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notesSlides/notesSlide1.xml" ContentType="application/vnd.openxmlformats-officedocument.presentationml.notesSlide+xml"/>
  <Override PartName="/ppt/ink/ink520.xml" ContentType="application/inkml+xml"/>
  <Override PartName="/ppt/ink/ink521.xml" ContentType="application/inkml+xml"/>
  <Override PartName="/ppt/ink/ink52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
  </p:notesMasterIdLst>
  <p:handoutMasterIdLst>
    <p:handoutMasterId r:id="rId67"/>
  </p:handoutMasterIdLst>
  <p:sldIdLst>
    <p:sldId id="256" r:id="rId2"/>
    <p:sldId id="460" r:id="rId3"/>
    <p:sldId id="462" r:id="rId4"/>
    <p:sldId id="463" r:id="rId5"/>
    <p:sldId id="464" r:id="rId6"/>
    <p:sldId id="465" r:id="rId7"/>
    <p:sldId id="466" r:id="rId8"/>
    <p:sldId id="467" r:id="rId9"/>
    <p:sldId id="468" r:id="rId10"/>
    <p:sldId id="469" r:id="rId11"/>
    <p:sldId id="470" r:id="rId12"/>
    <p:sldId id="522" r:id="rId13"/>
    <p:sldId id="471" r:id="rId14"/>
    <p:sldId id="472" r:id="rId15"/>
    <p:sldId id="473" r:id="rId16"/>
    <p:sldId id="475" r:id="rId17"/>
    <p:sldId id="474" r:id="rId18"/>
    <p:sldId id="523" r:id="rId19"/>
    <p:sldId id="504" r:id="rId20"/>
    <p:sldId id="480" r:id="rId21"/>
    <p:sldId id="530" r:id="rId22"/>
    <p:sldId id="507" r:id="rId23"/>
    <p:sldId id="484" r:id="rId24"/>
    <p:sldId id="481" r:id="rId25"/>
    <p:sldId id="532" r:id="rId26"/>
    <p:sldId id="482" r:id="rId27"/>
    <p:sldId id="531" r:id="rId28"/>
    <p:sldId id="524" r:id="rId29"/>
    <p:sldId id="505" r:id="rId30"/>
    <p:sldId id="485" r:id="rId31"/>
    <p:sldId id="486" r:id="rId32"/>
    <p:sldId id="487" r:id="rId33"/>
    <p:sldId id="488" r:id="rId34"/>
    <p:sldId id="489" r:id="rId35"/>
    <p:sldId id="490" r:id="rId36"/>
    <p:sldId id="491" r:id="rId37"/>
    <p:sldId id="509" r:id="rId38"/>
    <p:sldId id="525" r:id="rId39"/>
    <p:sldId id="492" r:id="rId40"/>
    <p:sldId id="493" r:id="rId41"/>
    <p:sldId id="510" r:id="rId42"/>
    <p:sldId id="511" r:id="rId43"/>
    <p:sldId id="512" r:id="rId44"/>
    <p:sldId id="513" r:id="rId45"/>
    <p:sldId id="494" r:id="rId46"/>
    <p:sldId id="514" r:id="rId47"/>
    <p:sldId id="526" r:id="rId48"/>
    <p:sldId id="495" r:id="rId49"/>
    <p:sldId id="515" r:id="rId50"/>
    <p:sldId id="516" r:id="rId51"/>
    <p:sldId id="533" r:id="rId52"/>
    <p:sldId id="518" r:id="rId53"/>
    <p:sldId id="527" r:id="rId54"/>
    <p:sldId id="529" r:id="rId55"/>
    <p:sldId id="496" r:id="rId56"/>
    <p:sldId id="520" r:id="rId57"/>
    <p:sldId id="534" r:id="rId58"/>
    <p:sldId id="528" r:id="rId59"/>
    <p:sldId id="497" r:id="rId60"/>
    <p:sldId id="499" r:id="rId61"/>
    <p:sldId id="500" r:id="rId62"/>
    <p:sldId id="521" r:id="rId63"/>
    <p:sldId id="501" r:id="rId64"/>
    <p:sldId id="502" r:id="rId65"/>
  </p:sldIdLst>
  <p:sldSz cx="9144000" cy="6858000" type="screen4x3"/>
  <p:notesSz cx="6805613" cy="99441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8840" autoAdjust="0"/>
  </p:normalViewPr>
  <p:slideViewPr>
    <p:cSldViewPr>
      <p:cViewPr varScale="1">
        <p:scale>
          <a:sx n="100" d="100"/>
          <a:sy n="100" d="100"/>
        </p:scale>
        <p:origin x="140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9099" cy="497205"/>
          </a:xfrm>
          <a:prstGeom prst="rect">
            <a:avLst/>
          </a:prstGeom>
        </p:spPr>
        <p:txBody>
          <a:bodyPr vert="horz" lIns="95695" tIns="47846" rIns="95695" bIns="47846" rtlCol="0"/>
          <a:lstStyle>
            <a:lvl1pPr algn="l">
              <a:defRPr sz="1300"/>
            </a:lvl1pPr>
          </a:lstStyle>
          <a:p>
            <a:endParaRPr lang="en-GB"/>
          </a:p>
        </p:txBody>
      </p:sp>
      <p:sp>
        <p:nvSpPr>
          <p:cNvPr id="3" name="Date Placeholder 2"/>
          <p:cNvSpPr>
            <a:spLocks noGrp="1"/>
          </p:cNvSpPr>
          <p:nvPr>
            <p:ph type="dt" sz="quarter" idx="1"/>
          </p:nvPr>
        </p:nvSpPr>
        <p:spPr>
          <a:xfrm>
            <a:off x="3854940" y="2"/>
            <a:ext cx="2949099" cy="497205"/>
          </a:xfrm>
          <a:prstGeom prst="rect">
            <a:avLst/>
          </a:prstGeom>
        </p:spPr>
        <p:txBody>
          <a:bodyPr vert="horz" lIns="95695" tIns="47846" rIns="95695" bIns="47846" rtlCol="0"/>
          <a:lstStyle>
            <a:lvl1pPr algn="r">
              <a:defRPr sz="1300"/>
            </a:lvl1pPr>
          </a:lstStyle>
          <a:p>
            <a:fld id="{A1B787B9-0DAE-42E2-BEBC-E3B5162A5373}" type="datetimeFigureOut">
              <a:rPr lang="en-US" smtClean="0"/>
              <a:pPr/>
              <a:t>5/3/2024</a:t>
            </a:fld>
            <a:endParaRPr lang="en-GB"/>
          </a:p>
        </p:txBody>
      </p:sp>
      <p:sp>
        <p:nvSpPr>
          <p:cNvPr id="4" name="Footer Placeholder 3"/>
          <p:cNvSpPr>
            <a:spLocks noGrp="1"/>
          </p:cNvSpPr>
          <p:nvPr>
            <p:ph type="ftr" sz="quarter" idx="2"/>
          </p:nvPr>
        </p:nvSpPr>
        <p:spPr>
          <a:xfrm>
            <a:off x="0" y="9445169"/>
            <a:ext cx="2949099" cy="497205"/>
          </a:xfrm>
          <a:prstGeom prst="rect">
            <a:avLst/>
          </a:prstGeom>
        </p:spPr>
        <p:txBody>
          <a:bodyPr vert="horz" lIns="95695" tIns="47846" rIns="95695" bIns="47846" rtlCol="0" anchor="b"/>
          <a:lstStyle>
            <a:lvl1pPr algn="l">
              <a:defRPr sz="1300"/>
            </a:lvl1pPr>
          </a:lstStyle>
          <a:p>
            <a:endParaRPr lang="en-GB"/>
          </a:p>
        </p:txBody>
      </p:sp>
      <p:sp>
        <p:nvSpPr>
          <p:cNvPr id="5" name="Slide Number Placeholder 4"/>
          <p:cNvSpPr>
            <a:spLocks noGrp="1"/>
          </p:cNvSpPr>
          <p:nvPr>
            <p:ph type="sldNum" sz="quarter" idx="3"/>
          </p:nvPr>
        </p:nvSpPr>
        <p:spPr>
          <a:xfrm>
            <a:off x="3854940" y="9445169"/>
            <a:ext cx="2949099" cy="497205"/>
          </a:xfrm>
          <a:prstGeom prst="rect">
            <a:avLst/>
          </a:prstGeom>
        </p:spPr>
        <p:txBody>
          <a:bodyPr vert="horz" lIns="95695" tIns="47846" rIns="95695" bIns="47846" rtlCol="0" anchor="b"/>
          <a:lstStyle>
            <a:lvl1pPr algn="r">
              <a:defRPr sz="1300"/>
            </a:lvl1pPr>
          </a:lstStyle>
          <a:p>
            <a:fld id="{0577BA72-8274-4714-9955-B0A36DD29B14}" type="slidenum">
              <a:rPr lang="en-GB" smtClean="0"/>
              <a:pPr/>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2:06.481"/>
    </inkml:context>
    <inkml:brush xml:id="br0">
      <inkml:brushProperty name="width" value="0.05" units="cm"/>
      <inkml:brushProperty name="height" value="0.05" units="cm"/>
      <inkml:brushProperty name="color" value="#004F8B"/>
    </inkml:brush>
  </inkml:definitions>
  <inkml:trace contextRef="#ctx0" brushRef="#br0">95 0 6391 0 0,'-27'27'587'0'0,"15"-15"-449"0"0,-1 0 0 0 0,-21 16 1 0 0,33-27 27 0 0,-6-3 5550 0 0,11 3-5213 0 0,1-1 0 0 0,-1 1-1 0 0,1-1 1 0 0,-1 1-1 0 0,0 1 1 0 0,1-1 0 0 0,-1 1-1 0 0,0-1 1 0 0,0 1-1 0 0,6 4 1 0 0,1 1 752 0 0,0 1 0 0 0,15 14-1 0 0,71 60 2712 0 0,-81-71-3729 0 0,-1-1 0 0 0,2 0-1 0 0,-1-1 1 0 0,29 10 0 0 0,-24-12-8 0 0,0-2-1 0 0,0 0 1 0 0,0-2 0 0 0,1 0 0 0 0,0-1-1 0 0,23-1 1 0 0,131-16 1412 0 0,-71 4-594 0 0,-41 6-740 0 0,45-3 55 0 0,-75 4-339 0 0,-1 1 0 0 0,1 2-1 0 0,59 5 1 0 0,14 11-23 0 0,117 10 0 0 0,-184-23 0 0 0,1-1 0 0 0,-1-3 0 0 0,62-9 0 0 0,-72 5 0 0 0,20-3 0 0 0,58-4 0 0 0,270-26 0 0 0,-310 31 0 0 0,261-54 0 0 0,-283 53 0 0 0,70-5 0 0 0,-5 2 0 0 0,-48 2 0 0 0,101-20 0 0 0,-140 25 0 0 0,0 1 0 0 0,36-2 0 0 0,-47 6 0 0 0,0 0 0 0 0,1 1 0 0 0,-1 1 0 0 0,0 0 0 0 0,25 7 0 0 0,1 6 0 0 0,13 4 0 0 0,-27-13 0 0 0,-7-1 0 0 0,38 14 0 0 0,-18-1 0 0 0,51 21 0 0 0,-71-31 0 0 0,0 1 0 0 0,-1 2 0 0 0,17 11 0 0 0,19 12 0 0 0,-9-5 0 0 0,-31-19 0 0 0,1-2 0 0 0,19 11 0 0 0,0-5 0 0 0,0-2 0 0 0,1-1 0 0 0,64 11 0 0 0,-49-15 0 0 0,-1-2 0 0 0,64-1 0 0 0,-79-7 0 0 0,0-1 0 0 0,-1-1 0 0 0,1-2 0 0 0,33-12 0 0 0,-9 3 0 0 0,-15 5 0 0 0,185-39 0 0 0,-157 41 0 0 0,0 4 0 0 0,1 2 0 0 0,101 11 0 0 0,-45 6 0 0 0,163 42 0 0 0,-94-20 0 0 0,3-15 0 0 0,-189-20 0 0 0,299 28 0 0 0,-173-26 0 0 0,38 4 0 0 0,-37 5 0 0 0,26 4 0 0 0,159 0 0 0 0,-121-12 0 0 0,-156-1 0 0 0,196 14 0 0 0,-184-9 0 0 0,1 1 0 0 0,62 20 0 0 0,-107-24 0 0 0,-1 0 0 0 0,0 0 0 0 0,19 13 0 0 0,-19-10 0 0 0,1-1 0 0 0,27 11 0 0 0,83 16 0 0 0,-97-25 0 0 0,-10-3 0 0 0,0-1 0 0 0,1-1 0 0 0,22 4 0 0 0,36-5 0 0 0,-28-2 0 0 0,-25 1 0 0 0,1-2 0 0 0,-1-1 0 0 0,1-1 0 0 0,-1 0 0 0 0,29-8 0 0 0,-24 3 0 0 0,171-49 0 0 0,-172 47 0 0 0,42-15 0 0 0,97-21 0 0 0,-14 23 0 0 0,-126 21 0 0 0,-1 1 0 0 0,1 0 0 0 0,0 2 0 0 0,27 5 0 0 0,-38-4 0 0 0,179 43 0 0 0,-91-20 0 0 0,19 7 0 0 0,81 34 0 0 0,-24-11 0 0 0,22 7 0 0 0,-148-44 0 0 0,1-3 0 0 0,0-2 0 0 0,1-2 0 0 0,81 6 0 0 0,274-17 0 0 0,-2-39 0 0 0,-128 14 0 0 0,-94 11 0 0 0,133-19 0 0 0,-65 16 0 0 0,-28 4 0 0 0,-117 1 0 0 0,167 7 0 0 0,-227 6 0 0 0,14 1 0 0 0,110 19 0 0 0,-114-8 0 0 0,-1 3 0 0 0,102 46 0 0 0,98 69 0 0 0,57 45 0 0 0,-249-146 0 0 0,1-3 0 0 0,83 24 0 0 0,-34-13 0 0 0,215 59 0 0 0,-139-45 0 0 0,489 189 0 0 0,-581-203 0 0 0,111 26 0 0 0,-188-60 0 0 0,0 0 0 0 0,0-2 0 0 0,26 1 0 0 0,-39-3 0 0 0,1-1 0 0 0,0-1 0 0 0,-1 0 0 0 0,1 0 0 0 0,-1-1 0 0 0,1 0 0 0 0,-1-1 0 0 0,0 0 0 0 0,16-7 0 0 0,-22 8-132 0 0,1 0 0 0 0,-1 0 0 0 0,0 0 0 0 0,0-1 0 0 0,0 1 0 0 0,-1-1 0 0 0,1 0 1 0 0,0 0-1 0 0,-1 0 0 0 0,0 0 0 0 0,0 0 0 0 0,0 0 0 0 0,0-1 0 0 0,0 1 0 0 0,2-8 0 0 0,-3 6-497 0 0,1 0 0 0 0,-1-1 1 0 0,-1 1-1 0 0,1-1 0 0 0,-1 1 0 0 0,0-1 0 0 0,0 1 1 0 0,-1-1-1 0 0,1 1 0 0 0,-3-10 0 0 0,-3-4-4469 0 0,-11-23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48.049"/>
    </inkml:context>
    <inkml:brush xml:id="br0">
      <inkml:brushProperty name="width" value="0.05" units="cm"/>
      <inkml:brushProperty name="height" value="0.05" units="cm"/>
      <inkml:brushProperty name="color" value="#004F8B"/>
    </inkml:brush>
  </inkml:definitions>
  <inkml:trace contextRef="#ctx0" brushRef="#br0">26 32 3887 0 0,'-16'-25'298'0'0,"15"25"-298"0"0,1 0 0 0 0,0 0 0 0 0,0 0 1 0 0,0 0-1 0 0,0-1 0 0 0,0 1 0 0 0,0 0 0 0 0,0 0 1 0 0,0 0-1 0 0,0 0 0 0 0,0-1 0 0 0,0 1 0 0 0,0 0 1 0 0,0 0-1 0 0,0 0 0 0 0,0-1 0 0 0,0 1 1 0 0,0 0-1 0 0,0 0 0 0 0,0 0 0 0 0,0 0 0 0 0,0-1 1 0 0,0 1-1 0 0,0 0 0 0 0,0 0 0 0 0,0 0 0 0 0,0 0 1 0 0,0 0-1 0 0,1-1 0 0 0,-1 1 0 0 0,0 0 0 0 0,0 0 1 0 0,0 0-1 0 0,0 0 0 0 0,0 0 0 0 0,0 0 0 0 0,1-1 1 0 0,-1 1-1 0 0,0 0 0 0 0,0 0 0 0 0,0 0 0 0 0,0 0 1 0 0,0 0-1 0 0,1 0 0 0 0,-1 0 0 0 0,0 0 1 0 0,0 0-1 0 0,0 0 0 0 0,1 0 0 0 0,-1 0 0 0 0,0 0 1 0 0,9 1 1358 0 0,-5 4-829 0 0,-1 1 0 0 0,0 0 0 0 0,0 0 0 0 0,0 0 0 0 0,-1 1-1 0 0,0-1 1 0 0,0 1 0 0 0,0-1 0 0 0,0 9 0 0 0,1 11 1382 0 0,-1 28 0 0 0,0-9-304 0 0,-1 5 27 0 0,-7 57 0 0 0,1-22-32 0 0,0-52-1029 0 0,-1 4 2011 0 0,6-40-2527 0 0,-1 0 0 0 0,1 0 0 0 0,-1 0 0 0 0,0 0 0 0 0,0 0 0 0 0,0 0 0 0 0,-2-4 0 0 0,-3-8 136 0 0,0-5-89 0 0,2 0 0 0 0,0 0-1 0 0,2-1 1 0 0,-1-27-1 0 0,3 14-66 0 0,9-62 0 0 0,-5 70-25 0 0,-1 11 4 0 0,-1 0 0 0 0,1-26 0 0 0,-8 121 866 0 0,10 118 1791 0 0,-4-160-2197 0 0,-1-25-320 0 0,0 0-1 0 0,4 17 0 0 0,-4-29-463 0 0,2 4-2369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7.061"/>
    </inkml:context>
    <inkml:brush xml:id="br0">
      <inkml:brushProperty name="width" value="0.05" units="cm"/>
      <inkml:brushProperty name="height" value="0.05" units="cm"/>
      <inkml:brushProperty name="color" value="#004F8B"/>
    </inkml:brush>
  </inkml:definitions>
  <inkml:trace contextRef="#ctx0" brushRef="#br0">1 12 11375 0 0,'0'0'874'0'0,"1"10"1191"0"0,0-6-1573 0 0,1 0 1 0 0,0 0-1 0 0,0-1 0 0 0,0 1 1 0 0,0-1-1 0 0,1 0 0 0 0,-1 1 1 0 0,5 2-1 0 0,27 25 4733 0 0,-25-23-4473 0 0,0 0-1088 0 0,5 4 1736 0 0,21 16 1 0 0,-17-18-3617 0 0,2-2-4281 0 0</inkml:trace>
  <inkml:trace contextRef="#ctx0" brushRef="#br0" timeOffset="1">218 1 18167 0 0,'-4'7'1616'0'0,"-3"3"-1296"0"0,-4 2-256 0 0,0 0-64 0 0,-4 0 336 0 0,0 1 48 0 0,-1 0 16 0 0,0 0 0 0 0,4-1 456 0 0,0 0 88 0 0,2-3 16 0 0,4-2-7352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7.445"/>
    </inkml:context>
    <inkml:brush xml:id="br0">
      <inkml:brushProperty name="width" value="0.05" units="cm"/>
      <inkml:brushProperty name="height" value="0.05" units="cm"/>
      <inkml:brushProperty name="color" value="#004F8B"/>
    </inkml:brush>
  </inkml:definitions>
  <inkml:trace contextRef="#ctx0" brushRef="#br0">1 150 19495 0 0,'0'-5'294'0'0,"1"0"0"0"0,0 1 0 0 0,0-1 0 0 0,0 0-1 0 0,0 1 1 0 0,1-1 0 0 0,0 1 0 0 0,0-1 0 0 0,0 1 0 0 0,1 0-1 0 0,0 0 1 0 0,-1 0 0 0 0,1 0 0 0 0,0 1 0 0 0,1-1 0 0 0,5-4-1 0 0,4-3 1599 0 0,0 0-1 0 0,1 1 0 0 0,18-10 0 0 0,-29 18-1810 0 0,3-2 74 0 0,0 1 1 0 0,1 0 0 0 0,8-4 0 0 0,-7 6-148 0 0,-2 2-75 0 0,-5 0-279 0 0,2 1-40 0 0,-1 1 0 0 0,0 0 0 0 0,0 0 0 0 0,0 0 0 0 0,0 0 0 0 0,-1 0 0 0 0,1 0 0 0 0,-1 0 0 0 0,0 0 1 0 0,0 1-1 0 0,1 3 0 0 0,0 4-634 0 0,1 24 0 0 0,-1-8 205 0 0,41 241 194 0 0,-35-228 680 0 0,-2 1-1 0 0,1 59 1 0 0,-7-82-44 0 0,-1 0 0 0 0,0 0 0 0 0,-1 0 1 0 0,-1-1-1 0 0,-1 1 0 0 0,-1-1 0 0 0,0 0 0 0 0,-9 20 0 0 0,10-30 67 0 0,0 0 0 0 0,0-1 0 0 0,0 1 0 0 0,-1-1 0 0 0,0 0 0 0 0,0-1 0 0 0,0 1 0 0 0,-8 5 1134 0 0,23-2 496 0 0,-4-6-1319 0 0,1-1 0 0 0,-1 1 0 0 0,1-1 0 0 0,7 1 0 0 0,7 2 490 0 0,-17-4-720 0 0,0 0-1 0 0,0 0 1 0 0,0-1-1 0 0,0 1 1 0 0,1-1-1 0 0,-1 0 1 0 0,6-1-1 0 0,3 0 98 0 0,76-2-70 0 0,0-1-164 0 0,-88 4 116 0 0,-1 0-199 0 0,0 0 0 0 0,1 0 0 0 0,-1 0 0 0 0,0 1 0 0 0,0-1 0 0 0,1 0 0 0 0,-1 0 0 0 0,0 0 0 0 0,0 0 0 0 0,1-1-1 0 0,-1 1 1 0 0,0 0 0 0 0,1 0 0 0 0,-1 0 0 0 0,0 0 0 0 0,0 0 0 0 0,1 0 0 0 0,-1 0 0 0 0,0 0 0 0 0,0-1 0 0 0,1 1 0 0 0,-1 0-1 0 0,0 0 1 0 0,0 0 0 0 0,0-1 0 0 0,1 1 0 0 0,-1 0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9.903"/>
    </inkml:context>
    <inkml:brush xml:id="br0">
      <inkml:brushProperty name="width" value="0.05" units="cm"/>
      <inkml:brushProperty name="height" value="0.05" units="cm"/>
      <inkml:brushProperty name="color" value="#004F8B"/>
    </inkml:brush>
  </inkml:definitions>
  <inkml:trace contextRef="#ctx0" brushRef="#br0">2 63 10447 0 0,'-1'35'806'0'0,"1"-35"-796"0"0,0 0 1 0 0,0 1-1 0 0,0-1 1 0 0,0 1 0 0 0,0-1-1 0 0,-1 0 1 0 0,1 1-1 0 0,0-1 1 0 0,0 1 0 0 0,0-1-1 0 0,1 0 1 0 0,-1 1 0 0 0,0-1-1 0 0,0 1 1 0 0,0-1-1 0 0,0 0 1 0 0,0 1 0 0 0,0-1-1 0 0,1 1 1 0 0,-1-1-1 0 0,0 0 1 0 0,0 1 0 0 0,0-1-1 0 0,1 0 1 0 0,-1 1-1 0 0,0-1 1 0 0,0 0 0 0 0,1 0-1 0 0,-1 1 1 0 0,0-1-1 0 0,1 0 1 0 0,-1 0 0 0 0,0 0-1 0 0,1 1 1 0 0,0-1-1 0 0,0 1 103 0 0,9 8 1127 0 0,0 0 116 0 0,-1 0 0 0 0,2-1 0 0 0,-1 0 1 0 0,1 0-1 0 0,0-1 0 0 0,24 11 0 0 0,-5-8-68 0 0,1-1 0 0 0,1-1 0 0 0,-1-1 0 0 0,34 2 0 0 0,-11-5-74 0 0,87-5 0 0 0,-30-10-510 0 0,164-39-1 0 0,-249 45-691 0 0,329-93-12 0 0,-299 80 0 0 0,12-1 308 0 0,37-13-2072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25.245"/>
    </inkml:context>
    <inkml:brush xml:id="br0">
      <inkml:brushProperty name="width" value="0.05" units="cm"/>
      <inkml:brushProperty name="height" value="0.05" units="cm"/>
      <inkml:brushProperty name="color" value="#004F8B"/>
    </inkml:brush>
  </inkml:definitions>
  <inkml:trace contextRef="#ctx0" brushRef="#br0">4627 8512 16727 0 0,'0'0'1290'0'0,"-9"-1"-742"0"0,6 1-350 0 0,0-1 0 0 0,1 0 1 0 0,-1 1-1 0 0,0-1 1 0 0,0-1-1 0 0,1 1 1 0 0,-1 0-1 0 0,1-1 1 0 0,-1 1-1 0 0,1-1 0 0 0,0 0 1 0 0,-1 0-1 0 0,1 1 1 0 0,-3-6-1 0 0,-3-2 1518 0 0,1 0 0 0 0,-7-13-1 0 0,13 21-1492 0 0,-4-6 61 0 0,1 0 1 0 0,0 0-1 0 0,1 0 1 0 0,-1 0-1 0 0,1-1 0 0 0,-2-9 1 0 0,-15-66 1499 0 0,10 32-1092 0 0,-4 1 1 0 0,-36-93-1 0 0,7 57-691 0 0,-4 2-1 0 0,-3 2 1 0 0,-4 3 0 0 0,-4 1-1 0 0,-103-107 1 0 0,104 126-1 0 0,-284-278 0 0 0,316 316-7 0 0,-408-346-709 0 0,319 280 907 0 0,-179-133 341 0 0,-106-76-532 0 0,287 214 0 0 0,-159-111 0 0 0,-68-58 0 0 0,109 53 0 0 0,-5 5 0 0 0,139 115 0 0 0,49 39 0 0 0,1-1 0 0 0,3-3 0 0 0,-52-63 0 0 0,-17-49 0 0 0,42 57 0 0 0,21 26 0 0 0,3-1 0 0 0,4-2 0 0 0,-49-117 0 0 0,-109-373 0 0 0,57-17 0 0 0,70 115 0 0 0,63 335 0 0 0,10-210 0 0 0,54-113 0 0 0,30 4 0 0 0,-73 397 0 0 0,54-223 0 0 0,-31 138 0 0 0,18-46 0 0 0,-4 13 0 0 0,-33 113 0 0 0,25-64 0 0 0,-36 115 0 0 0,5-9 0 0 0,-10 14 0 0 0,-3 3 0 0 0,-3 5 0 0 0,3-2 0 0 0,0 0 0 0 0,-1 0 0 0 0,1 0 0 0 0,-1-1 0 0 0,0 1 0 0 0,-8 2 0 0 0,-91 16 0 0 0,93-20 0 0 0,10-1 0 0 0,0 0 0 0 0,1 0 0 0 0,-1 0 0 0 0,0 0 0 0 0,0 0 0 0 0,1 0 0 0 0,-1 0 0 0 0,0 1 0 0 0,0-1 0 0 0,1 0 0 0 0,-1 0 0 0 0,0 1 0 0 0,1-1 0 0 0,-1 0 0 0 0,0 1 0 0 0,1-1 0 0 0,-1 1 0 0 0,0-1 0 0 0,1 1 0 0 0,-2 0 0 0 0,-13 12 0 0 0,11-10 0 0 0,1 0 0 0 0,-1 0 0 0 0,1 0 0 0 0,0 1 0 0 0,-3 3 0 0 0,6-6 0 0 0,-94 147 0 0 0,90-140 0 0 0,1-1 0 0 0,-1 0 0 0 0,0 0 0 0 0,0 0 0 0 0,0-1 0 0 0,-11 12 0 0 0,15-18 0 0 0,0 0 0 0 0,0 0 0 0 0,0 1 0 0 0,0-1 0 0 0,0 0 0 0 0,0 0 0 0 0,-1 0 0 0 0,1 0 0 0 0,0 0 0 0 0,0 0 0 0 0,0 0 0 0 0,0 1 0 0 0,-1-1 0 0 0,1 0 0 0 0,0 0 0 0 0,0 0 0 0 0,0 0 0 0 0,0 0 0 0 0,-1 0 0 0 0,1 0 0 0 0,0 0 0 0 0,0 0 0 0 0,0 0 0 0 0,0 0 0 0 0,-1 0 0 0 0,1 0 0 0 0,0 0 0 0 0,0 0 0 0 0,0 0 0 0 0,-1 0 0 0 0,1 0 0 0 0,0 0 0 0 0,0 0 0 0 0,0 0 0 0 0,0-1 0 0 0,-1 1 0 0 0,1 0 0 0 0,0 0 0 0 0,0 0 0 0 0,0 0 0 0 0,0 0 0 0 0,0 0 0 0 0,-1 0 0 0 0,1-1 0 0 0,0 1 0 0 0,0 0 0 0 0,0 0 0 0 0,0 0 0 0 0,0 0 0 0 0,0-1 0 0 0,0 1 0 0 0,0 0 0 0 0,0 0 0 0 0,0 0 0 0 0,0 0 0 0 0,0-1 0 0 0,0 1 0 0 0,0 0 0 0 0,0 0 0 0 0,0 0 0 0 0,0-1 0 0 0,0 1 0 0 0,0 0 0 0 0,0 0 0 0 0,0-13 0 0 0,9-30 0 0 0,1 1 0 0 0,3 1 0 0 0,34-77 0 0 0,-39 100 0 0 0,0 1 0 0 0,1 0 0 0 0,1 0 0 0 0,1 1 0 0 0,0 0 0 0 0,24-25 0 0 0,-29 35 0 0 0,0 1 0 0 0,0 0 0 0 0,1 0 0 0 0,-1 0 0 0 0,1 1 0 0 0,0 0 0 0 0,0 0 0 0 0,0 1 0 0 0,1 0 0 0 0,0 0 0 0 0,-1 1 0 0 0,1 0 0 0 0,0 0 0 0 0,0 1 0 0 0,0 0 0 0 0,0 0 0 0 0,0 1 0 0 0,15 1 0 0 0,85 20 0 0 0,-67-11 0 0 0,-35-9 0 0 0,-3 0 0 0 0,0 0 0 0 0,0 0 0 0 0,0 0 0 0 0,0 0 0 0 0,0 1 0 0 0,0 0 0 0 0,0 0 0 0 0,2 2 0 0 0,-1-2 0 0 0,0 1 0 0 0,0 0 0 0 0,0 0 0 0 0,0 0 0 0 0,-1 0 0 0 0,5 6 0 0 0,8 15-1292 0 0,-14-11-2871 0 0,-1-7 590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26.048"/>
    </inkml:context>
    <inkml:brush xml:id="br0">
      <inkml:brushProperty name="width" value="0.05" units="cm"/>
      <inkml:brushProperty name="height" value="0.05" units="cm"/>
      <inkml:brushProperty name="color" value="#004F8B"/>
    </inkml:brush>
  </inkml:definitions>
  <inkml:trace contextRef="#ctx0" brushRef="#br0">0 280 12463 0 0,'0'0'964'0'0,"3"-15"-428"0"0,3 5 979 0 0,1-1 1 0 0,14-17-1 0 0,0 2-303 0 0,-19 22-1073 0 0,4-4 125 0 0,-1-1 1 0 0,2 1-1 0 0,-1 0 0 0 0,1 1 1 0 0,0-1-1 0 0,1 1 0 0 0,-1 1 1 0 0,13-8-1 0 0,-4 3 112 0 0,-13 8-186 0 0,0 1 0 0 0,1 0 0 0 0,-1-1 0 0 0,1 1 0 0 0,0 0 0 0 0,0 1 0 0 0,0-1 0 0 0,4 0-1 0 0,-7 2-117 0 0,0 0-1 0 0,0 0 1 0 0,0 0-1 0 0,0 0 1 0 0,0 1-1 0 0,0-1 1 0 0,0 0-1 0 0,0 1 1 0 0,0-1-1 0 0,0 1 1 0 0,0-1-1 0 0,0 1 1 0 0,0-1-1 0 0,-1 1 1 0 0,1 0-1 0 0,0 0 1 0 0,0-1-1 0 0,-1 1 1 0 0,1 0-1 0 0,0 0 1 0 0,-1 0-1 0 0,1-1 1 0 0,-1 1-1 0 0,1 0 1 0 0,-1 0-1 0 0,0 0 1 0 0,1 2-1 0 0,10 33 1298 0 0,-9-29-1130 0 0,11 53 964 0 0,6 67 0 0 0,3 19 56 0 0,-22-144-1199 0 0,1 1 0 0 0,-1-1 1 0 0,1 1-1 0 0,0-1 0 0 0,-1 0 0 0 0,1 1 1 0 0,0-1-1 0 0,0 0 0 0 0,0 0 0 0 0,1 0 0 0 0,-1 0 1 0 0,1 0-1 0 0,-1 0 0 0 0,1 0 0 0 0,-1 0 1 0 0,1 0-1 0 0,3 2 0 0 0,-4-4-56 0 0,0 0 0 0 0,-1 0 0 0 0,1 0 0 0 0,0 0 0 0 0,-1 0 0 0 0,1 0 0 0 0,-1-1 0 0 0,1 1 0 0 0,0 0 0 0 0,-1 0 0 0 0,1 0 0 0 0,-1-1 0 0 0,1 1 0 0 0,-1 0 0 0 0,1-1 0 0 0,-1 1 0 0 0,1 0 0 0 0,-1-1 0 0 0,1 1 0 0 0,0-1 0 0 0,0 0-4 0 0,4-4 0 0 0,1 0 0 0 0,-1 0 0 0 0,0 0 0 0 0,0 0 0 0 0,-1-1 0 0 0,0 0 0 0 0,0 0 0 0 0,5-9 0 0 0,-1-2 0 0 0,0 0 0 0 0,5-21 0 0 0,24-106 0 0 0,-17 57 0 0 0,-16 69 0 0 0,-4 14 0 0 0,1 0 0 0 0,0-1 0 0 0,0 1 0 0 0,0 0 0 0 0,3-7 0 0 0,1 5 0 0 0,-2 7 0 0 0,-1 4 0 0 0,18 84 0 0 0,-16-64 0 0 0,1 0 0 0 0,16 43 0 0 0,-19-63 0 0 0,3 6 0 0 0,0 1 0 0 0,1-1 0 0 0,0 0 0 0 0,8 12 0 0 0,-13-21 0 0 0,1 0 0 0 0,0 0 0 0 0,0 0 0 0 0,-1 0 0 0 0,1 0 0 0 0,0 0 0 0 0,1 0 0 0 0,-1-1 0 0 0,0 1 0 0 0,0-1 0 0 0,1 0 0 0 0,-1 1 0 0 0,1-1 0 0 0,-1 0 0 0 0,1 0 0 0 0,0-1 0 0 0,-1 1 0 0 0,1-1 0 0 0,0 1 0 0 0,-1-1 0 0 0,1 0 0 0 0,0 0 0 0 0,0 0 0 0 0,-1 0 0 0 0,4-1 0 0 0,0 0 0 0 0,0-1 0 0 0,0-1 0 0 0,-1 1 0 0 0,1-1 0 0 0,0 0 0 0 0,-1 0 0 0 0,0-1 0 0 0,0 0 0 0 0,0 0 0 0 0,0 0 0 0 0,-1 0 0 0 0,1-1 0 0 0,-1 1 0 0 0,0-1 0 0 0,0 0 0 0 0,-1-1 0 0 0,5-9 0 0 0,-3 7 0 0 0,-1-1 0 0 0,0 0 0 0 0,0-1 0 0 0,-1 1 0 0 0,0-1 0 0 0,-1 1 0 0 0,0-1 0 0 0,-1 0 0 0 0,0 0 0 0 0,-1-17 0 0 0,-2 15-275 0 0,0 1 0 0 0,-1 0 0 0 0,0 0 0 0 0,-1 0 1 0 0,0 0-1 0 0,-1 1 0 0 0,-7-12 0 0 0,6 11-701 0 0,1 1 1 0 0,0-1-1 0 0,1 0 1 0 0,0-1-1 0 0,0 1 1 0 0,-2-18-1 0 0,5 16-9220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26.463"/>
    </inkml:context>
    <inkml:brush xml:id="br0">
      <inkml:brushProperty name="width" value="0.05" units="cm"/>
      <inkml:brushProperty name="height" value="0.05" units="cm"/>
      <inkml:brushProperty name="color" value="#004F8B"/>
    </inkml:brush>
  </inkml:definitions>
  <inkml:trace contextRef="#ctx0" brushRef="#br0">10 30 15519 0 0,'-2'-11'1376'0'0,"-1"6"-1096"0"0,3-1-280 0 0,-3 3 1064 0 0,2-2 1416 0 0</inkml:trace>
  <inkml:trace contextRef="#ctx0" brushRef="#br0" timeOffset="1">192 278 17135 0 0,'-7'-7'1520'0'0,"-2"4"-1216"0"0,0 7-240 0 0,-4-11 960 0 0,2 1 1464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26.882"/>
    </inkml:context>
    <inkml:brush xml:id="br0">
      <inkml:brushProperty name="width" value="0.05" units="cm"/>
      <inkml:brushProperty name="height" value="0.05" units="cm"/>
      <inkml:brushProperty name="color" value="#004F8B"/>
    </inkml:brush>
  </inkml:definitions>
  <inkml:trace contextRef="#ctx0" brushRef="#br0">1 777 15119 0 0,'0'0'60'0'0,"0"0"-1"0"0,0 0 0 0 0,0 1 1 0 0,0-1-1 0 0,0 0 0 0 0,0 0 1 0 0,0 0-1 0 0,0 1 1 0 0,0-1-1 0 0,0 0 0 0 0,0 0 1 0 0,0 0-1 0 0,0 1 0 0 0,0-1 1 0 0,0 0-1 0 0,0 0 1 0 0,0 0-1 0 0,1 1 0 0 0,-1-1 1 0 0,0 0-1 0 0,0 0 0 0 0,0 0 1 0 0,0 0-1 0 0,0 1 1 0 0,0-1-1 0 0,1 0 0 0 0,-1 0 1 0 0,0 0-1 0 0,0 0 0 0 0,0 0 1 0 0,1 0-1 0 0,-1 0 0 0 0,0 1 1 0 0,0-1-1 0 0,0 0 1 0 0,0 0-1 0 0,1 0 0 0 0,8-4 629 0 0,9-12 731 0 0,-4-3 1320 0 0,22-39 1 0 0,-25 36-2451 0 0,0 0 1 0 0,-2-1-1 0 0,10-37 1 0 0,2-16 106 0 0,-8 37 180 0 0,-3 0 1 0 0,10-72-1 0 0,-18 79-20 0 0,0 0 0 0 0,-3 0 0 0 0,0 0 0 0 0,-2 0 0 0 0,-11-48 0 0 0,13 75-537 0 0,-1 1-1 0 0,1-1 0 0 0,-1 0 0 0 0,-1 0 0 0 0,1 1 0 0 0,-4-7 1 0 0,5 10 5 0 0,0 0 1 0 0,1 0 0 0 0,-1 0 0 0 0,0 0-1 0 0,0 0 1 0 0,0 1 0 0 0,0-1 0 0 0,0 0-1 0 0,0 0 1 0 0,0 0 0 0 0,0 1 0 0 0,0-1-1 0 0,0 1 1 0 0,0-1 0 0 0,0 1 0 0 0,0-1-1 0 0,0 1 1 0 0,-1 0 0 0 0,1-1 0 0 0,0 1-1 0 0,0 0 1 0 0,-1 0 0 0 0,1 0 0 0 0,0 0-1 0 0,0 0 1 0 0,-1 0 0 0 0,1 0 0 0 0,0 0-1 0 0,0 1 1 0 0,-2 0 0 0 0,-1 0-14 0 0,0 1 0 0 0,1 1 0 0 0,0-1 0 0 0,-1 0 0 0 0,1 1 0 0 0,0 0 0 0 0,0-1 0 0 0,0 1 0 0 0,1 0 0 0 0,-1 1 0 0 0,1-1 0 0 0,0 0 0 0 0,-1 1 0 0 0,1-1 0 0 0,1 1 0 0 0,-1 0 0 0 0,1 0 0 0 0,-2 6 0 0 0,-2 7 17 0 0,1 1-1 0 0,-2 33 1 0 0,6-47-28 0 0,-5 89 0 0 0,11 128 0 0 0,0-93 0 0 0,6 12 0 0 0,-9-119 0 0 0,2 0 0 0 0,0 0 0 0 0,2 0 0 0 0,11 27 0 0 0,-16-44 0 0 0,1 1 0 0 0,-1-1 0 0 0,1 0 0 0 0,0 0 0 0 0,0 0 0 0 0,0 0 0 0 0,0-1 0 0 0,1 1 0 0 0,4 3 0 0 0,-7-6 0 0 0,1 0 0 0 0,-1 0 0 0 0,0 0 0 0 0,1-1 0 0 0,-1 1 0 0 0,0 0 0 0 0,1-1 0 0 0,-1 1 0 0 0,1-1 0 0 0,-1 0 0 0 0,1 1 0 0 0,-1-1 0 0 0,1 0 0 0 0,-1 0 0 0 0,1 0 0 0 0,-1 0 0 0 0,1 0 0 0 0,-1 0 0 0 0,0-1 0 0 0,1 1 0 0 0,-1 0 0 0 0,1-1 0 0 0,-1 1 0 0 0,1-1 0 0 0,-1 1 0 0 0,0-1 0 0 0,1 0 0 0 0,-1 0 0 0 0,0 0 0 0 0,0 1 0 0 0,1-1 0 0 0,-1 0 0 0 0,1-2 0 0 0,8-8-14 0 0,-2 0 0 0 0,12-18 0 0 0,4-5-1964 0 0,-12 20-5505 0 0,0-2-2510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27.319"/>
    </inkml:context>
    <inkml:brush xml:id="br0">
      <inkml:brushProperty name="width" value="0.05" units="cm"/>
      <inkml:brushProperty name="height" value="0.05" units="cm"/>
      <inkml:brushProperty name="color" value="#004F8B"/>
    </inkml:brush>
  </inkml:definitions>
  <inkml:trace contextRef="#ctx0" brushRef="#br0">125 109 2015 0 0,'2'-5'261'0'0,"0"-1"0"0"0,0 1-1 0 0,0-1 1 0 0,-1 0-1 0 0,0 1 1 0 0,1-10-1 0 0,-2 12 776 0 0,0 0 1 0 0,0-1-1 0 0,0 1 0 0 0,-1-1 1 0 0,1 1-1 0 0,-1 0 0 0 0,0-1 1 0 0,0 1-1 0 0,0 0 0 0 0,0 0 1 0 0,0 0-1 0 0,-4-5 0 0 0,5 7-744 0 0,-1 0 0 0 0,1 0 0 0 0,-1 0 0 0 0,0 1 1 0 0,1-1-1 0 0,-1 0 0 0 0,0 0 0 0 0,0 0 0 0 0,0 1 0 0 0,1-1 0 0 0,-1 0 0 0 0,0 1 0 0 0,0-1 0 0 0,0 1 0 0 0,0-1 0 0 0,0 1 0 0 0,0 0 0 0 0,0-1 0 0 0,-2 1 0 0 0,2 0-140 0 0,0 0-1 0 0,-1 0 1 0 0,1 0-1 0 0,0 0 1 0 0,0 1-1 0 0,0-1 1 0 0,0 0-1 0 0,0 1 1 0 0,0-1-1 0 0,0 1 1 0 0,0-1-1 0 0,0 1 1 0 0,0 0-1 0 0,0-1 1 0 0,-1 2-1 0 0,-2 2 117 0 0,0 0 0 0 0,0 0 0 0 0,1 0 0 0 0,0 0 0 0 0,0 1 0 0 0,-3 5 0 0 0,-5 14 263 0 0,1-1 1 0 0,1 1-1 0 0,1 0 0 0 0,1 1 0 0 0,2 0 0 0 0,0 0 0 0 0,1 0 0 0 0,2 1 0 0 0,1 45 0 0 0,2-65-530 0 0,-1 0-1 0 0,1 0 1 0 0,0 0-1 0 0,0-1 1 0 0,1 1-1 0 0,-1 0 1 0 0,2-1-1 0 0,2 7 1 0 0,-5-11-1 0 0,1 0 0 0 0,0 1 0 0 0,-1-1 0 0 0,1 0 0 0 0,0 0 0 0 0,0 0 0 0 0,0 0 0 0 0,0 0 0 0 0,0 0 0 0 0,0 0 0 0 0,0 0 0 0 0,0 0 0 0 0,1 0 0 0 0,-1-1 0 0 0,0 1 0 0 0,0 0 0 0 0,1-1 0 0 0,-1 1-1 0 0,0-1 1 0 0,1 1 0 0 0,-1-1 0 0 0,0 0 0 0 0,1 0 0 0 0,-1 0 0 0 0,1 1 0 0 0,-1-1 0 0 0,1 0 0 0 0,-1-1 0 0 0,0 1 0 0 0,1 0 0 0 0,-1 0 0 0 0,1-1 0 0 0,-1 1 0 0 0,0-1 0 0 0,1 1 0 0 0,-1-1 0 0 0,0 1 0 0 0,3-2 0 0 0,-1-1 0 0 0,1 1 0 0 0,-1-1 0 0 0,0 0 0 0 0,0 0 0 0 0,0 0 0 0 0,0 0 0 0 0,0 0 0 0 0,-1 0 0 0 0,1-1 0 0 0,-1 0 0 0 0,2-3 0 0 0,4-10 0 0 0,8-21 0 0 0,-14 31 0 0 0,15-44 0 0 0,-2 0 0 0 0,9-60 0 0 0,-28 127 0 0 0,-1 4 0 0 0,-3 24 0 0 0,6-22 0 0 0,0-6 0 0 0,1 0 0 0 0,0 22 0 0 0,2-34 0 0 0,-1 1 0 0 0,1-1 0 0 0,0 0 0 0 0,0 0 0 0 0,0 1 0 0 0,0-1 0 0 0,1 0 0 0 0,0 0 0 0 0,-1 0 0 0 0,2 0 0 0 0,-1-1 0 0 0,0 1 0 0 0,5 4 0 0 0,-6-6 0 0 0,1-1 0 0 0,-1 0 0 0 0,1 0 0 0 0,-1 0 0 0 0,1 0 0 0 0,-1 0 0 0 0,1 0 0 0 0,0 0 0 0 0,-1-1 0 0 0,1 1 0 0 0,0-1 0 0 0,0 1 0 0 0,0-1 0 0 0,-1 0 0 0 0,1 1 0 0 0,0-1 0 0 0,0 0 0 0 0,0 0 0 0 0,0 0 0 0 0,0-1 0 0 0,-1 1 0 0 0,1 0 0 0 0,0-1 0 0 0,0 1 0 0 0,0-1 0 0 0,-1 0 0 0 0,1 1 0 0 0,0-1 0 0 0,-1 0 0 0 0,1 0 0 0 0,1-1 0 0 0,4-2 0 0 0,-1-1 0 0 0,0 0 0 0 0,0 0 0 0 0,0 0 0 0 0,-1 0 0 0 0,5-7 0 0 0,20-28-3106 0 0,-2-1-4500 0 0,-19 25-1890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27.733"/>
    </inkml:context>
    <inkml:brush xml:id="br0">
      <inkml:brushProperty name="width" value="0.05" units="cm"/>
      <inkml:brushProperty name="height" value="0.05" units="cm"/>
      <inkml:brushProperty name="color" value="#004F8B"/>
    </inkml:brush>
  </inkml:definitions>
  <inkml:trace contextRef="#ctx0" brushRef="#br0">23 21 10943 0 0,'0'-4'867'0'0,"4"-12"10846"0"0,3 22-8741 0 0,-4-2-2544 0 0,0 0-1 0 0,0 1 1 0 0,0-1-1 0 0,-1 1 0 0 0,0 0 1 0 0,0 0-1 0 0,2 8 1 0 0,6 41 975 0 0,-6-32-973 0 0,4 37-226 0 0,-2 0 0 0 0,-2 1 0 0 0,-3-1-1 0 0,-10 85 1 0 0,3-48-204 0 0,7-84 0 0 0,3-9 0 0 0,0-6 0 0 0,-1 2 0 0 0,-1-1 0 0 0,1 0 0 0 0,0 0 0 0 0,-1 0 0 0 0,0-1 0 0 0,1 1 0 0 0,-1-1 0 0 0,0 1 0 0 0,0-1 0 0 0,-1 1 0 0 0,1-1 0 0 0,0 0 0 0 0,-1 0 0 0 0,0 0 0 0 0,2-5 0 0 0,-1 4 0 0 0,0-1 0 0 0,0 1 0 0 0,0 0 0 0 0,1 0 0 0 0,-1 0 0 0 0,7-7 0 0 0,-2 4 0 0 0,0 0 0 0 0,1-1 0 0 0,1 1 0 0 0,0 0 0 0 0,18-10 0 0 0,-25 16 0 0 0,0 0 0 0 0,0 0 0 0 0,0 0 0 0 0,0 0 0 0 0,0 0 0 0 0,0 1 0 0 0,1-1 0 0 0,-1 1 0 0 0,0 0 0 0 0,1-1 0 0 0,-1 1 0 0 0,0 0 0 0 0,0 0 0 0 0,1 1 0 0 0,-1-1 0 0 0,0 0 0 0 0,1 1 0 0 0,-1-1 0 0 0,0 1 0 0 0,0 0 0 0 0,0 0 0 0 0,0 0 0 0 0,0 0 0 0 0,0 0 0 0 0,0 0 0 0 0,0 1 0 0 0,0-1 0 0 0,0 0 0 0 0,-1 1 0 0 0,3 2 0 0 0,-1 0 0 0 0,0 0 0 0 0,0 0 0 0 0,-1 1 0 0 0,1-1 0 0 0,-1 1 0 0 0,0-1 0 0 0,-1 1 0 0 0,1 0 0 0 0,-1 0 0 0 0,2 9 0 0 0,-2-1 0 0 0,0 0 0 0 0,-1 26 0 0 0,-1-23-43 0 0,-1 0 1 0 0,-1 0-1 0 0,-1 0 0 0 0,0 0 1 0 0,-1-1-1 0 0,0 0 0 0 0,-1 0 1 0 0,-1 0-1 0 0,0-1 0 0 0,-1 0 1 0 0,-1 0-1 0 0,0-1 0 0 0,-1 0 1 0 0,0-1-1 0 0,-1 0 0 0 0,-1 0 1 0 0,1-1-1 0 0,-26 17 0 0 0,32-25 74 0 0,0 0-1 0 0,0 0 0 0 0,0-1 0 0 0,0 0 1 0 0,0 0-1 0 0,0 0 0 0 0,0-1 0 0 0,-1 0 1 0 0,1 0-1 0 0,-1 0 0 0 0,1 0 0 0 0,-8-1 1 0 0,11 0-16 0 0,-1-1 1 0 0,0 1-1 0 0,1-1 1 0 0,-1 1-1 0 0,1-1 0 0 0,-1 0 1 0 0,0 0-1 0 0,1-1 1 0 0,0 1-1 0 0,-1 0 1 0 0,1-1-1 0 0,0 1 1 0 0,0-1-1 0 0,0 0 1 0 0,0 0-1 0 0,0 1 0 0 0,0-1 1 0 0,0-1-1 0 0,1 1 1 0 0,-1 0-1 0 0,1 0 1 0 0,-1-1-1 0 0,1 1 1 0 0,0-1-1 0 0,0 1 1 0 0,-1-5-1 0 0,-1-1-367 0 0,1 0 0 0 0,1 0 1 0 0,0-1-1 0 0,0 1 0 0 0,0-16 0 0 0,2 12-1377 0 0,0 0 0 0 0,1 0-1 0 0,5-18 1 0 0,6-10-8467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28.436"/>
    </inkml:context>
    <inkml:brush xml:id="br0">
      <inkml:brushProperty name="width" value="0.05" units="cm"/>
      <inkml:brushProperty name="height" value="0.05" units="cm"/>
      <inkml:brushProperty name="color" value="#004F8B"/>
    </inkml:brush>
  </inkml:definitions>
  <inkml:trace contextRef="#ctx0" brushRef="#br0">94 1148 12263 0 0,'9'-29'2597'0'0,"19"-39"0"0"0,-19 49-1924 0 0,0 0 0 0 0,-2-1 1 0 0,0 0-1 0 0,6-39 0 0 0,-12 57-556 0 0,-1 0-1 0 0,0 1 1 0 0,0-1-1 0 0,0 0 1 0 0,0 0-1 0 0,0 0 1 0 0,0 0-1 0 0,0 0 1 0 0,0 1-1 0 0,-1-1 1 0 0,1 0-1 0 0,-1 0 0 0 0,1 0 1 0 0,-1 1-1 0 0,0-1 1 0 0,0 0-1 0 0,0 1 1 0 0,0-1-1 0 0,0 1 1 0 0,0-1-1 0 0,-2-1 1 0 0,2 3-10 0 0,0 0 0 0 0,0 1 0 0 0,-1-1 0 0 0,1 0 0 0 0,0 0 0 0 0,0 1 0 0 0,0-1 0 0 0,-1 1 0 0 0,1-1 1 0 0,0 1-1 0 0,0 0 0 0 0,0-1 0 0 0,0 1 0 0 0,0 0 0 0 0,-1 0 0 0 0,1 0-7 0 0,-5 4 209 0 0,-1 0 0 0 0,0 0 0 0 0,1 0 0 0 0,0 1 1 0 0,1 0-1 0 0,-1 0 0 0 0,1 1 0 0 0,0 0 0 0 0,1 0 0 0 0,-6 12 0 0 0,2-4-110 0 0,-5 14 313 0 0,0 1 1 0 0,-11 42-1 0 0,18-44 81 0 0,-6 41 1 0 0,11-57-421 0 0,1-1 0 0 0,0 1 0 0 0,0-1 0 0 0,1 1 0 0 0,0-1 1 0 0,5 18-1 0 0,-5-26-172 0 0,0-1 1 0 0,-1 0-1 0 0,1 0 1 0 0,0 0-1 0 0,0 0 1 0 0,0 0 0 0 0,0 0-1 0 0,1 0 1 0 0,-1 0-1 0 0,0 0 1 0 0,1 0-1 0 0,-1-1 1 0 0,1 1 0 0 0,0-1-1 0 0,0 1 1 0 0,-1-1-1 0 0,1 1 1 0 0,3 0-1 0 0,-3-1 0 0 0,0 0-1 0 0,0-1 0 0 0,0 0 0 0 0,0 1 0 0 0,0-1 0 0 0,0 0 1 0 0,0 0-1 0 0,0 0 0 0 0,0 0 0 0 0,1 0 0 0 0,-1-1 0 0 0,0 1 1 0 0,0 0-1 0 0,0-1 0 0 0,-1 0 0 0 0,1 1 0 0 0,0-1 0 0 0,0 0 1 0 0,0 0-1 0 0,2-2 0 0 0,7-5 0 0 0,0 0 0 0 0,-1 0 0 0 0,0-1 0 0 0,-1 0 0 0 0,0-1 0 0 0,10-13 0 0 0,41-69 0 0 0,-53 80 0 0 0,29-47 0 0 0,-4-1 0 0 0,35-88 0 0 0,-55 111 0 0 0,-1-2 0 0 0,6-44 0 0 0,4-80 0 0 0,-14 79 0 0 0,-4 0 0 0 0,-4 1 0 0 0,-21-155 0 0 0,21 234 0 0 0,0-5 0 0 0,0 0 0 0 0,-1 0 0 0 0,0 0 0 0 0,-1 0 0 0 0,-4-10 0 0 0,6 19 0 0 0,1-1 0 0 0,0 1 0 0 0,0 0 0 0 0,0 0 0 0 0,0-1 0 0 0,0 1 0 0 0,0 0 0 0 0,-1-1 0 0 0,1 1 0 0 0,0 0 0 0 0,0 0 0 0 0,0-1 0 0 0,-1 1 0 0 0,1 0 0 0 0,0 0 0 0 0,0-1 0 0 0,-1 1 0 0 0,1 0 0 0 0,0 0 0 0 0,-1 0 0 0 0,1 0 0 0 0,0-1 0 0 0,-1 1 0 0 0,1 0 0 0 0,0 0 0 0 0,-1 0 0 0 0,1 0 0 0 0,0 0 0 0 0,-1 0 0 0 0,1 0 0 0 0,0 0 0 0 0,-1 0 0 0 0,1 0 0 0 0,0 0 0 0 0,-1 0 0 0 0,1 0 0 0 0,0 0 0 0 0,-1 0 0 0 0,1 0 0 0 0,0 1 0 0 0,-1-1 0 0 0,1 0 0 0 0,0 0 0 0 0,0 0 0 0 0,-1 0 0 0 0,1 1 0 0 0,0-1 0 0 0,0 0 0 0 0,-1 0 0 0 0,1 1 0 0 0,0-1 0 0 0,0 0 0 0 0,-1 1 0 0 0,-1 1 0 0 0,0-1 0 0 0,1 1 0 0 0,-1 0 0 0 0,0 0 0 0 0,1 0 0 0 0,-1 0 0 0 0,1 0 0 0 0,0 0 0 0 0,0 0 0 0 0,0 0 0 0 0,0 1 0 0 0,0-1 0 0 0,0 0 0 0 0,1 1 0 0 0,-1-1 0 0 0,1 1 0 0 0,-1-1 0 0 0,1 5 0 0 0,0 6 0 0 0,0 0 0 0 0,3 18 0 0 0,-2-14 0 0 0,9 55 0 0 0,33 126 0 0 0,-24-118 0 0 0,49 187 0 0 0,-27-110 0 0 0,-30-114 0 0 0,3 0 0 0 0,0-1 0 0 0,40 76 0 0 0,-50-111 0 0 0,0 1 0 0 0,1-1 0 0 0,0 0 0 0 0,1 0 0 0 0,-1 0 0 0 0,9 7 0 0 0,-12-13 0 0 0,-1 0 0 0 0,0 0 0 0 0,1 0 0 0 0,-1 0 0 0 0,0 0 0 0 0,1 0 0 0 0,-1-1 0 0 0,1 1 0 0 0,-1 0 0 0 0,1-1 0 0 0,0 0 0 0 0,-1 1 0 0 0,1-1 0 0 0,0 0 0 0 0,-1 0 0 0 0,1 1 0 0 0,0-1 0 0 0,-1-1 0 0 0,1 1 0 0 0,-1 0 0 0 0,1 0 0 0 0,0-1 0 0 0,-1 1 0 0 0,1 0 0 0 0,0-1 0 0 0,-1 0 0 0 0,1 1 0 0 0,-1-1 0 0 0,0 0 0 0 0,1 0 0 0 0,-1 0 0 0 0,1 0 0 0 0,-1 0 0 0 0,0 0 0 0 0,0 0 0 0 0,0 0 0 0 0,0-1 0 0 0,0 1 0 0 0,2-3 0 0 0,2-3 0 0 0,-1 0 0 0 0,1 0 0 0 0,-1 0 0 0 0,-1-1 0 0 0,1 0 0 0 0,-1 0 0 0 0,2-8 0 0 0,11-60 0 0 0,-14 65 0 0 0,6-61-4157 0 0,-5 41-714 0 0,1-6-5325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0.313"/>
    </inkml:context>
    <inkml:brush xml:id="br0">
      <inkml:brushProperty name="width" value="0.05" units="cm"/>
      <inkml:brushProperty name="height" value="0.05" units="cm"/>
      <inkml:brushProperty name="color" value="#004F8B"/>
    </inkml:brush>
  </inkml:definitions>
  <inkml:trace contextRef="#ctx0" brushRef="#br0">35 476 6159 0 0,'0'0'472'0'0,"-7"-7"-200"0"0,-20-19 296 0 0,30 22 449 0 0,0 1 0 0 0,1-1-1 0 0,0 1 1 0 0,0 0 0 0 0,5-3 0 0 0,-1 0 150 0 0,-4 2-760 0 0,0 1-1 0 0,0-1 0 0 0,-1 0 0 0 0,1-1 1 0 0,-1 1-1 0 0,0-1 0 0 0,-1 1 1 0 0,5-9-1 0 0,0-5-21 0 0,6-21 0 0 0,4-10-93 0 0,85-182 1135 0 0,-99 224-1361 0 0,-2 5 76 0 0,1 0-1 0 0,-1 0 1 0 0,0 0-1 0 0,0 0 1 0 0,0 0-1 0 0,0-1 1 0 0,-1 1-1 0 0,2-4 467 0 0,-1 8-505 0 0,0-1-1 0 0,0 1 1 0 0,1 0-1 0 0,-1 0 1 0 0,0 0-1 0 0,0 0 1 0 0,-1 0-1 0 0,1 0 1 0 0,0 3-1 0 0,13 38 834 0 0,2 0 0 0 0,1-1-1 0 0,30 52 1 0 0,125 193 2052 0 0,-135-232-2769 0 0,-36-53 210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29.904"/>
    </inkml:context>
    <inkml:brush xml:id="br0">
      <inkml:brushProperty name="width" value="0.05" units="cm"/>
      <inkml:brushProperty name="height" value="0.05" units="cm"/>
      <inkml:brushProperty name="color" value="#004F8B"/>
    </inkml:brush>
  </inkml:definitions>
  <inkml:trace contextRef="#ctx0" brushRef="#br0">72 1 4519 0 0,'0'0'847'0'0,"-4"8"3802"0"0,-17 52 4919 0 0,-7 23-4937 0 0,22-62-3607 0 0,2-7-243 0 0,-4 25 1 0 0,8-36-655 0 0,-1 1-1 0 0,1-1 1 0 0,0 1-1 0 0,0-1 1 0 0,1 1-1 0 0,-1 0 1 0 0,1-1-1 0 0,-1 0 1 0 0,1 1-1 0 0,0-1 1 0 0,0 1-1 0 0,2 3 1 0 0,-2-7-101 0 0,-1 1 0 0 0,1-1 0 0 0,-1 1-1 0 0,0-1 1 0 0,1 1 0 0 0,-1-1 0 0 0,1 1 0 0 0,-1-1 0 0 0,1 1 0 0 0,0-1 0 0 0,-1 0 0 0 0,1 1 0 0 0,-1-1 0 0 0,1 0 0 0 0,0 0 0 0 0,-1 1 0 0 0,1-1 0 0 0,0 0 0 0 0,-1 0-1 0 0,1 0 1 0 0,-1 0 0 0 0,1 0 0 0 0,0 0 0 0 0,0 0 0 0 0,-1 0 0 0 0,1 0 0 0 0,0 0 0 0 0,-1 0 0 0 0,1 0 0 0 0,-1 0 0 0 0,1-1 0 0 0,0 1 0 0 0,-1 0 0 0 0,1 0 0 0 0,0-1-1 0 0,-1 1 1 0 0,1-1 0 0 0,-1 1 0 0 0,1 0 0 0 0,-1-1 0 0 0,1 0 0 0 0,3-2 25 0 0,0 0 0 0 0,0 0 1 0 0,-1-1-1 0 0,5-4 0 0 0,22-33-607 0 0,33-55 0 0 0,-62 95 396 0 0,-1 3 154 0 0,0-1-1 0 0,0 1 1 0 0,0 0-1 0 0,0-1 1 0 0,0 1-1 0 0,0-1 1 0 0,0 1-1 0 0,0 0 1 0 0,-1-1-1 0 0,1 1 1 0 0,-1 1-1 0 0,0 1 28 0 0,-61 221 667 0 0,61-221-639 0 0,-21 75 944 0 0,20-71-712 0 0,0-1 0 0 0,0 1 0 0 0,0 8-1 0 0,-2 9 491 0 0,4-23-234 0 0,1-3-425 0 0,9-3-105 0 0,0-1-1 0 0,0 1 1 0 0,15-12 0 0 0,-17 10-7 0 0,-1 1 1 0 0,2 0 0 0 0,-1 1 0 0 0,0 0-1 0 0,1 0 1 0 0,13-3 0 0 0,-19 6-1 0 0,-1 1 0 0 0,0-1 0 0 0,1 1 0 0 0,-1 0 0 0 0,1 0 0 0 0,-1 0 0 0 0,0 0 0 0 0,1 0 0 0 0,-1 1 0 0 0,1-1 0 0 0,-1 1 0 0 0,0-1 0 0 0,0 1 0 0 0,4 1 0 0 0,-5-1 0 0 0,0 0 0 0 0,1 0 0 0 0,-1 0 0 0 0,0 0 0 0 0,0 0 0 0 0,0 0 0 0 0,0 1 0 0 0,0-1 0 0 0,0 0 0 0 0,-1 0 0 0 0,1 1 0 0 0,0-1 0 0 0,0 1 0 0 0,-1-1 0 0 0,1 1 0 0 0,-1-1 0 0 0,0 1 0 0 0,1-1 0 0 0,-1 1 0 0 0,0-1 0 0 0,0 1 0 0 0,0-1 0 0 0,0 3 0 0 0,0 0 0 0 0,0 0 0 0 0,0 1 0 0 0,0-1 0 0 0,-1 0 0 0 0,0 0 0 0 0,0 1 0 0 0,-2 6 0 0 0,3-11 0 0 0,0 1 0 0 0,-1-1 0 0 0,1 1 0 0 0,0-1 0 0 0,0 0 0 0 0,-1 1 0 0 0,1-1 0 0 0,0 1 0 0 0,-1-1 0 0 0,1 1 0 0 0,0-1 0 0 0,-1 0 0 0 0,1 1 0 0 0,0-1 0 0 0,-1 0 0 0 0,1 1 0 0 0,-1-1 0 0 0,0 0 0 0 0,-5-2 0 0 0,0-8 0 0 0,5 5-552 0 0,-1 0-1 0 0,1 0 1 0 0,-1 0 0 0 0,1-7-1 0 0,0-21-6918 0 0,2 9-2320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30.449"/>
    </inkml:context>
    <inkml:brush xml:id="br0">
      <inkml:brushProperty name="width" value="0.05" units="cm"/>
      <inkml:brushProperty name="height" value="0.05" units="cm"/>
      <inkml:brushProperty name="color" value="#004F8B"/>
    </inkml:brush>
  </inkml:definitions>
  <inkml:trace contextRef="#ctx0" brushRef="#br0">1 198 8863 0 0,'0'-2'687'0'0,"31"-54"11392"0"0,-19 39-8455 0 0,15-20-1 0 0,-20 28-3273 0 0,1 1 1 0 0,0-1-1 0 0,0 2 1 0 0,1-1-1 0 0,0 1 1 0 0,0 1-1 0 0,1 0 0 0 0,-1 0 1 0 0,18-7-1 0 0,0 7-2200 0 0</inkml:trace>
  <inkml:trace contextRef="#ctx0" brushRef="#br0" timeOffset="1">64 18 7423 0 0,'2'49'1211'0'0,"0"1"4154"0"0,1-34-3287 0 0,0 0 0 0 0,0 0 0 0 0,2-1 0 0 0,6 17-1 0 0,-9-25-1568 0 0,1-1-1 0 0,0 0 1 0 0,1 0-1 0 0,-1 0 1 0 0,1 0-1 0 0,1 0 1 0 0,-1-1-1 0 0,1 0 1 0 0,-1 0-1 0 0,1 0 1 0 0,1-1 0 0 0,5 5-1 0 0,-8-7-432 0 0,0-1-1 0 0,0 1 1 0 0,0-1 0 0 0,0 1-1 0 0,0-1 1 0 0,1 0 0 0 0,-1-1-1 0 0,0 1 1 0 0,1 0-1 0 0,-1-1 1 0 0,0 0 0 0 0,1 0-1 0 0,-1 0 1 0 0,0 0 0 0 0,1 0-1 0 0,-1-1 1 0 0,1 1 0 0 0,-1-1-1 0 0,0 0 1 0 0,0 0 0 0 0,1 0-1 0 0,-1-1 1 0 0,0 1 0 0 0,4-4-1 0 0,0 1-133 0 0,0-1 0 0 0,-1-1-1 0 0,0 1 1 0 0,0-1 0 0 0,0 0-1 0 0,-1-1 1 0 0,1 1 0 0 0,6-14 0 0 0,-11 19-165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30.814"/>
    </inkml:context>
    <inkml:brush xml:id="br0">
      <inkml:brushProperty name="width" value="0.05" units="cm"/>
      <inkml:brushProperty name="height" value="0.05" units="cm"/>
      <inkml:brushProperty name="color" value="#004F8B"/>
    </inkml:brush>
  </inkml:definitions>
  <inkml:trace contextRef="#ctx0" brushRef="#br0">0 84 10655 0 0,'1'-2'7758'0'0,"0"-2"-7419"0"0,1 0 0 0 0,0-1 1 0 0,1 2-1 0 0,-1-1 0 0 0,1 0 1 0 0,-1 0-1 0 0,1 1 0 0 0,0 0 1 0 0,0-1-1 0 0,1 1 0 0 0,-1 0 1 0 0,1 1-1 0 0,0-1 1 0 0,-1 1-1 0 0,1-1 0 0 0,8-2 1 0 0,-3 1-161 0 0,1 0 1 0 0,-1 0 0 0 0,1 2-1 0 0,-1-1 1 0 0,1 1-1 0 0,18-1 1 0 0,-26 2-123 0 0,0 1-1 0 0,1 0 1 0 0,-1 0-1 0 0,0 0 1 0 0,1 1-1 0 0,-1-1 1 0 0,0 1 0 0 0,0-1-1 0 0,1 1 1 0 0,-1 0-1 0 0,0-1 1 0 0,0 1-1 0 0,0 0 1 0 0,0 0-1 0 0,0 1 1 0 0,0-1 0 0 0,0 0-1 0 0,-1 1 1 0 0,1-1-1 0 0,2 3 1 0 0,-3-2 100 0 0,1 0 0 0 0,-1 1 1 0 0,0-1-1 0 0,0 1 0 0 0,0-1 1 0 0,0 1-1 0 0,0-1 1 0 0,-1 1-1 0 0,1-1 0 0 0,-1 1 1 0 0,1 0-1 0 0,-1-1 0 0 0,0 1 1 0 0,0 0-1 0 0,0-1 0 0 0,0 1 1 0 0,-1 2-1 0 0,-3 12 211 0 0,-1-1-1 0 0,0 0 1 0 0,-1-1-1 0 0,0 1 1 0 0,-2-1-1 0 0,0 0 1 0 0,0-1-1 0 0,-20 25 1 0 0,24-34-366 0 0,-1 0 0 0 0,1 0 0 0 0,-1-1 0 0 0,0 1 0 0 0,0-1-1 0 0,-7 4 1 0 0,10-7-3 0 0,1 0 1 0 0,-1 0-1 0 0,1-1 0 0 0,0 1 0 0 0,-1-1 0 0 0,1 1 0 0 0,-1-1 0 0 0,1 0 0 0 0,-1 1 0 0 0,0-1 1 0 0,1 0-1 0 0,-1 0 0 0 0,1 0 0 0 0,-2 0 0 0 0,2-1-1 0 0,0 1-1 0 0,0 0 1 0 0,0-1 0 0 0,0 1-1 0 0,0-1 1 0 0,0 0 0 0 0,0 1-1 0 0,0-1 1 0 0,0 0 0 0 0,0 1-1 0 0,1-1 1 0 0,-1 0 0 0 0,0 0 0 0 0,0 0-1 0 0,1 0 1 0 0,-1 1 0 0 0,1-1-1 0 0,-1 0 1 0 0,1 0 0 0 0,-1 0-1 0 0,1 0 1 0 0,-1-2 0 0 0,0-1-115 0 0,1 1 0 0 0,-1 0 0 0 0,1-1 0 0 0,-1 1 0 0 0,1 0 0 0 0,0-6 0 0 0,4-21-4655 0 0,-2 18 683 0 0,4-19-5866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31.327"/>
    </inkml:context>
    <inkml:brush xml:id="br0">
      <inkml:brushProperty name="width" value="0.05" units="cm"/>
      <inkml:brushProperty name="height" value="0.05" units="cm"/>
      <inkml:brushProperty name="color" value="#004F8B"/>
    </inkml:brush>
  </inkml:definitions>
  <inkml:trace contextRef="#ctx0" brushRef="#br0">1 111 16271 0 0,'0'0'1248'0'0,"1"1"-805"0"0,6 3 86 0 0,-1-1 1 0 0,0 2-1 0 0,-1-1 0 0 0,1 1 1 0 0,-1-1-1 0 0,0 1 1 0 0,0 1-1 0 0,0-1 0 0 0,-1 1 1 0 0,0 0-1 0 0,5 10 0 0 0,3 7 2995 0 0,16 46-1 0 0,-15-35-2493 0 0,-11-30-972 0 0,-1 0 0 0 0,1 0-1 0 0,0 0 1 0 0,1-1 0 0 0,-1 1 0 0 0,5 5 0 0 0,-6-8-177 0 0,0 0 0 0 0,0 0 0 0 0,0 0 0 0 0,0 0-1 0 0,0-1 1 0 0,0 1 0 0 0,0 0 0 0 0,0-1 0 0 0,1 1 0 0 0,-1 0 0 0 0,0-1 0 0 0,0 0 0 0 0,0 1 0 0 0,1-1 0 0 0,-1 0 0 0 0,0 1 0 0 0,1-1 0 0 0,-1 0 0 0 0,0 0-1 0 0,0 0 1 0 0,3 0 0 0 0,-3-2-872 0 0,0 1 0 0 0,0-1-1 0 0,1 0 1 0 0,-1 1 0 0 0,0-1-1 0 0,-1 0 1 0 0,1 0-1 0 0,0 0 1 0 0,0-2 0 0 0,0 0-2078 0 0,0 3 2572 0 0,-1-1 1 0 0,0 1 0 0 0,0 0 0 0 0,0-1 0 0 0,0 1 0 0 0,0-1-1 0 0,0 1 1 0 0,0 0 0 0 0,-1-1 0 0 0,1 1 0 0 0,0 0 0 0 0,-1-2-1 0 0,-10-30-2686 0 0,-20-42-1 0 0,14 38 2839 0 0,8 5 2679 0 0,8 27-1057 0 0,0-1 0 0 0,1 1 0 0 0,-1 0 0 0 0,1-1 0 0 0,1 1-1 0 0,1-11 1 0 0,-1 13-450 0 0,0-1 0 0 0,0 0 0 0 0,0 1 0 0 0,1-1 0 0 0,-1 1 0 0 0,1 0 0 0 0,0-1 0 0 0,0 1 0 0 0,0 0 0 0 0,3-4 0 0 0,-2 5-454 0 0,0-1 1 0 0,-1 1-1 0 0,1 0 1 0 0,0-1 0 0 0,0 1-1 0 0,7-3 1 0 0,-3 1 11 0 0,1 1 0 0 0,0 0 0 0 0,0 0 0 0 0,0 1 0 0 0,0 0-1 0 0,0 0 1 0 0,0 1 0 0 0,10-1 0 0 0,-17 2-303 0 0,0 0 0 0 0,0 0-1 0 0,0 0 1 0 0,0 0 0 0 0,0 1 0 0 0,-1-1 0 0 0,1 0-1 0 0,0 0 1 0 0,0 1 0 0 0,0-1 0 0 0,0 1 0 0 0,-1-1-1 0 0,1 0 1 0 0,0 1 0 0 0,0-1 0 0 0,-1 1 0 0 0,1 0-1 0 0,0-1 1 0 0,-1 1 0 0 0,1 0 0 0 0,0 0 0 0 0,0 1-37 0 0,0 0 0 0 0,0 0 1 0 0,0 0-1 0 0,0 0 0 0 0,-1 0 1 0 0,1 0-1 0 0,-1 0 1 0 0,1 0-1 0 0,-1 2 0 0 0,1 3-40 0 0,-1-1-1 0 0,-1 1 0 0 0,1-1 0 0 0,-1 1 0 0 0,-1 6 1 0 0,-3 2-2 0 0,1 0 0 0 0,-2-1-1 0 0,-14 26 1 0 0,-27 38-5 0 0,41-69 2 0 0,-11 13 0 0 0,23-34-45 0 0,10-9-99 0 0,-14 18-19 0 0,4-3-305 0 0,-1 0 0 0 0,1 1 0 0 0,0-1 0 0 0,1 1 0 0 0,-1 0 0 0 0,8-4 0 0 0,-14 21-1124 0 0,-3-3 1298 0 0,0-1 1 0 0,-1 1-1 0 0,0-1 0 0 0,0 0 0 0 0,-1 0 1 0 0,-9 13-1 0 0,2-3 165 0 0,-2 4-51 0 0,-25 37 2198 0 0,37-56-1620 0 0,0-1-1 0 0,0 1 0 0 0,1 0 0 0 0,0-1 0 0 0,-1 1 1 0 0,1 0-1 0 0,0 0 0 0 0,-1 5 0 0 0,19-12 795 0 0,-12 1-1155 0 0,0-1 0 0 0,0 0 0 0 0,0 0 0 0 0,0 0 0 0 0,-1-1 0 0 0,1 0 0 0 0,-1 1 0 0 0,0-2 0 0 0,5-8 0 0 0,8-10-836 0 0,9-11-2812 0 0,-15 20-3037 0 0,1-1-2528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31.749"/>
    </inkml:context>
    <inkml:brush xml:id="br0">
      <inkml:brushProperty name="width" value="0.05" units="cm"/>
      <inkml:brushProperty name="height" value="0.05" units="cm"/>
      <inkml:brushProperty name="color" value="#004F8B"/>
    </inkml:brush>
  </inkml:definitions>
  <inkml:trace contextRef="#ctx0" brushRef="#br0">325 1 7199 0 0,'-1'1'3764'0'0,"-1"2"-2498"0"0,1-1 0 0 0,0 1 0 0 0,-1-1 0 0 0,1 1 0 0 0,1 0 0 0 0,-1-1 0 0 0,-1 6-1 0 0,1 21 3533 0 0,3-12-3821 0 0,8 28 1 0 0,-3-14 617 0 0,58 243 1734 0 0,-62-264-3380 0 0,12 45-2375 0 0,-3 0-4125 0 0</inkml:trace>
  <inkml:trace contextRef="#ctx0" brushRef="#br0" timeOffset="1">129 599 4975 0 0,'-13'1'510'0'0,"-51"0"185"0"0,56-1 1416 0 0,0-1 1 0 0,0 0-1 0 0,-8-2 1 0 0,16 3-1913 0 0,-1 0 0 0 0,1 0 1 0 0,-1-1-1 0 0,1 1 0 0 0,-1 0 0 0 0,1 0 1 0 0,-1 0-1 0 0,1 0 0 0 0,-1-1 0 0 0,1 1 1 0 0,-1 0-1 0 0,1 0 0 0 0,0-1 0 0 0,-1 1 1 0 0,1 0-1 0 0,-1-1 0 0 0,1 1 0 0 0,0-1 1 0 0,-1 1-1 0 0,1 0 0 0 0,0-1 0 0 0,-1 1 0 0 0,1-1 1 0 0,0 1-1 0 0,0-1 0 0 0,0 1 0 0 0,-1-1 1 0 0,1 1-1 0 0,0-1 0 0 0,0 1 0 0 0,0-1 1 0 0,0 1-1 0 0,0-1 0 0 0,0 0 0 0 0,0 1 1 0 0,0-1-1 0 0,0 1 0 0 0,0-1 0 0 0,0 1 1 0 0,0-1-1 0 0,0 1 0 0 0,1-1 0 0 0,-1 1 1 0 0,0-1-1 0 0,0 1 0 0 0,1-1 0 0 0,-1 1 0 0 0,0-1 1 0 0,0 1-1 0 0,1 0 0 0 0,-1-1 0 0 0,0 1 1 0 0,1-1-1 0 0,-1 1 0 0 0,1-1 0 0 0,2-2 378 0 0,1-1-1 0 0,-1 1 1 0 0,1 0-1 0 0,6-5 1 0 0,22-13-177 0 0,186-114 3301 0 0,-182 115-4576 0 0,-17 9-3201 0 0,37-15-1 0 0,-41 21-6119 0 0</inkml:trace>
  <inkml:trace contextRef="#ctx0" brushRef="#br0" timeOffset="2">363 468 17999 0 0,'-33'31'1426'0'0,"-33"29"809"0"0,57-54-1233 0 0,1 0 1 0 0,-1 0-1 0 0,0-1 1 0 0,0 0 0 0 0,-1-1-1 0 0,-11 5 1 0 0,21-9-958 0 0,0 0 0 0 0,0 0 0 0 0,0-1 1 0 0,0 1-1 0 0,0 0 0 0 0,0 0 0 0 0,0 0 1 0 0,0 0-1 0 0,0-1 0 0 0,0 1 0 0 0,0 0 1 0 0,0 0-1 0 0,0 0 0 0 0,0-1 0 0 0,0 1 1 0 0,0 0-1 0 0,0 0 0 0 0,0 0 0 0 0,0 0 0 0 0,0-1 1 0 0,0 1-1 0 0,0 0 0 0 0,0 0 0 0 0,0 0 1 0 0,0 0-1 0 0,0 0 0 0 0,0-1 0 0 0,0 1 1 0 0,-1 0-1 0 0,1 0 0 0 0,0 0 0 0 0,0 0 1 0 0,0 0-1 0 0,0 0 0 0 0,0-1 0 0 0,0 1 1 0 0,-1 0-1 0 0,1 0 0 0 0,0 0 0 0 0,0 0 1 0 0,0 0-1 0 0,0 0 0 0 0,-1 0 0 0 0,1 0 0 0 0,0 0 1 0 0,0 0-1 0 0,0 0 0 0 0,0 0 0 0 0,-1 0 1 0 0,1 0-1 0 0,0 0 0 0 0,0 0 0 0 0,0 0 1 0 0,0 0-1 0 0,-1 0 0 0 0,1 0 0 0 0,0 0 1 0 0,0 0-1 0 0,0 0 0 0 0,0 0 0 0 0,-1 0 1 0 0,1 0-1 0 0,0 1 0 0 0,0-1 0 0 0,0 0 0 0 0,0 0 1 0 0,0 0-1 0 0,-1 0 0 0 0,11-14 828 0 0,2 1-861 0 0,2 1 0 0 0,-1 0 1 0 0,1 1-1 0 0,1 1 0 0 0,0 0 0 0 0,16-8 0 0 0,104-44-2 0 0,-121 56-10 0 0,185-63-711 0 0,-171 58 968 0 0,-21 8-146 0 0,1 0-1 0 0,-1 1 1 0 0,14-4 0 0 0,-16 6-125 0 0,-6 2-1055 0 0,-7 2-4508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32.255"/>
    </inkml:context>
    <inkml:brush xml:id="br0">
      <inkml:brushProperty name="width" value="0.05" units="cm"/>
      <inkml:brushProperty name="height" value="0.05" units="cm"/>
      <inkml:brushProperty name="color" value="#004F8B"/>
    </inkml:brush>
  </inkml:definitions>
  <inkml:trace contextRef="#ctx0" brushRef="#br0">0 0 5671 0 0,'2'1'10119'0'0,"6"8"-8996"0"0,1 0 1 0 0,-2 0-1 0 0,1 1 0 0 0,-1 0 1 0 0,-1 0-1 0 0,11 22 0 0 0,-9-16-1342 0 0,1-1 0 0 0,16 23 0 0 0,-18-31-5331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32.844"/>
    </inkml:context>
    <inkml:brush xml:id="br0">
      <inkml:brushProperty name="width" value="0.05" units="cm"/>
      <inkml:brushProperty name="height" value="0.05" units="cm"/>
      <inkml:brushProperty name="color" value="#004F8B"/>
    </inkml:brush>
  </inkml:definitions>
  <inkml:trace contextRef="#ctx0" brushRef="#br0">198 25 5327 0 0,'0'0'2434'0'0,"7"-4"1887"0"0,3 0-3000 0 0,0 0 0 0 0,0 1 0 0 0,0 0 0 0 0,12-1 0 0 0,-18 3-1097 0 0,0 0 0 0 0,0 1-1 0 0,0 0 1 0 0,0 0 0 0 0,1 0 0 0 0,-1 0 0 0 0,0 0-1 0 0,0 1 1 0 0,0 0 0 0 0,0 0 0 0 0,0 0 0 0 0,8 4 1410 0 0,-8 7-342 0 0,-3-7-1164 0 0,0 0 1 0 0,0 0-1 0 0,-1 0 0 0 0,0 0 0 0 0,0 0 1 0 0,0 0-1 0 0,-1 0 0 0 0,0 0 0 0 0,0 0 0 0 0,0 0 1 0 0,0 0-1 0 0,-1-1 0 0 0,0 1 0 0 0,0 0 1 0 0,0-1-1 0 0,-3 5 0 0 0,5-8 203 0 0,-19 7-10691 0 0,18-7 10592 0 0,3-2-152 0 0,4-2-67 0 0,1 0-23 0 0,-7 3-110 0 0,1 0 0 0 0,-1 0 0 0 0,0 0 1 0 0,0 0-1 0 0,1 0 0 0 0,-1-1 0 0 0,0 1 0 0 0,0 0 1 0 0,1 0-1 0 0,-1 0 0 0 0,0 0 0 0 0,0 0 1 0 0,1 0-1 0 0,-1 0 0 0 0,0 0 0 0 0,0 0 1 0 0,1 0-1 0 0,-1 1 0 0 0,0-1 0 0 0,0 0 1 0 0,0 0-1 0 0,1 0 0 0 0,-1 0 0 0 0,0 0 1 0 0,0 0-1 0 0,1 0 0 0 0,-1 1 0 0 0,0-1 1 0 0,0 0-1 0 0,0 0 0 0 0,0 0 0 0 0,1 1 0 0 0,-1-1 1 0 0,0 0-1 0 0,0 0 0 0 0,0 0 0 0 0,0 1 1 0 0,0-1-1 0 0,1 13-1129 0 0,-9 13 1391 0 0,5-19-160 0 0,0-1 0 0 0,-1-1 0 0 0,0 1 0 0 0,0 0 0 0 0,-8 7 0 0 0,-14 18-46 0 0,-134 158-2518 0 0,150-178 2591 0 0,0 1 368 0 0,-40 47 2019 0 0,43-50-926 0 0,1 1 0 0 0,-7 13 3545 0 0,27-25-4284 0 0,0 0 0 0 0,0 0-1 0 0,0-2 1 0 0,0 0 0 0 0,-1 0 0 0 0,24-12 0 0 0,-7 4 306 0 0,198-67 1707 0 0,-154 54-2647 0 0,-53 17-1138 0 0,-11 5-6061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6:33.365"/>
    </inkml:context>
    <inkml:brush xml:id="br0">
      <inkml:brushProperty name="width" value="0.05" units="cm"/>
      <inkml:brushProperty name="height" value="0.05" units="cm"/>
      <inkml:brushProperty name="color" value="#004F8B"/>
    </inkml:brush>
  </inkml:definitions>
  <inkml:trace contextRef="#ctx0" brushRef="#br0">409 0 7367 0 0,'0'0'568'0'0,"0"2"-213"0"0,-2 16 1287 0 0,2-14-722 0 0,-1 0-1 0 0,1 0 0 0 0,-1 1 0 0 0,0-1 1 0 0,0 0-1 0 0,-3 7 0 0 0,-2 10 2817 0 0,1 14-2299 0 0,1-7-691 0 0,4-27-253 0 0,19-7-140 0 0,-15 5-229 0 0,1 0 0 0 0,-1 0 0 0 0,1 1 0 0 0,0 0 0 0 0,-1 0 0 0 0,1 0 0 0 0,-1 0-1 0 0,1 1 1 0 0,-1 0 0 0 0,7 2 0 0 0,-10-3 31 0 0,3 1-11 0 0,-4-1-138 0 0,0 0 1 0 0,0 0-1 0 0,0 0 1 0 0,1 0-1 0 0,-1-1 1 0 0,0 1-1 0 0,0 0 1 0 0,0 0-1 0 0,1 0 1 0 0,-1 0-1 0 0,0 0 1 0 0,0 1-1 0 0,0-1 1 0 0,1 0-1 0 0,-1 0 1 0 0,0 0-1 0 0,0 0 1 0 0,0 0-1 0 0,1 0 1 0 0,-1 0-1 0 0,0 0 1 0 0,0 0-1 0 0,0 0 1 0 0,0 1-1 0 0,1-1 1 0 0,-1 0-1 0 0,0 0 1 0 0,0 0-1 0 0,0 0 1 0 0,0 0-1 0 0,1 1 1 0 0,-1 0-3 0 0,0 1 1 0 0,0-1-1 0 0,0 1 0 0 0,0-1 1 0 0,0 0-1 0 0,-1 1 0 0 0,1-1 1 0 0,0 1-1 0 0,-1-1 0 0 0,1 0 1 0 0,0 1-1 0 0,-1-1 1 0 0,0 0-1 0 0,1 1 0 0 0,-1-1 1 0 0,0 0-1 0 0,0 0 0 0 0,0 1 1 0 0,0-1-1 0 0,0 0 0 0 0,0 0 1 0 0,-1 1-1 0 0,-30 26 24 0 0,27-25 4 0 0,-20 15 84 0 0,-1-2 1 0 0,0-1-1 0 0,-2-1 1 0 0,-48 17-1 0 0,19-8 132 0 0,41-17-43 0 0,0-1-1 0 0,-1 0 0 0 0,-18 2 0 0 0,-17 4 690 0 0,49-10-767 0 0,-1 0 0 0 0,1 0 0 0 0,0-1 0 0 0,0 1-1 0 0,0-1 1 0 0,0 0 0 0 0,0 1 0 0 0,0-2 0 0 0,-1 1 0 0 0,1 0 0 0 0,0-1 0 0 0,-3 0-1 0 0,4 1 465 0 0,2 0-590 0 0,2-3 166 0 0,1 1 0 0 0,-1-1-1 0 0,0 1 1 0 0,1 0 0 0 0,0 0-1 0 0,-1 0 1 0 0,1 0 0 0 0,0 1-1 0 0,0-1 1 0 0,0 1 0 0 0,0 0-1 0 0,5-2 1 0 0,3-1 33 0 0,0-1-1 0 0,17-9 1 0 0,17-7-148 0 0,9 4-46 0 0,29-12-7 0 0,-60 20 1 0 0,1 2 0 0 0,-1 1 0 0 0,1 1 0 0 0,34-3 0 0 0,20-5 0 0 0,64-11 364 0 0,-117 21-819 0 0,0 1 0 0 0,-1 2 0 0 0,48 4 0 0 0,-52-1-7117 0 0,-1-3-2624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5:50.259"/>
    </inkml:context>
    <inkml:brush xml:id="br0">
      <inkml:brushProperty name="width" value="0.05" units="cm"/>
      <inkml:brushProperty name="height" value="0.05" units="cm"/>
      <inkml:brushProperty name="color" value="#004F8B"/>
    </inkml:brush>
  </inkml:definitions>
  <inkml:trace contextRef="#ctx0" brushRef="#br0">0 620 3599 0 0,'0'0'278'0'0,"2"0"-182"0"0,1-1-102 0 0,1-1 1 0 0,-1 1 0 0 0,0-1 0 0 0,1 0-1 0 0,-1 1 1 0 0,0-2 0 0 0,5-3-1 0 0,11-8-147 0 0,6-1 588 0 0,0 2 0 0 0,1 0 0 0 0,0 2-1 0 0,40-12 1 0 0,219-33 7820 0 0,-27 31-3163 0 0,-202 21-4322 0 0,177-7 1729 0 0,159 4 981 0 0,-302 1-2943 0 0,33-1 278 0 0,32 3-155 0 0,91-1-185 0 0,47 5 94 0 0,83-25 128 0 0,-88 3-209 0 0,138-2 535 0 0,-203 12-605 0 0,41-2-140 0 0,-163 12-165 0 0,325-17 334 0 0,-116-2-315 0 0,-48 5-64 0 0,-79 1-68 0 0,127-12 0 0 0,-149 12 0 0 0,148-22 0 0 0,-158 21 0 0 0,-81 11 0 0 0,150-17 0 0 0,-107 14 0 0 0,-23 1 0 0 0,111-10 0 0 0,16 4 0 0 0,-52 5 0 0 0,43-1 0 0 0,-75 6 0 0 0,-111 2 0 0 0,76-10 0 0 0,-97 11 12 0 0,0 0-1 0 0,-1 0 1 0 0,1 0-1 0 0,0 0 1 0 0,0 0 0 0 0,-1 0-1 0 0,1 0 1 0 0,0 0-1 0 0,-1-1 1 0 0,1 1 0 0 0,0 0-1 0 0,-1-1 1 0 0,1 1-1 0 0,0 0 1 0 0,-1-1-1 0 0,1 1 1 0 0,-1-1 0 0 0,1 1-1 0 0,0-1 1 0 0,-1 1-1 0 0,1-1 1 0 0,-1 0 0 0 0,0 1-81 0 0,0-1 0 0 0,0 1 0 0 0,0 0 1 0 0,0 0-1 0 0,0-1 0 0 0,0 1 0 0 0,0 0 1 0 0,0 0-1 0 0,-1-1 0 0 0,1 1 0 0 0,0 0 1 0 0,0 0-1 0 0,0 0 0 0 0,-1-1 0 0 0,1 1 0 0 0,0 0 1 0 0,0 0-1 0 0,-1 0 0 0 0,1-1 0 0 0,0 1 1 0 0,0 0-1 0 0,-1 0 0 0 0,1 0 0 0 0,0 0 1 0 0,0 0-1 0 0,-1 0 0 0 0,1 0 0 0 0,-16-4-7471 0 0,-4 1-2581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5:50.920"/>
    </inkml:context>
    <inkml:brush xml:id="br0">
      <inkml:brushProperty name="width" value="0.05" units="cm"/>
      <inkml:brushProperty name="height" value="0.05" units="cm"/>
      <inkml:brushProperty name="color" value="#004F8B"/>
    </inkml:brush>
  </inkml:definitions>
  <inkml:trace contextRef="#ctx0" brushRef="#br0">838 0 2359 0 0,'-5'7'208'0'0,"1"1"-106"0"0,0 0 0 0 0,0 1-1 0 0,0 0 1 0 0,-3 18-1 0 0,3-14-1 0 0,-29 107 1830 0 0,-14 46 1004 0 0,33-117-1294 0 0,-11 74 0 0 0,4-15 176 0 0,-22 99 1802 0 0,-21 287-1 0 0,15-25-351 0 0,-5 55 20 0 0,31-247-1778 0 0,-22 343 1036 0 0,23-314-1696 0 0,9-132-527 0 0,-63 449 299 0 0,-10-239-615 0 0,44-214-6 0 0,8-48 1 0 0,-7 34 0 0 0,16-63 0 0 0,24-90 0 0 0,0 0-1 0 0,0 0 1 0 0,0 0 0 0 0,0 1-1 0 0,-3 3 1 0 0,2-2-11 0 0,-3-7-1588 0 0,-9-38-8745 0 0,4 15 3448 0 0,1 9 844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0.740"/>
    </inkml:context>
    <inkml:brush xml:id="br0">
      <inkml:brushProperty name="width" value="0.05" units="cm"/>
      <inkml:brushProperty name="height" value="0.05" units="cm"/>
      <inkml:brushProperty name="color" value="#004F8B"/>
    </inkml:brush>
  </inkml:definitions>
  <inkml:trace contextRef="#ctx0" brushRef="#br0">315 0 6767 0 0,'-14'27'4226'0'0,"-3"8"-207"0"0,-20 63 1 0 0,7-14-1934 0 0,-29 51 427 0 0,-50 139 1463 0 0,103-253-3626 0 0,-2-1 0 0 0,-19 37-1 0 0,26-56-346 0 0,0 0 0 0 0,0 1-1 0 0,0-1 1 0 0,1 0-1 0 0,-1 1 1 0 0,1-1 0 0 0,-1 1-1 0 0,1-1 1 0 0,-1 1-1 0 0,1-1 1 0 0,0 1 0 0 0,0-1-1 0 0,0 1 1 0 0,0-1-1 0 0,0 1 1 0 0,0-1 0 0 0,0 1-1 0 0,1 2 1 0 0,-1-3-125 0 0,2-1-66 0 0,17-11-7813 0 0,-6 0-771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5:51.440"/>
    </inkml:context>
    <inkml:brush xml:id="br0">
      <inkml:brushProperty name="width" value="0.05" units="cm"/>
      <inkml:brushProperty name="height" value="0.05" units="cm"/>
      <inkml:brushProperty name="color" value="#004F8B"/>
    </inkml:brush>
  </inkml:definitions>
  <inkml:trace contextRef="#ctx0" brushRef="#br0">0 0 6911 0 0,'20'68'4556'0'0,"-3"0"-1"0"0,15 125 1 0 0,-17-83-1003 0 0,-3-29-1181 0 0,-12-75-2192 0 0,3 19 840 0 0,0 0 0 0 0,1 0 0 0 0,2-1 0 0 0,16 46 0 0 0,-19-63-912 0 0,0 0 1 0 0,1 0-1 0 0,0-1 1 0 0,0 1-1 0 0,0-1 1 0 0,1 0-1 0 0,0 0 1 0 0,12 10-1 0 0,-16-15-108 0 0,1 0 1 0 0,-1 0-1 0 0,1-1 1 0 0,-1 1-1 0 0,1-1 1 0 0,0 1-1 0 0,-1-1 1 0 0,1 0-1 0 0,0 1 1 0 0,-1-1-1 0 0,1 0 0 0 0,0 0 1 0 0,-1 0-1 0 0,1 0 1 0 0,0-1-1 0 0,-1 1 1 0 0,1 0-1 0 0,0-1 1 0 0,-1 1-1 0 0,1-1 1 0 0,1 0-1 0 0,2-1 0 0 0,-1 0-1 0 0,0 0 1 0 0,0 0 0 0 0,0-1 0 0 0,0 1-1 0 0,5-6 1 0 0,1-2 0 0 0,-1 0 0 0 0,-1-1 0 0 0,1 0 0 0 0,-2 0 0 0 0,0-1 0 0 0,0 0 0 0 0,8-22 0 0 0,25-95 0 0 0,-34 106 0 0 0,4-13-93 0 0,31-119-2462 0 0,-4-2-3893 0 0,-18 58-3720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5:52.213"/>
    </inkml:context>
    <inkml:brush xml:id="br0">
      <inkml:brushProperty name="width" value="0.05" units="cm"/>
      <inkml:brushProperty name="height" value="0.05" units="cm"/>
      <inkml:brushProperty name="color" value="#004F8B"/>
    </inkml:brush>
  </inkml:definitions>
  <inkml:trace contextRef="#ctx0" brushRef="#br0">0 159 4287 0 0,'0'0'332'0'0,"3"1"-173"0"0,36 11 567 0 0,-21-7-148 0 0,1 0 1 0 0,29 5-1 0 0,214 10 6314 0 0,-18-2-2354 0 0,35 16-1228 0 0,-137-15-1769 0 0,-71-11-725 0 0,0-2-1 0 0,1-3 0 0 0,94-9 1 0 0,-128 2-601 0 0,181-22 892 0 0,-3-17-28 0 0,-131 23-528 0 0,107-10 1 0 0,161-17 389 0 0,-302 41-864 0 0,381-36 567 0 0,-193 28-426 0 0,323-9 383 0 0,58 31-601 0 0,-391-8 0 0 0,-64-1 0 0 0,201-2 0 0 0,-122-6 0 0 0,-118 2 0 0 0,75-2 0 0 0,186-6 0 0 0,-258 12 0 0 0,158 5 0 0 0,-251 0 0 0 0,-6 0 0 0 0,0 1 0 0 0,34 7 0 0 0,-43-4 160 0 0,-14-4-1 0 0,9 7-1934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5:52.763"/>
    </inkml:context>
    <inkml:brush xml:id="br0">
      <inkml:brushProperty name="width" value="0.05" units="cm"/>
      <inkml:brushProperty name="height" value="0.05" units="cm"/>
      <inkml:brushProperty name="color" value="#004F8B"/>
    </inkml:brush>
  </inkml:definitions>
  <inkml:trace contextRef="#ctx0" brushRef="#br0">1 0 6967 0 0,'0'0'535'0'0,"7"5"-326"0"0,-1-2-43 0 0,0-1 1 0 0,-1-1-1 0 0,1 1 0 0 0,0-1 0 0 0,0 0 0 0 0,0 0 0 0 0,1-1 0 0 0,-1 0 0 0 0,9 0 1 0 0,16 1 915 0 0,29 4 2724 0 0,88 13 2984 0 0,-128-14-6085 0 0,-1 1-1 0 0,1 1 1 0 0,-1 0 0 0 0,-1 2-1 0 0,27 13 1 0 0,-25-9-178 0 0,0 2 0 0 0,-1 0 0 0 0,27 27-1 0 0,47 57 1380 0 0,-66-68-1327 0 0,-14-16-330 0 0,40 45 922 0 0,83 71 0 0 0,-35-52-1002 0 0,-44-35-101 0 0,73 70 0 0 0,140 186-68 0 0,-241-258 0 0 0,-1 2 0 0 0,25 53 0 0 0,-50-92 0 0 0,3 16 0 0 0,-4-16 1 0 0,-2-3-1 0 0,0 0-1 0 0,1 0 0 0 0,-1 0 0 0 0,0 0 1 0 0,0 0-1 0 0,1 0 0 0 0,-1 0 0 0 0,0 0 1 0 0,0 0-1 0 0,0 0 0 0 0,0 0 0 0 0,-1 0 1 0 0,1 0-1 0 0,0 0 0 0 0,-1 1 0 0 0,1-2-22 0 0,0 1 0 0 0,0-1 0 0 0,-1 0 0 0 0,1 0 0 0 0,0 0 0 0 0,-1 0 0 0 0,1 0-1 0 0,0 0 1 0 0,-1 1 0 0 0,1-1 0 0 0,0 0 0 0 0,-1 0 0 0 0,1 0 0 0 0,0 0 0 0 0,-1 0 0 0 0,1 0 0 0 0,0 0-1 0 0,-1 0 1 0 0,1-1 0 0 0,0 1 0 0 0,-1 0 0 0 0,1 0 0 0 0,0 0 0 0 0,-1 0 0 0 0,1 0 0 0 0,0 0-1 0 0,-1-1 1 0 0,1 1 0 0 0,0 0 0 0 0,0 0 0 0 0,-1-1 0 0 0,1 1 0 0 0,0 0 0 0 0,0 0 0 0 0,0-1-1 0 0,-1 1 1 0 0,-9-9-1420 0 0,-12-15-4265 0 0,11 10-657 0 0,-2 0-1613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5:53.197"/>
    </inkml:context>
    <inkml:brush xml:id="br0">
      <inkml:brushProperty name="width" value="0.05" units="cm"/>
      <inkml:brushProperty name="height" value="0.05" units="cm"/>
      <inkml:brushProperty name="color" value="#004F8B"/>
    </inkml:brush>
  </inkml:definitions>
  <inkml:trace contextRef="#ctx0" brushRef="#br0">1 303 5327 0 0,'2'4'199'0'0,"0"0"0"0"0,0 0 0 0 0,-1-1-1 0 0,1 1 1 0 0,-1 0 0 0 0,0 0 0 0 0,0 0 0 0 0,-1 0-1 0 0,1 0 1 0 0,-1 1 0 0 0,1-1 0 0 0,-2 6-1 0 0,1-9-4 0 0,1 1 0 0 0,-1-1-1 0 0,1 0 1 0 0,-1 0 0 0 0,1 1 0 0 0,-1-1-1 0 0,1 0 1 0 0,0 0 0 0 0,0 0-1 0 0,0 0 1 0 0,-1 0 0 0 0,1 0-1 0 0,0 0 1 0 0,0 0 0 0 0,0 0-1 0 0,0-1 1 0 0,1 1 0 0 0,-1 0 0 0 0,0 0-1 0 0,2 0 1 0 0,2 2 414 0 0,40 26 4225 0 0,38 28 1382 0 0,-67-46-5243 0 0,0-1 0 0 0,0-1 0 0 0,27 11 0 0 0,17 10 804 0 0,44 24 660 0 0,-8-5-1437 0 0,-9 5-968 0 0,-27-16-29 0 0,-52-33-2 0 0,0 0 0 0 0,1-1 0 0 0,-1-1 0 0 0,1 1 0 0 0,0-2 0 0 0,0 1 0 0 0,0-1 0 0 0,11 1 0 0 0,-14-2 0 0 0,-1-1 0 0 0,1 0 0 0 0,0 0 0 0 0,-1 0 0 0 0,1-1 0 0 0,-1 0 0 0 0,1 0 0 0 0,-1 0 0 0 0,1-1 0 0 0,-1 0 0 0 0,0 0 0 0 0,0 0 0 0 0,0-1 0 0 0,0 1 0 0 0,5-5 0 0 0,1-2 0 0 0,-1 0 0 0 0,1-1 0 0 0,-2 0 0 0 0,1-1 0 0 0,-2 0 0 0 0,10-14 0 0 0,39-79 0 0 0,-33 57 0 0 0,83-167-2150 0 0,-16-8-4796 0 0,-61 140-3222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3.531"/>
    </inkml:context>
    <inkml:brush xml:id="br0">
      <inkml:brushProperty name="width" value="0.05" units="cm"/>
      <inkml:brushProperty name="height" value="0.05" units="cm"/>
      <inkml:brushProperty name="color" value="#004F8B"/>
    </inkml:brush>
  </inkml:definitions>
  <inkml:trace contextRef="#ctx0" brushRef="#br0">5751 529 1951 0 0,'0'-2'13'0'0,"-1"-1"-1"0"0,0 1 0 0 0,1-1 1 0 0,-1 1-1 0 0,0 0 0 0 0,0 0 1 0 0,0 0-1 0 0,-1-1 0 0 0,1 1 1 0 0,0 0-1 0 0,-1 1 0 0 0,-2-4 0 0 0,0 2-9 0 0,-1 0 0 0 0,1 0-1 0 0,-1 1 1 0 0,1-1 0 0 0,-7-1-1 0 0,-30-16 646 0 0,-10-5 1106 0 0,-1 4-331 0 0,9 4-223 0 0,-83-22-1 0 0,-31 4 109 0 0,-189-37 1288 0 0,129 32-1157 0 0,-229-35 1410 0 0,139 45-1449 0 0,-2 0-368 0 0,122 11-495 0 0,11 2-194 0 0,-247-6 689 0 0,240 15-598 0 0,-56-1 540 0 0,76 9-453 0 0,-111 3 5 0 0,9 4-4 0 0,259-7-507 0 0,-262 15 688 0 0,89-3-346 0 0,-307 37 710 0 0,165 0-263 0 0,112-18-126 0 0,153-23-471 0 0,-65 12 297 0 0,103-17-523 0 0,13-6-46 0 0,1 2-20 0 0,1 0-527 0 0,-12-3 586 0 0,10 4-3508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4.015"/>
    </inkml:context>
    <inkml:brush xml:id="br0">
      <inkml:brushProperty name="width" value="0.05" units="cm"/>
      <inkml:brushProperty name="height" value="0.05" units="cm"/>
      <inkml:brushProperty name="color" value="#004F8B"/>
    </inkml:brush>
  </inkml:definitions>
  <inkml:trace contextRef="#ctx0" brushRef="#br0">188 1 2303 0 0,'-17'17'196'0'0,"7"-9"-106"0"0,1 1 1 0 0,1 0-1 0 0,-10 13 1 0 0,-36 53 2967 0 0,-4 4 2493 0 0,56-76-5239 0 0,1 0-1 0 0,-1 1 1 0 0,1-1-1 0 0,0 1 1 0 0,0-1 0 0 0,0 1-1 0 0,0 6 1 0 0,-3 5 1500 0 0,8-2 1219 0 0,-4-12-2917 0 0,-1 0-1 0 0,1 0 1 0 0,0 0 0 0 0,0 0 0 0 0,0 0 0 0 0,0 0-1 0 0,0 0 1 0 0,0 0 0 0 0,0 1 0 0 0,0-1 0 0 0,0 0-1 0 0,0 0 1 0 0,1 0 0 0 0,-1 0 0 0 0,0 0 0 0 0,2 1-1 0 0,-1-1-6 0 0,0 0-1 0 0,0 0 1 0 0,0 0-1 0 0,0 0 1 0 0,1 0-1 0 0,-1-1 1 0 0,0 1-1 0 0,0 0 1 0 0,1-1-1 0 0,-1 1 1 0 0,1-1-1 0 0,-1 0 1 0 0,2 1-1 0 0,8 2 349 0 0,-9-2-361 0 0,1 0 0 0 0,0 0 0 0 0,-1 0 0 0 0,1-1 0 0 0,0 1 1 0 0,0-1-1 0 0,0 0 0 0 0,-1 1 0 0 0,1-1 0 0 0,0 0 0 0 0,0-1 0 0 0,0 1 0 0 0,0 0 0 0 0,-1-1 0 0 0,1 0 0 0 0,0 0 1 0 0,0 0-1 0 0,2-1 0 0 0,-3 1-95 0 0,-1 1 0 0 0,1 0 0 0 0,-1-1 0 0 0,1 1 0 0 0,-1 0 0 0 0,1 0 0 0 0,-1 0 1 0 0,1 0-1 0 0,-1 0 0 0 0,1 0 0 0 0,0 0 0 0 0,-1 0 0 0 0,1 1 0 0 0,-1-1 0 0 0,1 1 0 0 0,-1-1 0 0 0,2 2 1 0 0,1-1-56 0 0,-2 0-392 0 0,3-1-174 0 0,17 4-960 0 0,5 2-3807 0 0,-3 1-1661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8.758"/>
    </inkml:context>
    <inkml:brush xml:id="br0">
      <inkml:brushProperty name="width" value="0.05" units="cm"/>
      <inkml:brushProperty name="height" value="0.05" units="cm"/>
      <inkml:brushProperty name="color" value="#004F8B"/>
    </inkml:brush>
  </inkml:definitions>
  <inkml:trace contextRef="#ctx0" brushRef="#br0">58 105 5383 0 0,'5'-11'614'0'0,"0"0"0"0"0,0 0 0 0 0,1 1 0 0 0,10-13 0 0 0,-14 20-248 0 0,0 0-1 0 0,1 0 1 0 0,-1 0-1 0 0,1 0 1 0 0,0 1-1 0 0,0-1 0 0 0,0 1 1 0 0,0 0-1 0 0,0 0 1 0 0,0 0-1 0 0,0 0 1 0 0,1 0-1 0 0,-1 1 1 0 0,1 0-1 0 0,0-1 0 0 0,-1 1 1 0 0,6 0-1 0 0,0 1 115 0 0,-1 0-1 0 0,0 1 0 0 0,1 0 1 0 0,-1 0-1 0 0,0 1 1 0 0,0 0-1 0 0,0 1 0 0 0,0 0 1 0 0,0 0-1 0 0,-1 0 1 0 0,11 7-1 0 0,-14-8-384 0 0,0 1 0 0 0,0-1 1 0 0,-1 1-1 0 0,1 0 0 0 0,-1 0 1 0 0,0 0-1 0 0,0 0 0 0 0,0 1 0 0 0,0-1 1 0 0,0 1-1 0 0,-1 0 0 0 0,0 0 0 0 0,1 0 1 0 0,-2 0-1 0 0,1 0 0 0 0,0 0 1 0 0,-1 0-1 0 0,0 1 0 0 0,0-1 0 0 0,0 0 1 0 0,0 1-1 0 0,0 7 0 0 0,-2 7 92 0 0,-1 0-1 0 0,0 0 0 0 0,-1 0 1 0 0,-1-1-1 0 0,-9 28 1 0 0,8-36-110 0 0,1 1 0 0 0,-2-1 1 0 0,0 0-1 0 0,0 0 0 0 0,0-1 0 0 0,-1 0 1 0 0,-1 0-1 0 0,0-1 0 0 0,-15 14 0 0 0,1-5 485 0 0,-2 0 0 0 0,-43 23-1 0 0,53-33-289 0 0,8-4-140 0 0,-1 0-1 0 0,1 1 1 0 0,-1 0-1 0 0,1 0 1 0 0,0 0-1 0 0,1 1 1 0 0,-1 0-1 0 0,-9 10 1 0 0,12-9-16 0 0,-8 14 143 0 0,6-15-44 0 0,5-5-209 0 0,0 0 1 0 0,0 0-1 0 0,0 1 0 0 0,0-1 0 0 0,0 0 0 0 0,0 0 0 0 0,0 0 0 0 0,0 0 0 0 0,0 0 0 0 0,0 0 0 0 0,0 0 0 0 0,-1 0 0 0 0,1 0 0 0 0,0 0 0 0 0,0 0 0 0 0,0 0 0 0 0,0 0 0 0 0,0 0 0 0 0,0 0 0 0 0,0 0 0 0 0,0 0 0 0 0,0 0 0 0 0,0 0 0 0 0,-1 0 0 0 0,1 0 0 0 0,0 0 0 0 0,0-1 0 0 0,0 1 0 0 0,0 0 0 0 0,0 0 0 0 0,0 0 0 0 0,0 0 0 0 0,0 0 0 0 0,0 0 0 0 0,0 0 0 0 0,0 0 0 0 0,0 0 0 0 0,0 0 0 0 0,0 0 0 0 0,0 0 0 0 0,-1 0 0 0 0,1 0 0 0 0,0-1 0 0 0,0 1 0 0 0,0 0 0 0 0,0 0 0 0 0,0 0 0 0 0,0 0 0 0 0,0 0 0 0 0,0 0 0 0 0,0 0 0 0 0,0 0 0 0 0,0-1 16 0 0,0 1 0 0 0,0 0 0 0 0,0-1 0 0 0,0 1 0 0 0,1 0 0 0 0,-1-1 0 0 0,0 1 0 0 0,0 0 0 0 0,0 0 0 0 0,0-1 0 0 0,0 1 0 0 0,0 0 0 0 0,0 0-1 0 0,1-1 1 0 0,-1 1 0 0 0,0 0 0 0 0,0 0 0 0 0,0-1 0 0 0,1 1 0 0 0,-1 0 0 0 0,0 0 0 0 0,0 0 0 0 0,1 0 0 0 0,-1-1 0 0 0,0 1 0 0 0,0 0 0 0 0,1 0 0 0 0,-1 0-1 0 0,0 0 1 0 0,1 0 0 0 0,-1 0 0 0 0,14-4 166 0 0,-7 3-51 0 0,205-59 2682 0 0,-176 50-2813 0 0,-25 8-6 0 0,0-1-1 0 0,0 0 1 0 0,17-8 0 0 0,7-4-2111 0 0,1 3-4806 0 0,-25 9-3279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4.831"/>
    </inkml:context>
    <inkml:brush xml:id="br0">
      <inkml:brushProperty name="width" value="0.05" units="cm"/>
      <inkml:brushProperty name="height" value="0.05" units="cm"/>
      <inkml:brushProperty name="color" value="#004F8B"/>
    </inkml:brush>
  </inkml:definitions>
  <inkml:trace contextRef="#ctx0" brushRef="#br0">11 1 1951 0 0,'-10'39'147'0'0,"10"-38"-145"0"0,-1 1-1 0 0,1-1 1 0 0,0 0 0 0 0,0 1-1 0 0,0-1 1 0 0,1 1 0 0 0,-1-1-1 0 0,0 0 1 0 0,0 1 0 0 0,1-1-1 0 0,-1 0 1 0 0,1 1 0 0 0,-1-1-1 0 0,1 0 1 0 0,0 0 0 0 0,0 2-1 0 0,2 3 0 0 0,16 38 1745 0 0,-4-8 88 0 0,14 49 0 0 0,-10-11 179 0 0,-3 1 0 0 0,5 85 1 0 0,-1 124 1594 0 0,-8-149-2855 0 0,-4-76-653 0 0,-8-57-373 0 0,3-12-7493 0 0,0-2 3418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5.260"/>
    </inkml:context>
    <inkml:brush xml:id="br0">
      <inkml:brushProperty name="width" value="0.05" units="cm"/>
      <inkml:brushProperty name="height" value="0.05" units="cm"/>
      <inkml:brushProperty name="color" value="#004F8B"/>
    </inkml:brush>
  </inkml:definitions>
  <inkml:trace contextRef="#ctx0" brushRef="#br0">0 17 2503 0 0,'8'-4'224'0'0,"-3"1"135"0"0,1 1 0 0 0,0 1-1 0 0,0-1 1 0 0,0 1-1 0 0,0 0 1 0 0,0 0-1 0 0,0 1 1 0 0,0 0-1 0 0,11 1 1 0 0,17-2 958 0 0,-27 0-1035 0 0,0 1 0 0 0,0-1 0 0 0,0 1 0 0 0,0 1 0 0 0,0-1 0 0 0,0 1 0 0 0,0 0 0 0 0,0 1 0 0 0,0 0 0 0 0,-1 0 0 0 0,1 0 0 0 0,0 1 0 0 0,-1 0 0 0 0,0 0 0 0 0,0 0-1 0 0,0 1 1 0 0,0 0 0 0 0,0 0 0 0 0,-1 1 0 0 0,6 5 0 0 0,-6-4-23 0 0,-1-1-1 0 0,1 1 1 0 0,-1-1-1 0 0,-1 1 1 0 0,1 1-1 0 0,-1-1 0 0 0,0 0 1 0 0,0 1-1 0 0,-1 0 1 0 0,0-1-1 0 0,0 1 1 0 0,1 8-1 0 0,-2-7 82 0 0,-1 0 0 0 0,0 0 0 0 0,0 0 0 0 0,0 0 1 0 0,-1 0-1 0 0,-3 14 0 0 0,-17 47 1416 0 0,3-17-971 0 0,12-31-906 0 0,-1 0 0 0 0,-19 38 0 0 0,22-55-555 0 0,1-17-7635 0 0,4 0 2907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5.687"/>
    </inkml:context>
    <inkml:brush xml:id="br0">
      <inkml:brushProperty name="width" value="0.05" units="cm"/>
      <inkml:brushProperty name="height" value="0.05" units="cm"/>
      <inkml:brushProperty name="color" value="#004F8B"/>
    </inkml:brush>
  </inkml:definitions>
  <inkml:trace contextRef="#ctx0" brushRef="#br0">34 1 5495 0 0,'1'37'636'0'0,"0"20"1358"0"0,-5-11 666 0 0,-6 22 1182 0 0,4-40-2655 0 0,1-7-203 0 0,1 0 1 0 0,-2 32-1 0 0,5-52-954 0 0,1 0 0 0 0,0 0-1 0 0,0 0 1 0 0,0 0 0 0 0,0 0 0 0 0,0 0-1 0 0,0 0 1 0 0,0-1 0 0 0,1 1 0 0 0,-1 0 0 0 0,0 0-1 0 0,0 0 1 0 0,1 0 0 0 0,-1 0 0 0 0,0-1-1 0 0,2 3 1 0 0,-2-3-2 0 0,0 0-1 0 0,1 0 1 0 0,-1 0-1 0 0,0 0 1 0 0,1 0 0 0 0,-1 0-1 0 0,0 0 1 0 0,1 0-1 0 0,-1 0 1 0 0,0 0-1 0 0,1 0 1 0 0,-1 0 0 0 0,0 0-1 0 0,1 0 1 0 0,-1 0-1 0 0,0 0 1 0 0,1 0 0 0 0,-1 0-1 0 0,0 0 1 0 0,1 0-1 0 0,-1-1 1 0 0,0 1-1 0 0,1 0 1 0 0,-1 0 0 0 0,0 0-1 0 0,1-1 1 0 0,-1 1-1 0 0,5-5 291 0 0,0 1 0 0 0,-1-1 0 0 0,6-7 0 0 0,-6 7-252 0 0,38-52 10 0 0,-31 40-30 0 0,1 1-1 0 0,1 0 1 0 0,26-27 0 0 0,-38 43-20 0 0,-1-1-1 0 0,1 1 1 0 0,0 0 0 0 0,-1 0 0 0 0,1-1 0 0 0,-1 1-1 0 0,1 0 1 0 0,0 0 0 0 0,-1-1 0 0 0,1 1 0 0 0,0 0-1 0 0,-1 0 1 0 0,1 0 0 0 0,0 0 0 0 0,-1 0-1 0 0,1 0 1 0 0,0 0 0 0 0,-1 0 0 0 0,1 0 0 0 0,0 1-1 0 0,-1-1 1 0 0,1 0 0 0 0,-1 0 0 0 0,1 1 0 0 0,0-1-1 0 0,-1 0 1 0 0,1 0 0 0 0,-1 1 0 0 0,1-1-1 0 0,-1 1 1 0 0,1-1 0 0 0,-1 1 0 0 0,1-1 0 0 0,-1 0-1 0 0,1 1 1 0 0,0 0 0 0 0,17 26 969 0 0,-12-17-466 0 0,1-1-55 0 0,-4-4-261 0 0,1 0-1 0 0,-1-1 1 0 0,1 0 0 0 0,0 0 0 0 0,0 0-1 0 0,0 0 1 0 0,0-1 0 0 0,7 5-1 0 0,-7-6-177 0 0,-1-1 0 0 0,0 0-1 0 0,0 1 1 0 0,1-1 0 0 0,-1-1-1 0 0,0 1 1 0 0,1 0 0 0 0,-1-1-1 0 0,1 0 1 0 0,-1 1 0 0 0,1-2-1 0 0,-1 1 1 0 0,1 0 0 0 0,-1-1-1 0 0,1 1 1 0 0,-1-1 0 0 0,1 0-1 0 0,-1 0 1 0 0,0 0 0 0 0,0-1-1 0 0,4-1 1 0 0,-2 0 1 0 0,0 0 1 0 0,0 0-1 0 0,0 0 0 0 0,-1 0 1 0 0,1-1-1 0 0,-1 0 0 0 0,0 0 1 0 0,0 0-1 0 0,0-1 0 0 0,-1 1 0 0 0,1-1 1 0 0,3-6-1 0 0,-2 0-10 0 0,-3 7-20 0 0,1 0 0 0 0,-1 0 0 0 0,-1 0-1 0 0,1-1 1 0 0,-1 1 0 0 0,1-1-1 0 0,0-6 1 0 0,-1 5 40 0 0,-1 0 1 0 0,0 1-1 0 0,0-1 0 0 0,0 0 0 0 0,-3-12 1 0 0,3 16-32 0 0,-1 0 0 0 0,0 0 0 0 0,1 0 0 0 0,-1 0 0 0 0,0 0 0 0 0,0 0 0 0 0,-1 0 0 0 0,1 0 0 0 0,0 1 0 0 0,0-1 0 0 0,-1 0 0 0 0,1 1 0 0 0,-1-1 0 0 0,0 1 0 0 0,1-1-1 0 0,-1 1 1 0 0,0 0 0 0 0,0 0 0 0 0,-3-2 0 0 0,-6-1 30 0 0,1 1-1 0 0,0 0 0 0 0,-1 0 1 0 0,0 1-1 0 0,0 1 1 0 0,-19-1-1 0 0,15 2-892 0 0,0 0-1 0 0,-18 4 1 0 0,30-4 568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1.178"/>
    </inkml:context>
    <inkml:brush xml:id="br0">
      <inkml:brushProperty name="width" value="0.05" units="cm"/>
      <inkml:brushProperty name="height" value="0.05" units="cm"/>
      <inkml:brushProperty name="color" value="#004F8B"/>
    </inkml:brush>
  </inkml:definitions>
  <inkml:trace contextRef="#ctx0" brushRef="#br0">0 5 3655 0 0,'0'0'7007'0'0,"17"0"-4874"0"0,-14-1-2077 0 0,0 0 0 0 0,1 0-1 0 0,-1 0 1 0 0,1 1 0 0 0,0 0 0 0 0,-1 0-1 0 0,1 0 1 0 0,6 1 0 0 0,-9-1 62 0 0,5 6 146 0 0,-3-3 30 0 0,0 1 1 0 0,-1-1-1 0 0,1 0 0 0 0,-1 1 0 0 0,0 0 0 0 0,0-1 0 0 0,-1 1 1 0 0,1 0-1 0 0,-1 0 0 0 0,0 0 0 0 0,2 6 0 0 0,-1 6 1721 0 0,1 27-1 0 0,-2-20-1124 0 0,-1 31 961 0 0,-1-6-882 0 0,1-47-1498 0 0,7-18-14531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6.582"/>
    </inkml:context>
    <inkml:brush xml:id="br0">
      <inkml:brushProperty name="width" value="0.05" units="cm"/>
      <inkml:brushProperty name="height" value="0.05" units="cm"/>
      <inkml:brushProperty name="color" value="#004F8B"/>
    </inkml:brush>
  </inkml:definitions>
  <inkml:trace contextRef="#ctx0" brushRef="#br0">116 583 2015 0 0,'-1'3'150'0'0,"0"0"-1"0"0,-1 0 0 0 0,1-1 0 0 0,-1 1 0 0 0,0 0 0 0 0,1-1 0 0 0,-1 1 0 0 0,0-1 0 0 0,0 0 0 0 0,-1 1 1 0 0,-2 1-1 0 0,-17 12 2743 0 0,-1 0-1278 0 0,20-13-1268 0 0,0 0 0 0 0,0 0-1 0 0,1 0 1 0 0,-1 0 0 0 0,1 0-1 0 0,0 1 1 0 0,0-1 0 0 0,0 1 0 0 0,-2 6-1 0 0,-9 37 1873 0 0,11-39-1958 0 0,0 0 81 0 0,1 0 1 0 0,0-1-1 0 0,-1 15 1 0 0,2-19-201 0 0,0 0 0 0 0,1 0 0 0 0,-1 0 0 0 0,1 1 0 0 0,0-1 0 0 0,-1 0 0 0 0,1 0 0 0 0,1 0 0 0 0,-1 0 0 0 0,0 0 1 0 0,3 3-1 0 0,-4-5-76 0 0,1 0 0 0 0,0-1 0 0 0,-1 1 1 0 0,1 0-1 0 0,0-1 0 0 0,0 1 1 0 0,-1 0-1 0 0,1-1 0 0 0,0 1 0 0 0,0-1 1 0 0,0 1-1 0 0,0-1 0 0 0,0 0 0 0 0,-1 1 1 0 0,1-1-1 0 0,0 0 0 0 0,0 0 1 0 0,0 0-1 0 0,0 1 0 0 0,0-1 0 0 0,0 0 1 0 0,0 0-1 0 0,0 0 0 0 0,0-1 1 0 0,0 1-1 0 0,0 0 0 0 0,0 0 0 0 0,0 0 1 0 0,0-1-1 0 0,0 1 0 0 0,1-1 0 0 0,1 0 40 0 0,0-1 0 0 0,0 0-1 0 0,0 1 1 0 0,0-1-1 0 0,0 0 1 0 0,-1 0-1 0 0,5-4 1 0 0,-1-2 52 0 0,0 0 0 0 0,0-1 1 0 0,0 1-1 0 0,-1-1 0 0 0,5-10 1 0 0,17-51 242 0 0,-20 53-327 0 0,6-20 73 0 0,-2 0 0 0 0,-1-1 0 0 0,-2-1 0 0 0,6-73-1 0 0,-14 71 140 0 0,-1 0 0 0 0,-8-53 0 0 0,-25-79 867 0 0,22 140-849 0 0,11 32-283 0 0,1-1 0 0 0,-1 1 0 0 0,1-1 0 0 0,-1 1 0 0 0,0 0 1 0 0,0-1-1 0 0,0 1 0 0 0,0 0 0 0 0,0 0 0 0 0,0 0 0 0 0,0 0 0 0 0,0-1 0 0 0,0 2 0 0 0,-1-1 0 0 0,1 0 0 0 0,0 0 0 0 0,-1 0 0 0 0,1 0 0 0 0,-2 0 0 0 0,2 1-6 0 0,0 0 0 0 0,0 1-1 0 0,0-1 1 0 0,0 0 0 0 0,0 0-1 0 0,0 1 1 0 0,0-1 0 0 0,0 0 0 0 0,0 1-1 0 0,1-1 1 0 0,-1 1 0 0 0,0-1-1 0 0,0 1 1 0 0,0-1 0 0 0,0 1 0 0 0,1 0-1 0 0,-1 0 1 0 0,0-1 0 0 0,1 1-1 0 0,-1 0 1 0 0,1 0 0 0 0,-1-1 0 0 0,1 1-1 0 0,-1 1 1 0 0,-11 24 32 0 0,11-23-51 0 0,-2 7 16 0 0,0 1 1 0 0,1 0-1 0 0,0 0 0 0 0,1 0 0 0 0,0 0 1 0 0,1 21-1 0 0,12 68 290 0 0,-9-78-225 0 0,10 56 503 0 0,4-1-1 0 0,3-1 1 0 0,45 115 0 0 0,-60-180-559 0 0,0-1 0 0 0,14 20 0 0 0,-16-25-83 0 0,0 0 0 0 0,1-1 0 0 0,0 0 0 0 0,0 1 0 0 0,0-2 0 0 0,1 1 0 0 0,-1 0 0 0 0,6 2 0 0 0,-9-5-89 0 0,0 0 0 0 0,0-1 0 0 0,0 1 0 0 0,0-1 1 0 0,-1 0-1 0 0,1 1 0 0 0,0-1 0 0 0,0 0 0 0 0,0 1 0 0 0,0-1 0 0 0,0 0 0 0 0,0 0 0 0 0,0 0 1 0 0,0 0-1 0 0,0 0 0 0 0,0 0 0 0 0,0 0 0 0 0,0 0 0 0 0,0 0 0 0 0,0-1 0 0 0,0 1 0 0 0,0 0 0 0 0,0-1 1 0 0,0 1-1 0 0,0 0 0 0 0,0-1 0 0 0,0 1 0 0 0,-1-1 0 0 0,1 1 0 0 0,0-1 0 0 0,0 0 0 0 0,-1 1 0 0 0,1-1 1 0 0,1-1-1 0 0,0-2-587 0 0,0 0-1 0 0,0 1 1 0 0,0-1 0 0 0,0 0 0 0 0,-1-1 0 0 0,2-6 0 0 0,-1-3-590 0 0,0 1 1 0 0,-1-1 0 0 0,0 1-1 0 0,-2-16 1 0 0,1 6 184 0 0,-11-113-3761 0 0,3 68 4525 0 0,8 56 566 0 0,1 11-143 0 0,-1-1 0 0 0,0 1 1 0 0,0 0-1 0 0,0 0 0 0 0,0-1 0 0 0,0 1 1 0 0,0 0-1 0 0,-1 0 0 0 0,1-1 0 0 0,0 1 1 0 0,0 0-1 0 0,-1 0 0 0 0,1 0 0 0 0,-2-2 1 0 0,2 2 516 0 0,-1 3-340 0 0,1 0 1 0 0,-1 0-1 0 0,1 0 0 0 0,0 0 1 0 0,-1 0-1 0 0,1 0 1 0 0,0 0-1 0 0,0 0 0 0 0,0 0 1 0 0,1 0-1 0 0,-1 0 1 0 0,1 4-1 0 0,0 2 1027 0 0,3 44 4807 0 0,12 60 1 0 0,-8-86-4562 0 0,-8-25-1388 0 0,1 1 1 0 0,-1-1 0 0 0,1 0 0 0 0,0 1 0 0 0,0-1 0 0 0,0 0-1 0 0,-1 1 1 0 0,1-1 0 0 0,0 0 0 0 0,1 0 0 0 0,-1 0-1 0 0,0 0 1 0 0,0 0 0 0 0,3 2 0 0 0,-4-3-68 0 0,1 0 0 0 0,0 0 1 0 0,-1-1-1 0 0,1 1 1 0 0,0 0-1 0 0,-1 0 0 0 0,1 0 1 0 0,-1 0-1 0 0,1-1 0 0 0,0 1 1 0 0,-1 0-1 0 0,1-1 0 0 0,-1 1 1 0 0,1 0-1 0 0,0-1 1 0 0,-1 1-1 0 0,1-1 0 0 0,-1 1 1 0 0,0-1-1 0 0,1 1 0 0 0,-1-1 1 0 0,1 0-1 0 0,11-17 266 0 0,-9 15-236 0 0,5-13 37 0 0,0 1-1 0 0,0-2 1 0 0,-2 1-1 0 0,9-33 1 0 0,-6 20 39 0 0,-7 22-91 0 0,1 0-11 0 0,-1-1-1 0 0,0 1 1 0 0,-1 0 0 0 0,1-1-1 0 0,0-11 1 0 0,-2 19 54 0 0,4 19 360 0 0,-1-4 92 0 0,1 27 0 0 0,-3-29-348 0 0,1 1 0 0 0,5 24 0 0 0,-4-16-44 0 0,-3-19-153 0 0,0 1-1 0 0,0-1 0 0 0,0 0 1 0 0,1 1-1 0 0,-1-1 1 0 0,1 0-1 0 0,0 0 1 0 0,0 0-1 0 0,0 0 1 0 0,0 0-1 0 0,1 0 0 0 0,-1 0 1 0 0,5 5-1 0 0,-6-7-101 0 0,0 0 0 0 0,1-1 1 0 0,-1 1-1 0 0,1 0 0 0 0,-1-1 0 0 0,1 1 0 0 0,0-1 0 0 0,-1 1 0 0 0,1-1 0 0 0,-1 1 0 0 0,1-1 0 0 0,0 0 0 0 0,0 1 0 0 0,-1-1 0 0 0,1 0 0 0 0,0 1 0 0 0,0-1 0 0 0,-1 0 0 0 0,1 0 0 0 0,0 0 0 0 0,0 0 0 0 0,0 1 1 0 0,-1-1-1 0 0,1 0 0 0 0,0-1 0 0 0,0 1 0 0 0,0 0 0 0 0,-1 0 0 0 0,1 0 0 0 0,0 0 0 0 0,0-1 0 0 0,-1 1 0 0 0,1 0 0 0 0,0 0 0 0 0,0-1 0 0 0,-1 1 0 0 0,1-1 0 0 0,0 1 0 0 0,-1-1 0 0 0,1 1 0 0 0,-1-1 0 0 0,1 1 1 0 0,-1-1-1 0 0,1 0 0 0 0,4-4-1854 0 0,-1 0 1 0 0,0 1-1 0 0,-1-1 1 0 0,5-7-1 0 0,-8 11 1223 0 0,8-12-5618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7.095"/>
    </inkml:context>
    <inkml:brush xml:id="br0">
      <inkml:brushProperty name="width" value="0.05" units="cm"/>
      <inkml:brushProperty name="height" value="0.05" units="cm"/>
      <inkml:brushProperty name="color" value="#004F8B"/>
    </inkml:brush>
  </inkml:definitions>
  <inkml:trace contextRef="#ctx0" brushRef="#br0">6 547 8895 0 0,'-5'14'1278'0'0,"6"-9"161"0"0,0 1 1 0 0,0-1 0 0 0,1 0-1 0 0,0 0 1 0 0,0 0 0 0 0,0 0-1 0 0,5 7 1286 0 0,-5-9-2432 0 0,-1-1 0 0 0,1 0 0 0 0,0 0 0 0 0,0 0 0 0 0,0 0 0 0 0,1 0 0 0 0,-1 0 0 0 0,0 0 0 0 0,1-1 0 0 0,3 3 0 0 0,0-1-172 0 0,-1 0 1 0 0,2-1 0 0 0,-1 1 0 0 0,0-1-1 0 0,0 0 1 0 0,1-1 0 0 0,-1 1-1 0 0,12 0 1 0 0,-12-2-396 0 0,-1-1 0 0 0,0 1 0 0 0,0-1 0 0 0,0 0 0 0 0,0 0 0 0 0,0-1 1 0 0,0 1-1 0 0,0-1 0 0 0,0 0 0 0 0,0 0 0 0 0,7-5 0 0 0,-3 1-1112 0 0,-5 4 18 0 0,0 0 0 0 0,0-1 0 0 0,-1 1 0 0 0,1-1 1 0 0,4-5-1 0 0,3-6-4894 0 0</inkml:trace>
  <inkml:trace contextRef="#ctx0" brushRef="#br0" timeOffset="1">259 6 4255 0 0,'4'-5'332'0'0,"-4"5"-309"0"0,0 0 0 0 0,0 0-1 0 0,0 0 1 0 0,0 0 0 0 0,1 0-1 0 0,-1 0 1 0 0,0 0 0 0 0,0 0-1 0 0,0 0 1 0 0,0 0 0 0 0,0 0-1 0 0,0-1 1 0 0,1 1 0 0 0,-1 0-1 0 0,0 0 1 0 0,0 0 0 0 0,0 1-1 0 0,0-1 1 0 0,0 0 0 0 0,0 0-1 0 0,1 0 1 0 0,-1 0 0 0 0,0 0-1 0 0,0 0 1 0 0,0 0 0 0 0,0 0-1 0 0,0 0 1 0 0,0 0 0 0 0,1 0-1 0 0,-1 0 1 0 0,0 0 0 0 0,0 0-1 0 0,0 0 1 0 0,0 1 0 0 0,0-1-1 0 0,0 0 1 0 0,0 0 0 0 0,0 0-1 0 0,0 0 1 0 0,0 0 0 0 0,0 0-1 0 0,1 1 1 0 0,-1-1 0 0 0,0 0-1 0 0,0 0 1 0 0,0 0 0 0 0,0 0-1 0 0,0 0 1 0 0,0 0 0 0 0,0 1-1 0 0,2 6 846 0 0,-2-7-721 0 0,21 82 10765 0 0,-3 52-4532 0 0,-16-113-6127 0 0,1 27 1411 0 0,21 96 0 0 0,-1-56-3953 0 0,-19-60-5819 0 0,0-12 665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7.678"/>
    </inkml:context>
    <inkml:brush xml:id="br0">
      <inkml:brushProperty name="width" value="0.05" units="cm"/>
      <inkml:brushProperty name="height" value="0.05" units="cm"/>
      <inkml:brushProperty name="color" value="#004F8B"/>
    </inkml:brush>
  </inkml:definitions>
  <inkml:trace contextRef="#ctx0" brushRef="#br0">11 82 7367 0 0,'0'0'568'0'0,"-10"-4"5915"0"0,12 1-5873 0 0,0 0 1 0 0,0-1-1 0 0,0 1 0 0 0,1 0 1 0 0,-1 0-1 0 0,1 0 0 0 0,0 0 1 0 0,0 1-1 0 0,0-1 1 0 0,0 1-1 0 0,1 0 0 0 0,-1 0 1 0 0,1 0-1 0 0,-1 0 0 0 0,5-1 1 0 0,5-2 317 0 0,1 1 1 0 0,27-4 0 0 0,-2 0 123 0 0,-23 5-1064 0 0,1 0 0 0 0,-1 1 0 0 0,19 0 1 0 0,-6 2-2946 0 0,-1 1-4040 0 0,-8-1-785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8.172"/>
    </inkml:context>
    <inkml:brush xml:id="br0">
      <inkml:brushProperty name="width" value="0.05" units="cm"/>
      <inkml:brushProperty name="height" value="0.05" units="cm"/>
      <inkml:brushProperty name="color" value="#004F8B"/>
    </inkml:brush>
  </inkml:definitions>
  <inkml:trace contextRef="#ctx0" brushRef="#br0">263 503 4199 0 0,'-9'-13'448'0'0,"7"9"-193"0"0,-1 1 0 0 0,1 0 0 0 0,-1 0 0 0 0,0 0 0 0 0,1 1 0 0 0,-2-1 0 0 0,1 1 0 0 0,0-1 0 0 0,0 1 0 0 0,-1 0 0 0 0,1 0 0 0 0,-1 1 0 0 0,0-1-1 0 0,-6-1 1 0 0,7 2-43 0 0,0 1-1 0 0,0-1 0 0 0,0 1 0 0 0,0 0 0 0 0,0 0 1 0 0,0 0-1 0 0,0 1 0 0 0,0-1 0 0 0,0 1 0 0 0,0-1 1 0 0,0 1-1 0 0,0 0 0 0 0,0 0 0 0 0,0 0 0 0 0,0 1 1 0 0,1-1-1 0 0,-1 1 0 0 0,0-1 0 0 0,-2 3 0 0 0,-6 6 304 0 0,0-1 0 0 0,0 1 0 0 0,1 1 0 0 0,0-1 0 0 0,1 2 0 0 0,0 0 0 0 0,1 0 0 0 0,1 0 0 0 0,0 1 0 0 0,0 0 0 0 0,1 0 0 0 0,-6 21 0 0 0,7-18-146 0 0,0 1 357 0 0,-4 22 1 0 0,8-33-501 0 0,0 0 1 0 0,1 0 0 0 0,0 1 0 0 0,0-1 0 0 0,1 0-1 0 0,-1 0 1 0 0,3 9 0 0 0,-2-13-170 0 0,-1-1 0 0 0,1 1 0 0 0,-1 0 0 0 0,1-1 0 0 0,0 1 1 0 0,-1-1-1 0 0,1 0 0 0 0,0 1 0 0 0,0-1 0 0 0,0 0 0 0 0,0 1 0 0 0,0-1 1 0 0,0 0-1 0 0,1 0 0 0 0,-1 0 0 0 0,0 0 0 0 0,1 0 0 0 0,1 1 0 0 0,0-1 17 0 0,-1 0 0 0 0,1 0-1 0 0,-1-1 1 0 0,1 1 0 0 0,-1-1-1 0 0,1 1 1 0 0,0-1 0 0 0,-1 0-1 0 0,1 0 1 0 0,4-1-1 0 0,1 0 74 0 0,1-1 0 0 0,-1 0 0 0 0,0 0 0 0 0,0-1 0 0 0,0 0 0 0 0,9-5 0 0 0,-1-1-79 0 0,-1-1 0 0 0,0-1 1 0 0,-1 0-1 0 0,0 0 0 0 0,-1-2 1 0 0,0 1-1 0 0,-1-2 0 0 0,13-18 0 0 0,-2-2-132 0 0,-1 0 0 0 0,26-60 0 0 0,-31 56-193 0 0,-2-2-1 0 0,20-79 1 0 0,-28 88 241 0 0,-2-1 0 0 0,-1 0-1 0 0,-2 0 1 0 0,-2-48 0 0 0,-1 64 17 0 0,1 8 0 0 0,0 0 1 0 0,-1 0-1 0 0,0 0 1 0 0,-1 0-1 0 0,1 0 0 0 0,-7-13 1 0 0,8 19 115 0 0,-2 6-90 0 0,1 0 0 0 0,0-1 0 0 0,0 1 0 0 0,0 0 1 0 0,1 0-1 0 0,-1 0 0 0 0,1-1 0 0 0,0 1 0 0 0,0 8 0 0 0,8 37 180 0 0,-5-33-77 0 0,9 46 232 0 0,13 97 597 0 0,-4-28-174 0 0,-5-43-371 0 0,2-11-290 0 0,-7-32-104 0 0,-1-7-461 0 0,4 24-2758 0 0,-10-43-3119 0 0,-1-1-1860 0 0</inkml:trace>
  <inkml:trace contextRef="#ctx0" brushRef="#br0" timeOffset="1">194 710 4863 0 0,'-1'-2'375'0'0,"-12"-24"-509"0"0,11 20 1274 0 0,0 0-1 0 0,0 0 0 0 0,0 0 0 0 0,-1-12 0 0 0,3 14-523 0 0,0 0 1 0 0,0 0-1 0 0,0-1 1 0 0,1 1-1 0 0,-1 0 0 0 0,1 0 1 0 0,0 0-1 0 0,0 0 0 0 0,0 0 1 0 0,1 0-1 0 0,0 0 0 0 0,-1 0 1 0 0,1 0-1 0 0,1 1 0 0 0,3-6 1 0 0,4-3 188 0 0,1 1 0 0 0,1 0 1 0 0,0 0-1 0 0,1 2 0 0 0,0-1 1 0 0,0 2-1 0 0,1-1 0 0 0,22-8 1 0 0,-22 11-824 0 0,0 1 1 0 0,1 1-1 0 0,22-5 0 0 0,-6 3-7270 0 0,-6 0-1544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9.279"/>
    </inkml:context>
    <inkml:brush xml:id="br0">
      <inkml:brushProperty name="width" value="0.05" units="cm"/>
      <inkml:brushProperty name="height" value="0.05" units="cm"/>
      <inkml:brushProperty name="color" value="#004F8B"/>
    </inkml:brush>
  </inkml:definitions>
  <inkml:trace contextRef="#ctx0" brushRef="#br0">1 0 2071 0 0,'7'4'184'0'0,"-1"-1"-46"0"0,0 1-1 0 0,0-1 0 0 0,-1 2 1 0 0,1-1-1 0 0,-1 0 0 0 0,0 1 0 0 0,0 0 1 0 0,-1 1-1 0 0,0-1 0 0 0,0 1 0 0 0,0-1 1 0 0,0 1-1 0 0,-1 0 0 0 0,5 13 0 0 0,-1-1 558 0 0,-1 1-1 0 0,-1 0 0 0 0,0 0 0 0 0,1 21 0 0 0,-3-9 915 0 0,-1 0 1 0 0,-5 56-1 0 0,-17 62 4864 0 0,18-135-5110 0 0,6-20 373 0 0,7-22-546 0 0,24-94-803 0 0,23-61 114 0 0,-49 160-503 0 0,-5 11 6 0 0,1 0-1 0 0,1 1 0 0 0,7-13 0 0 0,-1 31 247 0 0,-9-4-143 0 0,-1 0 0 0 0,1 0 0 0 0,-1 0-1 0 0,0 0 1 0 0,-1 0 0 0 0,1 1-1 0 0,0-1 1 0 0,-1 0 0 0 0,0 1 0 0 0,2 3-1 0 0,3 9 340 0 0,4 19 435 0 0,-2-9-342 0 0,-3-9-250 0 0,-3-10-176 0 0,0-1 0 0 0,0 0 1 0 0,1 0-1 0 0,3 7 0 0 0,0-2-52 0 0,7 10 62 0 0,-12-20-167 0 0,0 0-1 0 0,-1 0 1 0 0,1-1 0 0 0,0 1 0 0 0,0 0-1 0 0,0-1 1 0 0,0 1 0 0 0,0-1 0 0 0,0 1-1 0 0,0-1 1 0 0,0 0 0 0 0,0 1 0 0 0,0-1 0 0 0,0 0-1 0 0,0 0 1 0 0,1 1 0 0 0,-1-1 0 0 0,0 0-1 0 0,0 0 1 0 0,0 0 0 0 0,1-1 0 0 0,2 1-749 0 0,1-1 1 0 0,-1 0 0 0 0,0-1-1 0 0,7-3 1 0 0,8-5-6727 0 0,-6 0 513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09.748"/>
    </inkml:context>
    <inkml:brush xml:id="br0">
      <inkml:brushProperty name="width" value="0.05" units="cm"/>
      <inkml:brushProperty name="height" value="0.05" units="cm"/>
      <inkml:brushProperty name="color" value="#004F8B"/>
    </inkml:brush>
  </inkml:definitions>
  <inkml:trace contextRef="#ctx0" brushRef="#br0">23 1 4487 0 0,'0'0'347'0'0,"-6"12"701"0"0,-5 34 3471 0 0,9-12-1558 0 0,0-21-1891 0 0,1-1 0 0 0,1 1 0 0 0,0 0 0 0 0,1 0-1 0 0,0 0 1 0 0,4 19 0 0 0,-3-27-637 0 0,0 0 0 0 0,0 0 0 0 0,0 0 0 0 0,0 0 0 0 0,1 0 0 0 0,-1-1 0 0 0,8 9 0 0 0,-9-11-324 0 0,1-1 0 0 0,-1 1 0 0 0,1-1 0 0 0,0 1-1 0 0,-1-1 1 0 0,1 0 0 0 0,0 1 0 0 0,0-1 0 0 0,0 0 0 0 0,0 0 0 0 0,0 0 0 0 0,0-1 0 0 0,1 1 0 0 0,-1 0 0 0 0,0-1 0 0 0,0 0-1 0 0,0 1 1 0 0,1-1 0 0 0,-1 0 0 0 0,0 0 0 0 0,4-1 0 0 0,0 0-29 0 0,0 0 0 0 0,0-1 0 0 0,-1 0 1 0 0,1 0-1 0 0,-1-1 0 0 0,0 1 0 0 0,0-1 0 0 0,0-1 0 0 0,0 1 0 0 0,0 0 0 0 0,-1-1 1 0 0,1 0-1 0 0,-1 0 0 0 0,0-1 0 0 0,3-4 0 0 0,0 0-34 0 0,-1 1 0 0 0,0-2 0 0 0,0 1 0 0 0,-1-1 0 0 0,-1 0 0 0 0,0 0-1 0 0,4-13 1 0 0,-7 20-36 0 0,0 0 0 0 0,-1 0 0 0 0,1 0-1 0 0,-1 0 1 0 0,1 0 0 0 0,-1 0-1 0 0,0 0 1 0 0,0 0 0 0 0,-1 0-1 0 0,1 0 1 0 0,-1 0 0 0 0,1 0 0 0 0,-1 0-1 0 0,0 0 1 0 0,0 0 0 0 0,0 0-1 0 0,-1 1 1 0 0,-1-5 0 0 0,1 5-63 0 0,-1-1 0 0 0,1 0-1 0 0,-1 1 1 0 0,1-1 0 0 0,-1 1 0 0 0,0 0 0 0 0,0 0 0 0 0,0 0 0 0 0,0 0 0 0 0,0 0 0 0 0,-1 1 0 0 0,1 0-1 0 0,0-1 1 0 0,-1 1 0 0 0,-3 0 0 0 0,-16-4-1302 0 0,-7-2-2328 0 0,11 1-3220 0 0,10 1 68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0.130"/>
    </inkml:context>
    <inkml:brush xml:id="br0">
      <inkml:brushProperty name="width" value="0.05" units="cm"/>
      <inkml:brushProperty name="height" value="0.05" units="cm"/>
      <inkml:brushProperty name="color" value="#004F8B"/>
    </inkml:brush>
  </inkml:definitions>
  <inkml:trace contextRef="#ctx0" brushRef="#br0">0 112 5327 0 0,'6'14'665'0'0,"-1"-1"0"0"0,0 1 0 0 0,-1 0 0 0 0,-1 0 0 0 0,3 25 0 0 0,-3 15 4949 0 0,-7-13 3453 0 0,10-74-7917 0 0,32-139 666 0 0,-19 100-1376 0 0,-18 68-431 0 0,0-12 38 0 0,-1 16-261 0 0,0-1-1 0 0,1 0 0 0 0,-1 1 1 0 0,0-1-1 0 0,1 1 0 0 0,-1-1 1 0 0,1 1-1 0 0,-1-1 0 0 0,1 1 1 0 0,-1-1-1 0 0,1 1 0 0 0,-1-1 1 0 0,1 1-1 0 0,-1-1 0 0 0,1 1 1 0 0,-1 0-1 0 0,1 0 0 0 0,-1-1 1 0 0,1 1-1 0 0,1-1 0 0 0,12-3-7607 0 0,-2 1 1243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0.995"/>
    </inkml:context>
    <inkml:brush xml:id="br0">
      <inkml:brushProperty name="width" value="0.05" units="cm"/>
      <inkml:brushProperty name="height" value="0.05" units="cm"/>
      <inkml:brushProperty name="color" value="#004F8B"/>
    </inkml:brush>
  </inkml:definitions>
  <inkml:trace contextRef="#ctx0" brushRef="#br0">2 560 2815 0 0,'2'2'107'0'0,"0"1"-1"0"0,0-1 0 0 0,-1 1 0 0 0,1 0 0 0 0,0-1 0 0 0,-1 1 0 0 0,0 0 0 0 0,0 0 1 0 0,0 0-1 0 0,0 0 0 0 0,1 5 0 0 0,2 38 3808 0 0,-3-28-2159 0 0,-1 5 167 0 0,-1 0 0 0 0,-1-1 0 0 0,-6 28 0 0 0,2-8-81 0 0,1 11 1195 0 0,2 55 0 0 0,3-108-3023 0 0,0 0 0 0 0,0 0 1 0 0,0 0-1 0 0,0 0 0 0 0,0 0 0 0 0,0 0 0 0 0,0 1 1 0 0,0-1-1 0 0,0 0 0 0 0,0 0 0 0 0,0 0 0 0 0,0 0 0 0 0,0 0 1 0 0,0 0-1 0 0,0 1 0 0 0,0-1 0 0 0,0 0 0 0 0,0 0 0 0 0,0 0 1 0 0,0 0-1 0 0,0 0 0 0 0,0 0 0 0 0,0 1 0 0 0,1-1 0 0 0,-1 0 1 0 0,0 0-1 0 0,0 0 0 0 0,0 0 0 0 0,0 0 0 0 0,0 0 0 0 0,0 0 1 0 0,0 0-1 0 0,0 0 0 0 0,1 1 0 0 0,-1-1 0 0 0,0 0 1 0 0,0 0-1 0 0,0 0 0 0 0,0 0 0 0 0,0 0 0 0 0,0 0 0 0 0,0 0 1 0 0,1 0-1 0 0,-1 0 0 0 0,0 0 0 0 0,0 0 0 0 0,0 0 0 0 0,0 0 1 0 0,0 0-1 0 0,1 0 0 0 0,-1 0 0 0 0,0 0 0 0 0,0 0 0 0 0,0 0 1 0 0,0 0-1 0 0,0 0 0 0 0,0 0 0 0 0,1 0 0 0 0,-1-1 1 0 0,0 1-1 0 0,0 0 0 0 0,0 0 0 0 0,0 0 0 0 0,6-5 173 0 0,8-25 23 0 0,-1 0 0 0 0,14-51-1 0 0,4-11 73 0 0,3 3-269 0 0,-27 96 144 0 0,-5 2-86 0 0,0 0-1 0 0,-1 0 0 0 0,1 0 1 0 0,-2 1-1 0 0,1-1 1 0 0,-2 17-1 0 0,0-2 109 0 0,1 5 117 0 0,-6 38 1 0 0,6-67-293 0 0,0 0 0 0 0,-1 1 0 0 0,1-1 0 0 0,0 1 1 0 0,0-1-1 0 0,0 1 0 0 0,0-1 0 0 0,0 0 0 0 0,0 1 1 0 0,0-1-1 0 0,0 1 0 0 0,0-1 0 0 0,0 1 0 0 0,0-1 1 0 0,0 0-1 0 0,0 1 0 0 0,0-1 0 0 0,0 1 0 0 0,0-1 1 0 0,1 1-1 0 0,-1-1 0 0 0,0 0 0 0 0,0 1 0 0 0,0-1 1 0 0,1 0-1 0 0,-1 1 0 0 0,0-1 0 0 0,0 0 0 0 0,1 1 0 0 0,-1-1 1 0 0,0 0-1 0 0,1 1 0 0 0,-1-1 0 0 0,1 0 0 0 0,-1 0 1 0 0,0 1-1 0 0,1-1 0 0 0,-1 0 0 0 0,1 0 0 0 0,0 0 1 0 0,0 0 1 0 0,0 0-1 0 0,-1-1 0 0 0,1 1 0 0 0,0 0 0 0 0,0-1 0 0 0,0 1 0 0 0,-1-1 0 0 0,1 1 0 0 0,0-1 0 0 0,-1 1 0 0 0,1-1 0 0 0,0 1 0 0 0,-1-1 1 0 0,1 0-1 0 0,-1 1 0 0 0,1-1 0 0 0,-1 0 0 0 0,1 0 0 0 0,-1 1 0 0 0,1-2 0 0 0,9-21 10 0 0,0-1 0 0 0,-2 0 0 0 0,6-26 1 0 0,-4 15-29 0 0,-9 32 2 0 0,1-8-19 0 0,1 0 1 0 0,1 1-1 0 0,0 0 0 0 0,0 0 0 0 0,1 0 0 0 0,0 0 0 0 0,11-15 0 0 0,-16 25 31 0 0,1 0 0 0 0,-1 0 0 0 0,0 0 0 0 0,0 0 0 0 0,1 0 0 0 0,-1-1 0 0 0,0 1 0 0 0,0 0 0 0 0,0 0 0 0 0,1 1 0 0 0,-1-1 0 0 0,0 0 0 0 0,0 0 0 0 0,1 0 0 0 0,-1 0 0 0 0,0 0 0 0 0,0 0 0 0 0,1 0 0 0 0,-1 0 0 0 0,0 0 0 0 0,0 0 0 0 0,0 0 0 0 0,1 1 0 0 0,-1-1 0 0 0,0 0 0 0 0,0 0 0 0 0,0 0 0 0 0,0 0 0 0 0,1 1 0 0 0,-1-1 0 0 0,0 0 0 0 0,0 0 0 0 0,0 0 0 0 0,0 1 0 0 0,0-1 0 0 0,0 0 0 0 0,0 0 0 0 0,1 1 0 0 0,-1-1 0 0 0,6 12 4 0 0,-4-9 4 0 0,12 25 109 0 0,-13-23-79 0 0,1 0-1 0 0,0-1 1 0 0,1 1-1 0 0,-1-1 1 0 0,1 0-1 0 0,0 1 0 0 0,0-1 1 0 0,0 0-1 0 0,0-1 1 0 0,1 1-1 0 0,0 0 1 0 0,6 3-1 0 0,-2-1 0 0 0,-4-3-11 0 0,0-1-1 0 0,1 1 0 0 0,-1-1 1 0 0,1 1-1 0 0,0-1 0 0 0,-1-1 1 0 0,7 2-1 0 0,3 1-17 0 0,-8-3 4 0 0,1 1 0 0 0,-1-1 1 0 0,0 0-1 0 0,0 0 1 0 0,0-1-1 0 0,1 0 0 0 0,-1 0 1 0 0,0-1-1 0 0,1 1 1 0 0,7-3-1 0 0,-7 1 4 0 0,0 0 0 0 0,0-1 0 0 0,0 0 0 0 0,-1 0 0 0 0,1 0 0 0 0,-1-1 0 0 0,0 0 0 0 0,0-1 0 0 0,0 1 0 0 0,0-1 0 0 0,-1 0 0 0 0,0 0 0 0 0,0-1 0 0 0,0 1 0 0 0,-1-1 0 0 0,0 0 0 0 0,0-1 0 0 0,0 1 0 0 0,-1-1 0 0 0,3-8 0 0 0,-4 8 20 0 0,0 0 1 0 0,-1-1-1 0 0,0 1 1 0 0,0 0-1 0 0,0-13 1 0 0,-1 17-27 0 0,0 1 0 0 0,0 0 0 0 0,-1 0 1 0 0,1-1-1 0 0,0 1 0 0 0,-1 0 0 0 0,1 0 0 0 0,-1-1 1 0 0,0 1-1 0 0,0 0 0 0 0,0 0 0 0 0,0 0 0 0 0,0 0 1 0 0,0 0-1 0 0,0 0 0 0 0,-1 0 0 0 0,1 1 0 0 0,-1-1 1 0 0,0 0-1 0 0,1 1 0 0 0,-1-1 0 0 0,-2-1 0 0 0,-13-7 61 0 0,9 7-47 0 0,0 5 24 0 0,1 3-13 0 0,0 0-1 0 0,0 0 1 0 0,0 1 0 0 0,-8 8 0 0 0,0 1 35 0 0,13-13-66 0 0,-1 1-1 0 0,1 0 1 0 0,0 1 0 0 0,0-1 0 0 0,0 0-1 0 0,1 1 1 0 0,-1-1 0 0 0,1 1-1 0 0,0-1 1 0 0,0 1 0 0 0,0-1 0 0 0,0 1-1 0 0,0 6 1 0 0,1-1 2 0 0,-1 0-1 0 0,1 0 1 0 0,0 0-1 0 0,3 13 1 0 0,-3-22-5 0 0,0 0-1 0 0,0 1 1 0 0,0-1 0 0 0,1 0-1 0 0,-1 1 1 0 0,0-1 0 0 0,0 0-1 0 0,0 0 1 0 0,1 1 0 0 0,-1-1-1 0 0,0 0 1 0 0,0 0 0 0 0,1 0-1 0 0,-1 1 1 0 0,0-1 0 0 0,0 0-1 0 0,1 0 1 0 0,-1 0 0 0 0,0 0-1 0 0,1 1 1 0 0,-1-1 0 0 0,0 0-1 0 0,0 0 1 0 0,1 0 0 0 0,-1 0-1 0 0,0 0 1 0 0,1 0 0 0 0,-1 0-1 0 0,0 0 1 0 0,1 0 0 0 0,-1 0-1 0 0,0 0 1 0 0,1 0 0 0 0,-1 0-1 0 0,0 0 1 0 0,1 0 0 0 0,-1-1-1 0 0,0 1 1 0 0,0 0 0 0 0,1 0-1 0 0,-1 0 1 0 0,0 0 0 0 0,1-1-1 0 0,10-5 46 0 0,-7 2-18 0 0,-2 1-16 0 0,1 0 0 0 0,0 0 0 0 0,0 0 1 0 0,0 0-1 0 0,0 1 0 0 0,5-4 0 0 0,-1 2 0 0 0,8-5-12 0 0,-13 7 0 0 0,-2 2 0 0 0,1 0 0 0 0,-1-1 0 0 0,0 1 0 0 0,1 0 0 0 0,-1-1 0 0 0,1 1 0 0 0,-1 0 0 0 0,0 0 0 0 0,1-1 0 0 0,-1 1 0 0 0,1 0 0 0 0,-1 0 0 0 0,1 0 0 0 0,-1 0 0 0 0,1-1 0 0 0,-1 1 0 0 0,1 0 0 0 0,-1 0 0 0 0,1 0 0 0 0,-1 0 0 0 0,1 0 0 0 0,0 0 0 0 0,0 1 0 0 0,1-1 0 0 0,-1 0 0 0 0,0 0 0 0 0,0 1 0 0 0,0-1 0 0 0,0 0 0 0 0,0 1 0 0 0,0-1 0 0 0,0 1 0 0 0,0-1 0 0 0,0 1 0 0 0,0 0 0 0 0,0-1 0 0 0,-1 1 0 0 0,1 0 0 0 0,0 0 0 0 0,0 0 0 0 0,-1 0 0 0 0,1-1 0 0 0,1 3 0 0 0,13 24 0 0 0,-11-19 0 0 0,-4-7 6 0 0,1 0 0 0 0,-1 0 0 0 0,1 0 0 0 0,-1 0 0 0 0,1 0 0 0 0,0 0 0 0 0,-1 0 0 0 0,1 0 0 0 0,0-1 0 0 0,0 1 0 0 0,0 0-1 0 0,-1 0 1 0 0,1-1 0 0 0,0 1 0 0 0,0-1 0 0 0,0 1 0 0 0,0 0 0 0 0,0-1 0 0 0,0 0 0 0 0,1 1 0 0 0,1 0 0 0 0,-2-2 3 0 0,0 1 0 0 0,0 0-1 0 0,0 0 1 0 0,1 0 0 0 0,-1-1 0 0 0,0 1-1 0 0,0-1 1 0 0,0 1 0 0 0,0-1 0 0 0,0 1-1 0 0,0-1 1 0 0,0 0 0 0 0,0 1 0 0 0,0-1-1 0 0,0 0 1 0 0,1-2 0 0 0,4-3 7 0 0,-1-1 1 0 0,0 0 0 0 0,-1 0-1 0 0,6-12 1 0 0,-3 1 48 0 0,0 0 0 0 0,-2 0 0 0 0,7-35 1 0 0,-8 32-29 0 0,8-50-126 0 0,-4-1 1 0 0,-1-88-1 0 0,-8 131 47 0 0,-1 0 1 0 0,-2 0 0 0 0,-13-54-1 0 0,14 66 136 0 0,2 14-98 0 0,1 0 0 0 0,-1 0 1 0 0,1 1-1 0 0,-1-1 1 0 0,0 0-1 0 0,0 1 1 0 0,0-1-1 0 0,-2-3 1 0 0,2 4-79 0 0,0 2 73 0 0,0 0-1 0 0,1 0 1 0 0,-1 0-1 0 0,0 0 1 0 0,0 0-1 0 0,1 0 1 0 0,-1 0-1 0 0,0 0 1 0 0,0 0-1 0 0,1 1 1 0 0,-1-1-1 0 0,0 0 1 0 0,-1 1-1 0 0,-7 36-74 0 0,6-28 83 0 0,0 0 0 0 0,0 0-1 0 0,1 0 1 0 0,0 0 0 0 0,1 0-1 0 0,0 1 1 0 0,0 9 0 0 0,6 67 133 0 0,-5-85-129 0 0,5 42 184 0 0,1-1 0 0 0,3 0 0 0 0,16 50 0 0 0,-3-13 156 0 0,-16-53-287 0 0,1 0 0 0 0,2 0 0 0 0,15 33 0 0 0,-20-51-115 0 0,1 1-1 0 0,0-1 0 0 0,0 1 1 0 0,1-1-1 0 0,8 8 1 0 0,-13-14-63 0 0,1-1 0 0 0,-1 0-1 0 0,0 1 1 0 0,1-1 0 0 0,-1 0 0 0 0,1 0-1 0 0,0 0 1 0 0,-1 0 0 0 0,1 0 0 0 0,0-1 0 0 0,0 1-1 0 0,-1 0 1 0 0,1-1 0 0 0,0 1 0 0 0,0-1 0 0 0,0 0-1 0 0,0 0 1 0 0,-1 0 0 0 0,1 0 0 0 0,0 0-1 0 0,0 0 1 0 0,0 0 0 0 0,0 0 0 0 0,0-1 0 0 0,-1 1-1 0 0,1-1 1 0 0,0 1 0 0 0,0-1 0 0 0,0 0 0 0 0,-1 0-1 0 0,1 0 1 0 0,-1 0 0 0 0,1 0 0 0 0,1-1-1 0 0,2-2-602 0 0,-1 0-1 0 0,0-1 0 0 0,0 0 0 0 0,0 1 1 0 0,0-1-1 0 0,-1 0 0 0 0,1-1 1 0 0,-1 1-1 0 0,-1-1 0 0 0,3-6 0 0 0,12-21-6618 0 0,-6 17 1826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1.490"/>
    </inkml:context>
    <inkml:brush xml:id="br0">
      <inkml:brushProperty name="width" value="0.05" units="cm"/>
      <inkml:brushProperty name="height" value="0.05" units="cm"/>
      <inkml:brushProperty name="color" value="#004F8B"/>
    </inkml:brush>
  </inkml:definitions>
  <inkml:trace contextRef="#ctx0" brushRef="#br0">6 0 2879 0 0,'-4'12'5776'0'0,"3"6"2731"0"0,5 1-4558 0 0,-4-18-3773 0 0,1 0 0 0 0,-1 1 0 0 0,1-1 0 0 0,0 0 0 0 0,0 1 0 0 0,-1-1 0 0 0,1 0 0 0 0,0 0 0 0 0,0 1 0 0 0,0-1 0 0 0,0 0-1 0 0,0 0 1 0 0,1 0 0 0 0,-1 0 0 0 0,0-1 0 0 0,0 1 0 0 0,1 0 0 0 0,-1 0 0 0 0,0-1 0 0 0,1 1 0 0 0,-1-1 0 0 0,2 1 0 0 0,8 0 133 0 0,0 0 1 0 0,0-1-1 0 0,0 0 1 0 0,0-1-1 0 0,0-1 1 0 0,18-4-1 0 0,-23 5-271 0 0,0 0-1 0 0,0 0 1 0 0,0 1 0 0 0,0 0-1 0 0,1 0 1 0 0,11 1-1 0 0,-17 0-8 0 0,0-1 0 0 0,0 1 0 0 0,0-1 0 0 0,0 1 0 0 0,1 0 0 0 0,-1-1 0 0 0,0 1 0 0 0,-1 0 0 0 0,1 0 0 0 0,0 0 0 0 0,0 0 0 0 0,0 0 0 0 0,0 0 0 0 0,-1 0 0 0 0,1 0 0 0 0,0 0 0 0 0,-1 0 1 0 0,1 0-1 0 0,-1 0 0 0 0,1 0 0 0 0,-1 1 0 0 0,0-1 0 0 0,1 0 0 0 0,-1 0 0 0 0,0 1 0 0 0,0-1 0 0 0,0 0 0 0 0,0 0 0 0 0,0 3 0 0 0,0 4 395 0 0,-1 0 1 0 0,0 0 0 0 0,-3 11-1 0 0,3-17-316 0 0,-4 15 393 0 0,-1 0-1 0 0,-1-1 1 0 0,-1 0-1 0 0,-18 29 1 0 0,18-35-647 0 0,1 0 1 0 0,-2-1-1 0 0,1 0 1 0 0,-1-1-1 0 0,-1 1 0 0 0,1-2 1 0 0,-1 1-1 0 0,-1-1 1 0 0,-18 9-1 0 0,19-12-7426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4.879"/>
    </inkml:context>
    <inkml:brush xml:id="br0">
      <inkml:brushProperty name="width" value="0.05" units="cm"/>
      <inkml:brushProperty name="height" value="0.05" units="cm"/>
      <inkml:brushProperty name="color" value="#004F8B"/>
    </inkml:brush>
  </inkml:definitions>
  <inkml:trace contextRef="#ctx0" brushRef="#br0">0 4 3079 0 0,'1'-1'227'0'0,"4"-1"900"0"0,0 5-290 0 0,1 0 0 0 0,-1 0 0 0 0,0 1 1 0 0,0 0-1 0 0,-1 0 0 0 0,1 0 0 0 0,-1 0 1 0 0,0 1-1 0 0,0-1 0 0 0,0 1 0 0 0,-1 0 0 0 0,5 10 1 0 0,29 43 3896 0 0,31 106-2514 0 0,-53-139-3066 0 0,-4-11-6829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1.587"/>
    </inkml:context>
    <inkml:brush xml:id="br0">
      <inkml:brushProperty name="width" value="0.05" units="cm"/>
      <inkml:brushProperty name="height" value="0.05" units="cm"/>
      <inkml:brushProperty name="color" value="#004F8B"/>
    </inkml:brush>
  </inkml:definitions>
  <inkml:trace contextRef="#ctx0" brushRef="#br0">0 483 2815 0 0,'0'0'256'0'0</inkml:trace>
  <inkml:trace contextRef="#ctx0" brushRef="#br0" timeOffset="1">371 64 7687 0 0,'2'-4'373'0'0,"1"0"-1"0"0,-1 0 0 0 0,1 0 1 0 0,1 0-1 0 0,-1 0 0 0 0,5-3 1 0 0,-4 3 636 0 0,1 1 1 0 0,-1 0-1 0 0,1 0 0 0 0,0 1 1 0 0,0-1-1 0 0,0 1 1 0 0,0 0-1 0 0,7-2 1 0 0,-1 2 929 0 0,-1 0 1 0 0,1 1 0 0 0,16 0 0 0 0,12 2-1691 0 0,-25 0-269 0 0,0 0 1 0 0,-1 1-1 0 0,20 5 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5.271"/>
    </inkml:context>
    <inkml:brush xml:id="br0">
      <inkml:brushProperty name="width" value="0.05" units="cm"/>
      <inkml:brushProperty name="height" value="0.05" units="cm"/>
      <inkml:brushProperty name="color" value="#004F8B"/>
    </inkml:brush>
  </inkml:definitions>
  <inkml:trace contextRef="#ctx0" brushRef="#br0">0 1 7199 0 0,'0'0'768'0'0,"3"7"-768"0"0,-1 2 0 0 0,1 0 1192 0 0,-2 1 216 0 0,-1 1 48 0 0,2 0 8 0 0,-1 1-856 0 0,0 1-160 0 0,-2-1-40 0 0,2-2-8 0 0,-2 1-240 0 0,0 2-56 0 0,-1 2-8 0 0,1-2-4272 0 0,-2-1-856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5.648"/>
    </inkml:context>
    <inkml:brush xml:id="br0">
      <inkml:brushProperty name="width" value="0.05" units="cm"/>
      <inkml:brushProperty name="height" value="0.05" units="cm"/>
      <inkml:brushProperty name="color" value="#004F8B"/>
    </inkml:brush>
  </inkml:definitions>
  <inkml:trace contextRef="#ctx0" brushRef="#br0">0 102 3311 0 0,'0'0'251'0'0,"2"0"-144"0"0,3 1 7 0 0,0 1-1 0 0,-1 0 1 0 0,1 0 0 0 0,-1 0 0 0 0,0 1 0 0 0,1-1-1 0 0,-1 1 1 0 0,0 0 0 0 0,-1 0 0 0 0,1 0-1 0 0,5 6 1 0 0,12 10 1797 0 0,70 57 5011 0 0,6 4-1222 0 0,-36-40-2463 0 0,5 2 23 0 0,-66-41-3196 0 0,1 0 0 0 0,0-1 0 0 0,-1 1 0 0 0,1-1-1 0 0,0 1 1 0 0,0-1 0 0 0,-1 0 0 0 0,1 1 0 0 0,0-1-1 0 0,0 0 1 0 0,0 1 0 0 0,-1-1 0 0 0,1 0 0 0 0,0 0 0 0 0,0 0-1 0 0,0 0 1 0 0,0 1 0 0 0,-1-1 0 0 0,1-1 0 0 0,0 1-1 0 0,0 0 1 0 0,0 0 0 0 0,0 0 0 0 0,0 0 0 0 0,1-1-1 0 0,-1 0 27 0 0,0 0-1 0 0,0 0 0 0 0,1 0 1 0 0,-1 0-1 0 0,0 0 0 0 0,0 0 0 0 0,0 0 1 0 0,0-1-1 0 0,0 1 0 0 0,-1 0 1 0 0,1-1-1 0 0,0 1 0 0 0,0-2 0 0 0,2-5 81 0 0,0-1 0 0 0,-1 1 0 0 0,0 0 0 0 0,1-11 0 0 0,8-97 560 0 0,-1 10-1541 0 0,1 35-6940 0 0,-5 35-1689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6.502"/>
    </inkml:context>
    <inkml:brush xml:id="br0">
      <inkml:brushProperty name="width" value="0.05" units="cm"/>
      <inkml:brushProperty name="height" value="0.05" units="cm"/>
      <inkml:brushProperty name="color" value="#004F8B"/>
    </inkml:brush>
  </inkml:definitions>
  <inkml:trace contextRef="#ctx0" brushRef="#br0">0 3 2015 0 0,'2'-1'312'0'0,"-1"1"-256"0"0,-1-1-1 0 0,0 1 1 0 0,1 0-1 0 0,-1 0 1 0 0,0 0-1 0 0,1 0 1 0 0,-1 0-1 0 0,1 0 1 0 0,-1-1-1 0 0,0 1 1 0 0,1 0-1 0 0,-1 0 1 0 0,0 0-1 0 0,1 0 1 0 0,-1 0-1 0 0,1 1 0 0 0,-1-1 1 0 0,0 0-1 0 0,1 0 1 0 0,-1 0-1 0 0,1 0 1 0 0,-1 0-1 0 0,0 0 1 0 0,1 1-1 0 0,-1-1 1 0 0,1 0-1 0 0,9 12 1570 0 0,7 24 1222 0 0,-11-22-2081 0 0,10 27 2064 0 0,-2 1 0 0 0,17 82-1 0 0,-27-102-2376 0 0,25 127 2745 0 0,-15-68-1725 0 0,-7-44-731 0 0,-1 1 272 0 0,14 43 1 0 0,-18-77-986 0 0,-1 1 0 0 0,1-1 0 0 0,0 1 0 0 0,0-1-1 0 0,0 0 1 0 0,1 0 0 0 0,-1 0 0 0 0,1 0 0 0 0,0 0 0 0 0,0-1 0 0 0,1 1-1 0 0,-1-1 1 0 0,1 0 0 0 0,-1 0 0 0 0,1 0 0 0 0,6 3 0 0 0,-9-6-208 0 0,0 0 1 0 0,0 0 0 0 0,0 0-1 0 0,0 0 1 0 0,0-1-1 0 0,0 1 1 0 0,1 0-1 0 0,-1 0 1 0 0,0-1 0 0 0,0 1-1 0 0,0-1 1 0 0,0 1-1 0 0,0-1 1 0 0,0 0 0 0 0,0 1-1 0 0,0-1 1 0 0,-1 0-1 0 0,1 1 1 0 0,0-1 0 0 0,1-2-1 0 0,8-9-5425 0 0,-1-5-1552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7.085"/>
    </inkml:context>
    <inkml:brush xml:id="br0">
      <inkml:brushProperty name="width" value="0.05" units="cm"/>
      <inkml:brushProperty name="height" value="0.05" units="cm"/>
      <inkml:brushProperty name="color" value="#004F8B"/>
    </inkml:brush>
  </inkml:definitions>
  <inkml:trace contextRef="#ctx0" brushRef="#br0">0 1 6335 0 0,'0'0'486'0'0,"1"2"-318"0"0,5 10 357 0 0,-1 1-1 0 0,-1 0 1 0 0,0 0 0 0 0,-1 0 0 0 0,2 16-1 0 0,4 71 3587 0 0,-6-63-3037 0 0,-2 85 2944 0 0,1-10 152 0 0,-1-107-2865 0 0,1-6-495 0 0,5-12-235 0 0,5-22-473 0 0,39-180 155 0 0,-45 193-257 0 0,1-1 0 0 0,0 1-1 0 0,2 1 1 0 0,13-25 0 0 0,-21 45-71 0 0,-1 1 89 0 0,1 0 16 0 0,-1 1 0 0 0,1-1 0 0 0,-1 0 0 0 0,1 1 0 0 0,-1-1-1 0 0,1 0 1 0 0,-1 1 0 0 0,1-1 0 0 0,-1 1 0 0 0,1-1 0 0 0,-1 0 0 0 0,0 1 0 0 0,1-1 0 0 0,-1 1 0 0 0,0 0 0 0 0,1-1-1 0 0,-1 1 1 0 0,0 0 0 0 0,7 15 352 0 0,-6-12-190 0 0,5 13 314 0 0,0 1-1 0 0,-2-1 1 0 0,0 1-1 0 0,1 20 1 0 0,-4-32-471 0 0,1 0 0 0 0,-1 0-1 0 0,1-1 1 0 0,0 1 0 0 0,0 0 0 0 0,1-1-1 0 0,0 1 1 0 0,4 6 0 0 0,0-2-373 0 0,1 0 0 0 0,16 18 0 0 0,-23-27 104 0 0,0-1 1 0 0,1 1-1 0 0,-1 0 1 0 0,0 0-1 0 0,1-1 1 0 0,-1 1 0 0 0,1-1-1 0 0,-1 1 1 0 0,1-1-1 0 0,-1 1 1 0 0,2-1-1 0 0,0 1-506 0 0,17-4-11459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7.563"/>
    </inkml:context>
    <inkml:brush xml:id="br0">
      <inkml:brushProperty name="width" value="0.05" units="cm"/>
      <inkml:brushProperty name="height" value="0.05" units="cm"/>
      <inkml:brushProperty name="color" value="#004F8B"/>
    </inkml:brush>
  </inkml:definitions>
  <inkml:trace contextRef="#ctx0" brushRef="#br0">0 305 3335 0 0,'2'1'7011'0'0,"9"0"-4800"0"0,0 0 0 0 0,-1 0 0 0 0,13-2 0 0 0,-16 1-1570 0 0,0-1 0 0 0,-1-1 1 0 0,1 1-1 0 0,0-1 0 0 0,-1 0 1 0 0,9-4-1 0 0,-3 0-274 0 0,0-1 1 0 0,0 0-1 0 0,0-1 0 0 0,-1-1 0 0 0,0 1 1 0 0,-1-2-1 0 0,0 1 0 0 0,0-2 1 0 0,-1 1-1 0 0,11-18 0 0 0,-19 26-360 0 0,2-2 33 0 0,0 0 0 0 0,0 0 0 0 0,-1 0 1 0 0,0-1-1 0 0,0 1 0 0 0,0-1 0 0 0,1-6 0 0 0,3-8 44 0 0,-4 15-83 0 0,-1 0-1 0 0,0 0 1 0 0,0 0-1 0 0,0 0 1 0 0,-1 0 0 0 0,1-5-1 0 0,-1 1-1 0 0,1 2 15 0 0,-1 0-1 0 0,-1 0 1 0 0,1 1-1 0 0,-1-1 1 0 0,-2-8 0 0 0,2 12-10 0 0,1 0 1 0 0,-1 0 0 0 0,0 1 0 0 0,0-1 0 0 0,0 0 0 0 0,0 1 0 0 0,0-1 0 0 0,0 1 0 0 0,-1-1-1 0 0,1 1 1 0 0,0 0 0 0 0,-1-1 0 0 0,1 1 0 0 0,-1 0 0 0 0,0 0 0 0 0,1 0 0 0 0,-1 0 0 0 0,0 0-1 0 0,1 0 1 0 0,-1 1 0 0 0,-2-1 0 0 0,-3-1 7 0 0,0 1 0 0 0,1 0 1 0 0,-1 0-1 0 0,0 1 0 0 0,0 0 0 0 0,-11 1 0 0 0,4 0-5 0 0,9 0 1 0 0,1 0 1 0 0,0 0-1 0 0,-1 0 1 0 0,1 1-1 0 0,0 0 0 0 0,0-1 1 0 0,0 1-1 0 0,0 1 0 0 0,0-1 1 0 0,-6 6-1 0 0,1-1 15 0 0,1 0 0 0 0,0 1 0 0 0,-9 10 0 0 0,14-13-20 0 0,0-1 1 0 0,0 0-1 0 0,1 1 0 0 0,0 0 1 0 0,0-1-1 0 0,0 1 0 0 0,1 0 1 0 0,0 0-1 0 0,0 0 0 0 0,0 0 1 0 0,0 0-1 0 0,1 1 0 0 0,0-1 1 0 0,0 0-1 0 0,0 0 0 0 0,1 0 1 0 0,-1 0-1 0 0,3 9 0 0 0,2 3 11 0 0,0 0-1 0 0,1 0 1 0 0,1 0-1 0 0,10 16 1 0 0,-13-26 17 0 0,1 0 1 0 0,-1 1-1 0 0,2-2 1 0 0,-1 1-1 0 0,1-1 1 0 0,0 0-1 0 0,0 0 1 0 0,12 7-1 0 0,-13-9-63 0 0,0 0 0 0 0,1-1 0 0 0,0 0 0 0 0,0 0 0 0 0,0 0 0 0 0,0-1 0 0 0,0 0 1 0 0,0 0-1 0 0,1-1 0 0 0,-1 1 0 0 0,13 0 0 0 0,-16-2-248 0 0,0 0-1 0 0,-1-1 1 0 0,1 1 0 0 0,0 0 0 0 0,0-1-1 0 0,0 0 1 0 0,0 1 0 0 0,0-1 0 0 0,-1 0 0 0 0,1-1-1 0 0,0 1 1 0 0,-1 0 0 0 0,1-1 0 0 0,-1 1-1 0 0,0-1 1 0 0,3-2 0 0 0,-2 0-935 0 0,0 1 0 0 0,0-1-1 0 0,0 0 1 0 0,0 0 0 0 0,-1 0 0 0 0,0 0 0 0 0,0 0-1 0 0,0-1 1 0 0,1-4 0 0 0,0-4-3900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8.198"/>
    </inkml:context>
    <inkml:brush xml:id="br0">
      <inkml:brushProperty name="width" value="0.05" units="cm"/>
      <inkml:brushProperty name="height" value="0.05" units="cm"/>
      <inkml:brushProperty name="color" value="#004F8B"/>
    </inkml:brush>
  </inkml:definitions>
  <inkml:trace contextRef="#ctx0" brushRef="#br0">1 135 6991 0 0,'0'0'542'0'0,"1"1"-353"0"0,5 10 1380 0 0,-1 0 0 0 0,8 19 0 0 0,-9-19 94 0 0,1 0-1 0 0,0 0 1 0 0,10 14-1 0 0,-13-22-1296 0 0,0 0 0 0 0,0 0-1 0 0,1-1 1 0 0,-1 1 0 0 0,1 0 0 0 0,0-1-1 0 0,-1 0 1 0 0,1 0 0 0 0,0 0-1 0 0,0 0 1 0 0,4 2 0 0 0,-5-4-297 0 0,-1 0 0 0 0,1 1 0 0 0,-1-1 0 0 0,1 0 0 0 0,-1 0 0 0 0,1 1 0 0 0,-1-1 0 0 0,1 0 0 0 0,-1-1 0 0 0,1 1 0 0 0,-1 0 0 0 0,1 0 0 0 0,-1-1 0 0 0,1 1 0 0 0,-1-1 0 0 0,0 1 0 0 0,1-1 0 0 0,-1 1 0 0 0,0-1 1 0 0,1 0-1 0 0,-1 0 0 0 0,0 0 0 0 0,0 0 0 0 0,0 0 0 0 0,1 0 0 0 0,-1 0 0 0 0,0 0 0 0 0,1-2 0 0 0,3-4 39 0 0,-1 1 0 0 0,-1-1 0 0 0,1 0 0 0 0,-1 0 0 0 0,0-1 1 0 0,0 1-1 0 0,2-14 0 0 0,-3 12-72 0 0,0 1 0 0 0,1-1 1 0 0,0 1-1 0 0,9-15 0 0 0,-8 17 31 0 0,-4 5 101 0 0,1 1-145 0 0,0 0 1 0 0,0 1-1 0 0,0-1 0 0 0,0 0 0 0 0,0 0 0 0 0,0 1 1 0 0,0-1-1 0 0,0 1 0 0 0,0-1 0 0 0,0 1 1 0 0,1 0-1 0 0,1 2 36 0 0,-1 0 1 0 0,0 1-1 0 0,0-1 1 0 0,0 0-1 0 0,-1 1 1 0 0,1-1-1 0 0,-1 1 1 0 0,2 4-1 0 0,9 20 326 0 0,-7-20-213 0 0,1 1 0 0 0,0-1 1 0 0,10 11-1 0 0,-15-18-140 0 0,0 0 0 0 0,0 0 0 0 0,1-1 1 0 0,-1 1-1 0 0,0 0 0 0 0,0 0 0 0 0,1-1 0 0 0,-1 1 0 0 0,0-1 0 0 0,1 1 0 0 0,-1-1 1 0 0,0 0-1 0 0,1 1 0 0 0,-1-1 0 0 0,1 0 0 0 0,-1 0 0 0 0,1 0 0 0 0,-1 0 0 0 0,1 0 1 0 0,-1 0-1 0 0,0 0 0 0 0,1-1 0 0 0,-1 1 0 0 0,1 0 0 0 0,-1-1 0 0 0,0 1 0 0 0,1-1 1 0 0,-1 0-1 0 0,0 1 0 0 0,0-1 0 0 0,0 0 0 0 0,1 0 0 0 0,1-2 0 0 0,3-2 94 0 0,0 0-1 0 0,0-1 1 0 0,0 0 0 0 0,6-9-1 0 0,-7 8-52 0 0,0 0-1 0 0,-1 0 1 0 0,0-1-1 0 0,0 1 1 0 0,0-1-1 0 0,-1 0 1 0 0,-1 0-1 0 0,1 0 1 0 0,-1 0-1 0 0,0-1 1 0 0,-1 1-1 0 0,0 0 1 0 0,0-1-1 0 0,-1-14 1 0 0,-1 20-50 0 0,0-1 0 0 0,1 1 1 0 0,-1-1-1 0 0,0 1 0 0 0,-1 0 0 0 0,1 0 1 0 0,-1-1-1 0 0,1 1 0 0 0,-1 0 0 0 0,0 0 1 0 0,0 0-1 0 0,0 1 0 0 0,-1-1 0 0 0,1 0 1 0 0,-1 1-1 0 0,1 0 0 0 0,-1-1 0 0 0,0 1 1 0 0,0 0-1 0 0,0 1 0 0 0,0-1 0 0 0,0 0 0 0 0,-1 1 1 0 0,1 0-1 0 0,0-1 0 0 0,-1 1 0 0 0,-5-1 1 0 0,8 3-121 0 0,-1-1 0 0 0,0 0 1 0 0,1 0-1 0 0,-1 1 0 0 0,1-1 0 0 0,-1 1 1 0 0,1-1-1 0 0,-1 1 0 0 0,1 0 1 0 0,-1-1-1 0 0,1 1 0 0 0,0 0 0 0 0,-1 0 1 0 0,1 0-1 0 0,-1 1 0 0 0,1-1-45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8.617"/>
    </inkml:context>
    <inkml:brush xml:id="br0">
      <inkml:brushProperty name="width" value="0.05" units="cm"/>
      <inkml:brushProperty name="height" value="0.05" units="cm"/>
      <inkml:brushProperty name="color" value="#004F8B"/>
    </inkml:brush>
  </inkml:definitions>
  <inkml:trace contextRef="#ctx0" brushRef="#br0">0 1 4055 0 0,'0'0'584'0'0,"6"7"1415"0"0,-3-1-1410 0 0,0 0 1 0 0,0 1-1 0 0,0-1 1 0 0,-1 1-1 0 0,0 0 0 0 0,0-1 1 0 0,-1 1-1 0 0,1 10 0 0 0,-1 3 844 0 0,-2 31 0 0 0,-1 2 790 0 0,-4 92 2553 0 0,4-94-2899 0 0,0-40-1370 0 0,2-1 0 0 0,-1 1 0 0 0,1 0 0 0 0,1 0 0 0 0,0-1 0 0 0,0 1 0 0 0,4 12 0 0 0,-5-22 529 0 0,1-1-1016 0 0,0 0 0 0 0,-1 0 0 0 0,1 0 0 0 0,0 0-1 0 0,-1-1 1 0 0,1 1 0 0 0,0 0 0 0 0,-1 0 0 0 0,1-1-1 0 0,-1 1 1 0 0,1 0 0 0 0,0-1 0 0 0,-1 1-1 0 0,1 0 1 0 0,-1-1 0 0 0,1 1 0 0 0,-1-1 0 0 0,1 1-1 0 0,-1-1 1 0 0,0 1 0 0 0,1-1 0 0 0,-1 0 0 0 0,0 1-1 0 0,1-2 1 0 0,5-18 121 0 0,-3 11-75 0 0,11-41 54 0 0,9-63 1 0 0,-15 70-29 0 0,1 1 1 0 0,23-67-1 0 0,-28 100-81 0 0,-4 9-5 0 0,0 0 0 0 0,1-1 1 0 0,-1 1-1 0 0,0 0 0 0 0,0 0 0 0 0,0-1 0 0 0,0 1 0 0 0,0 0 1 0 0,1 0-1 0 0,-1-1 0 0 0,0 1 0 0 0,0 0 0 0 0,0 0 1 0 0,1 0-1 0 0,-1-1 0 0 0,0 1 0 0 0,0 0 0 0 0,1 0 0 0 0,-1 0 1 0 0,0 0-1 0 0,0 0 0 0 0,1 0 0 0 0,-1 0 0 0 0,0-1 0 0 0,1 1 1 0 0,-1 0-1 0 0,0 0 0 0 0,0 0 0 0 0,1 0 0 0 0,-1 0 0 0 0,0 0 1 0 0,1 0-1 0 0,-1 0 0 0 0,0 1 0 0 0,0-1 0 0 0,1 0 1 0 0,-1 0-1 0 0,0 0 0 0 0,0 0 0 0 0,1 0 0 0 0,-1 0 0 0 0,0 0 1 0 0,0 1-1 0 0,1-1 0 0 0,-1 0 0 0 0,0 0 0 0 0,1 1 0 0 0,5 7 268 0 0,-6-8-292 0 0,7 11 273 0 0,-2 0 1 0 0,1 0-1 0 0,-1 0 0 0 0,-1 1 0 0 0,4 14 1 0 0,10 24 312 0 0,-13-39-553 0 0,-2-3-6 0 0,0 0 1 0 0,1 0-1 0 0,0 0 1 0 0,1 0-1 0 0,7 9 1 0 0,-10-16-125 0 0,-1 1-1 0 0,1-1 1 0 0,0 0-1 0 0,0 0 1 0 0,0 0-1 0 0,0 0 1 0 0,0 0-1 0 0,0-1 1 0 0,0 1-1 0 0,1-1 1 0 0,-1 1-1 0 0,0-1 1 0 0,0 0-1 0 0,5 0 1 0 0,-1 0-831 0 0,0 0 0 0 0,0 0 0 0 0,0-1 1 0 0,8-1-1 0 0,-12 1 248 0 0,0 0 1 0 0,0 0-1 0 0,0 0 0 0 0,-1 0 1 0 0,1-1-1 0 0,0 1 1 0 0,0 0-1 0 0,-1-1 0 0 0,1 1 1 0 0,-1-1-1 0 0,1 0 1 0 0,-1 0-1 0 0,1 1 1 0 0,0-4-1 0 0,7-8-6165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9.361"/>
    </inkml:context>
    <inkml:brush xml:id="br0">
      <inkml:brushProperty name="width" value="0.05" units="cm"/>
      <inkml:brushProperty name="height" value="0.05" units="cm"/>
      <inkml:brushProperty name="color" value="#004F8B"/>
    </inkml:brush>
  </inkml:definitions>
  <inkml:trace contextRef="#ctx0" brushRef="#br0">23 126 3367 0 0,'0'0'258'0'0,"-2"6"88"0"0,-14 60 9879 0 0,14-54-8860 0 0,1 1 0 0 0,0 0-1 0 0,0 0 1 0 0,2 0 0 0 0,3 25-1 0 0,-2-26-452 0 0,0 0-1 0 0,1 0 0 0 0,0 0 0 0 0,9 19 0 0 0,-11-28-818 0 0,0-1 1 0 0,0 0 0 0 0,1 1-1 0 0,-1-1 1 0 0,1 0 0 0 0,-1 0-1 0 0,1 0 1 0 0,0 0 0 0 0,-1 0-1 0 0,1 0 1 0 0,0 0 0 0 0,0-1-1 0 0,1 1 1 0 0,-1-1 0 0 0,0 1-1 0 0,0-1 1 0 0,1 0 0 0 0,-1 0-1 0 0,1 0 1 0 0,-1 0 0 0 0,1-1-1 0 0,-1 1 1 0 0,1-1 0 0 0,-1 1-1 0 0,1-1 1 0 0,0 0 0 0 0,-1 0-1 0 0,1 0 1 0 0,4-1 0 0 0,-5 0-44 0 0,1 0 1 0 0,0 0 0 0 0,0 0-1 0 0,0-1 1 0 0,-1 1-1 0 0,1-1 1 0 0,0 0 0 0 0,-1 1-1 0 0,0-1 1 0 0,1-1-1 0 0,-1 1 1 0 0,0 0 0 0 0,0 0-1 0 0,0-1 1 0 0,-1 1-1 0 0,3-5 1 0 0,3-5 122 0 0,0 0 0 0 0,5-17 1 0 0,-7 14-87 0 0,-1 0 1 0 0,0 0-1 0 0,-2 0 0 0 0,1-1 1 0 0,-2 0-1 0 0,0 1 1 0 0,-1-1-1 0 0,-2-20 0 0 0,2 34-116 0 0,-1-1 0 0 0,1 0 0 0 0,-1 0 0 0 0,0 0-1 0 0,0 0 1 0 0,0 1 0 0 0,0-1 0 0 0,0 0 0 0 0,0 1 0 0 0,-1-1-1 0 0,1 1 1 0 0,-1-1 0 0 0,0 1 0 0 0,1 0 0 0 0,-5-4-1 0 0,-15-8-2214 0 0,-3 3-4470 0 0</inkml:trace>
  <inkml:trace contextRef="#ctx0" brushRef="#br0" timeOffset="1">148 1 4255 0 0,'6'6'444'0'0,"-1"3"458"0"0,1 0 0 0 0,-1 1 0 0 0,0-1 0 0 0,-1 1 0 0 0,0 0-1 0 0,3 16 1 0 0,8 63 5706 0 0,-12-60-2835 0 0,9 35 0 0 0,-9-57-2909 0 0,-1-7 450 0 0,2-15 1163 0 0,-1-1-2471 0 0,-1 7 141 0 0,0-1 0 0 0,0 1 0 0 0,-1-1 1 0 0,0-18-1 0 0,-1 20-74 0 0,0 0 0 0 0,1 0 1 0 0,0-1-1 0 0,0 1 1 0 0,1 0-1 0 0,0 0 0 0 0,5-15 1 0 0,3 7 37 0 0,-9 14-92 0 0,1-1 0 0 0,0 0 0 0 0,-1 1 0 0 0,1-1 0 0 0,-1 0 0 0 0,0 0 0 0 0,0 0 0 0 0,0 0 0 0 0,0 0 0 0 0,0 0 0 0 0,-1 0 0 0 0,1 0 0 0 0,-1-3 0 0 0,0 5-18 0 0,0 1-1 0 0,0 0 1 0 0,0 0 0 0 0,0-1-1 0 0,0 1 1 0 0,0 0 0 0 0,0 0-1 0 0,0-1 1 0 0,0 1 0 0 0,0 0 0 0 0,0 0-1 0 0,0 0 1 0 0,0-1 0 0 0,1 1-1 0 0,-1 0 1 0 0,0 0 0 0 0,0 0-1 0 0,0-1 1 0 0,0 1 0 0 0,0 0-1 0 0,1 0 1 0 0,-1 0 0 0 0,0 0-1 0 0,0-1 1 0 0,0 1 0 0 0,0 0-1 0 0,1 0 1 0 0,-1 0 0 0 0,0 0 0 0 0,0 0-1 0 0,1 0 1 0 0,-1 0 0 0 0,0-1-1 0 0,0 1 1 0 0,0 0 0 0 0,1 0-1 0 0,-1 0 1 0 0,0 0 0 0 0,0 0-1 0 0,1 0 1 0 0,-1 0 0 0 0,0 0-1 0 0,0 0 1 0 0,1 0 0 0 0,-1 1-1 0 0,10 1 40 0 0,-10-2-39 0 0,19 14-4088 0 0,-4-2-3692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36:19.959"/>
    </inkml:context>
    <inkml:brush xml:id="br0">
      <inkml:brushProperty name="width" value="0.05" units="cm"/>
      <inkml:brushProperty name="height" value="0.05" units="cm"/>
      <inkml:brushProperty name="color" value="#004F8B"/>
    </inkml:brush>
  </inkml:definitions>
  <inkml:trace contextRef="#ctx0" brushRef="#br0">36 742 2935 0 0,'0'1'214'0'0,"0"4"132"0"0,0 14 3665 0 0,0-12-2881 0 0,1 0 1 0 0,-2 0-1 0 0,1 1 1 0 0,-4 12-1 0 0,2-9 185 0 0,1 1 1 0 0,-1 13-1 0 0,-1 9 582 0 0,-7 86 2745 0 0,7-67-3208 0 0,3-35-684 0 0,-4 25 1 0 0,-1 12 568 0 0,4-25-578 0 0,1-28-673 0 0,0-1 0 0 0,0 1 0 0 0,0-1 0 0 0,0 0 0 0 0,0 1 0 0 0,0-1 0 0 0,0 1 0 0 0,1-1 0 0 0,-1 1 0 0 0,0-1 0 0 0,1 1 1 0 0,0-1-1 0 0,-1 0 0 0 0,1 1 0 0 0,0-1 0 0 0,-1 0 0 0 0,1 0 0 0 0,2 2 0 0 0,-3-2-51 0 0,0-1 1 0 0,1 0-1 0 0,-1 0 1 0 0,0 0-1 0 0,0 0 1 0 0,0 0-1 0 0,1 0 1 0 0,-1 0-1 0 0,0 0 1 0 0,0 0-1 0 0,0-1 0 0 0,1 1 1 0 0,-1 0-1 0 0,0 0 1 0 0,0 0-1 0 0,0 0 1 0 0,0 0-1 0 0,1 0 1 0 0,-1 0-1 0 0,0 0 0 0 0,0 0 1 0 0,0-1-1 0 0,0 1 1 0 0,1 0-1 0 0,-1 0 1 0 0,0 0-1 0 0,0 0 1 0 0,0 0-1 0 0,0-1 0 0 0,0 1 1 0 0,0 0-1 0 0,1 0 1 0 0,-1 0-1 0 0,0-1 1 0 0,0 1-1 0 0,0 0 1 0 0,0-1-1 0 0,4-8 113 0 0,16-129 304 0 0,-4 26-457 0 0,-14 93 19 0 0,7-26 27 0 0,-8 43-13 0 0,-1-1 0 0 0,1 0 0 0 0,0 0 1 0 0,1 1-1 0 0,-1-1 0 0 0,0 1 0 0 0,1-1 0 0 0,-1 1 0 0 0,1 0 0 0 0,0 0 0 0 0,0-1 1 0 0,3-1-1 0 0,-4 3 59 0 0,-1 1-61 0 0,0 0 0 0 0,1 0 0 0 0,-1-1-1 0 0,0 1 1 0 0,1 0 0 0 0,-1 0 0 0 0,0 0 0 0 0,1 0 0 0 0,-1 0-1 0 0,0 0 1 0 0,1 0 0 0 0,-1 0 0 0 0,1 0 0 0 0,-1 0 0 0 0,0 0-1 0 0,1 0 1 0 0,-1 1 0 0 0,0-1 0 0 0,1 0 0 0 0,-1 0 0 0 0,0 0-1 0 0,1 0 1 0 0,-1 1 0 0 0,0-1 0 0 0,1 0 0 0 0,-1 0 0 0 0,0 0-1 0 0,0 1 1 0 0,1-1 0 0 0,-1 0 0 0 0,0 1 0 0 0,12 43 476 0 0,7 49 1 0 0,-19-93-482 0 0,0 2 6 0 0,0-1 0 0 0,0 0-1 0 0,0 0 1 0 0,0 1 0 0 0,1-1 0 0 0,-1 0 0 0 0,0 0-1 0 0,1 1 1 0 0,-1-1 0 0 0,1 0 0 0 0,0 0 0 0 0,-1 0-1 0 0,1 0 1 0 0,0 0 0 0 0,-1 1 0 0 0,1-1 0 0 0,2 1-1 0 0,-2-3-4 0 0,0-1-1 0 0,0 1 1 0 0,0-1-1 0 0,0 1 0 0 0,0-1 1 0 0,0 1-1 0 0,0-1 1 0 0,1-3-1 0 0,5-13-172 0 0,-1-1 0 0 0,-1-1 0 0 0,5-33 0 0 0,-8 37 125 0 0,1 8-36 0 0,-3 8 78 0 0,0 0 1 0 0,0 0-1 0 0,0-1 1 0 0,0 1-1 0 0,0 0 1 0 0,0 0-1 0 0,0-1 1 0 0,1 1-1 0 0,-1 0 1 0 0,0 0-1 0 0,0-1 1 0 0,0 1-1 0 0,1 0 1 0 0,-1 0-1 0 0,0 0 1 0 0,0-1-1 0 0,0 1 1 0 0,1 0-1 0 0,-1 0 1 0 0,0 0-1 0 0,0 0 0 0 0,1 0 1 0 0,-1 0-1 0 0,0-1 1 0 0,0 1-1 0 0,1 0 1 0 0,-1 0-1 0 0,0 0 1 0 0,1 0-1 0 0,-1 0 1 0 0,0 0-1 0 0,0 0 1 0 0,1 0-1 0 0,-1 0 1 0 0,0 0-1 0 0,1 0 1 0 0,-1 0-1 0 0,0 1 1 0 0,0-1-1 0 0,1 0 1 0 0,-1 0-1 0 0,0 0 1 0 0,0 0-1 0 0,1 0 0 0 0,-1 0 1 0 0,0 1-1 0 0,0-1 1 0 0,0 0-1 0 0,1 0 1 0 0,-1 0-1 0 0,0 1 1 0 0,0-1-1 0 0,0 0 1 0 0,1 0-1 0 0,-1 1 1 0 0,0-1-1 0 0,6 8 9 0 0,9 28 17 0 0,-11-25 50 0 0,1-1 1 0 0,8 15 0 0 0,-12-23-48 0 0,3 4 17 0 0,0 0-1 0 0,1 0 0 0 0,-1 0 0 0 0,1 0 0 0 0,7 5 0 0 0,-11-9-42 0 0,1-1-1 0 0,-1-1 1 0 0,0 1-1 0 0,0 0 0 0 0,1 0 1 0 0,-1 0-1 0 0,1-1 1 0 0,-1 1-1 0 0,1-1 0 0 0,-1 1 1 0 0,1-1-1 0 0,-1 0 0 0 0,1 1 1 0 0,-1-1-1 0 0,1 0 1 0 0,-1 0-1 0 0,1 0 0 0 0,0 0 1 0 0,-1 0-1 0 0,1 0 0 0 0,-1-1 1 0 0,1 1-1 0 0,-1-1 1 0 0,1 1-1 0 0,-1-1 0 0 0,1 1 1 0 0,-1-1-1 0 0,1 0 1 0 0,-1 0-1 0 0,0 1 0 0 0,2-3 1 0 0,3-1 13 0 0,-1 0 0 0 0,0-1 0 0 0,0 0-1 0 0,0 0 1 0 0,-1 0 0 0 0,0-1 0 0 0,0 0 0 0 0,0 1 0 0 0,0-1 0 0 0,-1-1 0 0 0,0 1 0 0 0,2-9 0 0 0,5-7-13 0 0,-8 18 5 0 0,0-1 1 0 0,0 1-1 0 0,0-1 0 0 0,-1 0 1 0 0,0 1-1 0 0,0-1 0 0 0,0 0 0 0 0,0 0 1 0 0,0-6-1 0 0,-3 12 40 0 0,1-1-45 0 0,1 0 0 0 0,0 0 0 0 0,0 0 0 0 0,-1 0 0 0 0,1 0 0 0 0,0 0 0 0 0,0 0-1 0 0,-1 0 1 0 0,1 0 0 0 0,0 0 0 0 0,0 0 0 0 0,-1 0 0 0 0,1 1 0 0 0,0-1 0 0 0,0 0 0 0 0,-1 0 0 0 0,1 0 0 0 0,0 0 0 0 0,0 0 0 0 0,-1 0 0 0 0,1 1 0 0 0,0-1-1 0 0,0 0 1 0 0,0 0 0 0 0,-1 0 0 0 0,1 1 0 0 0,0-1 0 0 0,0 0 0 0 0,0 0 0 0 0,0 0 0 0 0,0 1 0 0 0,-1-1 0 0 0,1 0 0 0 0,0 0 0 0 0,0 1 0 0 0,0-1 0 0 0,0 0-1 0 0,0 0 1 0 0,0 1 0 0 0,0-1 0 0 0,0 0 0 0 0,0 1 0 0 0,0-1 0 0 0,0 0 0 0 0,-2 25-1 0 0,1-6 0 0 0,2 0 0 0 0,-1-19 0 0 0,0 0 0 0 0,0 0 0 0 0,-1 0 0 0 0,1 0 0 0 0,0 0 0 0 0,0 0 0 0 0,0 1 0 0 0,0-1 0 0 0,0 0 0 0 0,0 0 0 0 0,0 0 0 0 0,0 0 0 0 0,0 0 0 0 0,0 0 0 0 0,0 0 0 0 0,0 1 0 0 0,1-1 0 0 0,-1 0 0 0 0,0 0 0 0 0,0 0 0 0 0,0 0 0 0 0,0 0 0 0 0,0 0 0 0 0,0 0 0 0 0,0 0 0 0 0,0 1 0 0 0,0-1 0 0 0,0 0 0 0 0,0 0 0 0 0,0 0 0 0 0,0 0 0 0 0,1 0 0 0 0,-1 0 0 0 0,0 0 0 0 0,0 0 0 0 0,0 0 0 0 0,0 0 0 0 0,0 0 0 0 0,0 0 0 0 0,0 0 0 0 0,1 0 0 0 0,-1 0 0 0 0,0 0 0 0 0,0 0 0 0 0,4-4 0 0 0,3-9 0 0 0,-4 3 0 0 0,1 0 0 0 0,-1 0 0 0 0,2-12 0 0 0,2 2 0 0 0,-6 17 0 0 0,0 0 0 0 0,0 0 0 0 0,0 0 0 0 0,0 0 0 0 0,0-5 0 0 0,9-17 0 0 0,-10 25 0 0 0,1-4 0 0 0,1 6 0 0 0,3 7 0 0 0,-5-8 0 0 0,0-1 0 0 0,0 0 0 0 0,0 1 0 0 0,1-1 0 0 0,-1 0 0 0 0,0 0 0 0 0,0 1 0 0 0,0-1 0 0 0,0 0 0 0 0,0 0 0 0 0,1 1 0 0 0,-1-1 0 0 0,0 0 0 0 0,0 0 0 0 0,0 0 0 0 0,1 1 0 0 0,-1-1 0 0 0,0 0 0 0 0,0 0 0 0 0,1 0 0 0 0,-1 0 0 0 0,0 0 0 0 0,0 0 0 0 0,1 1 0 0 0,-1-1 0 0 0,0 0 0 0 0,1 0 0 0 0,-1 0 0 0 0,0 0 0 0 0,0 0 0 0 0,1 0 0 0 0,-1 0 0 0 0,0 0 0 0 0,1 0 0 0 0,-1 0 0 0 0,0 0 0 0 0,0 0 0 0 0,1-1 0 0 0,-1 1 0 0 0,0 0 0 0 0,0 0 0 0 0,1 0 0 0 0,-1 0 0 0 0,0 0 0 0 0,0 0 0 0 0,1-1 0 0 0,-1 1 0 0 0,0 0 0 0 0,0 0 0 0 0,0 0 0 0 0,1-1 0 0 0,-1 1 0 0 0,0 0 0 0 0,0 0 0 0 0,0-1 0 0 0,0 1 0 0 0,1 0 0 0 0,-1 0 0 0 0,0-1 0 0 0,4-4 0 0 0,-1-1 0 0 0,0 0 0 0 0,0 0 0 0 0,0 0 0 0 0,-1 0 0 0 0,1 0 0 0 0,0-7 0 0 0,2-3 0 0 0,5-15-196 0 0,-2-1 1 0 0,-1 0-1 0 0,-1 0 0 0 0,2-57 0 0 0,-8 22-353 0 0,-9-84 0 0 0,-28-93-30 0 0,35 223 590 0 0,2 18 29 0 0,-1-1-1 0 0,1 0 1 0 0,0 0-1 0 0,-1 0 0 0 0,0 0 1 0 0,0 0-1 0 0,0 1 1 0 0,0-1-1 0 0,-1 0 0 0 0,0 1 1 0 0,-2-6-1 0 0,3 10 52 0 0,1 0 1 0 0,-1 0-1 0 0,1-1 1 0 0,0 1-1 0 0,0 0 0 0 0,-1 0 1 0 0,1 0-1 0 0,0 0 1 0 0,0-1-1 0 0,0 1 1 0 0,0 0-1 0 0,0 0 0 0 0,0 0 1 0 0,0 0-1 0 0,0 0 1 0 0,1 1-1 0 0,0 22 34 0 0,38 211 361 0 0,-34-214-479 0 0,46 185-7 0 0,-34-152 0 0 0,43 92 0 0 0,-47-118 0 0 0,10 20 0 0 0,43 65 0 0 0,-43-78 0 0 0,-8-12 0 0 0,1 1 0 0 0,1-2 0 0 0,1-1 0 0 0,37 35 0 0 0,-54-55 1 0 0,0 0-1 0 0,-1 0 1 0 0,1-1-1 0 0,0 1 1 0 0,0-1-1 0 0,0 1 1 0 0,0 0 0 0 0,0-1-1 0 0,0 1 1 0 0,0-1-1 0 0,0 0 1 0 0,0 1-1 0 0,0-1 1 0 0,1 0-1 0 0,-1 0 1 0 0,0 0 0 0 0,0 0-1 0 0,0 0 1 0 0,2 0-1 0 0,-2 0 1 0 0,0-1 0 0 0,0 1-1 0 0,0-1 1 0 0,0 1-1 0 0,0-1 1 0 0,-1 1 0 0 0,1-1-1 0 0,0 0 1 0 0,0 1 0 0 0,-1-1-1 0 0,1 0 1 0 0,0 0 0 0 0,-1 1-1 0 0,1-1 1 0 0,-1 0-1 0 0,1 0 1 0 0,0-2 0 0 0,0-1-14 0 0,1 0 0 0 0,-1 0 1 0 0,0-1-1 0 0,0 1 1 0 0,0-1-1 0 0,-1 1 1 0 0,0-1-1 0 0,0-7 0 0 0,-8-31-1607 0 0,-1 14-7109 0 0,2 6-879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1:33.814"/>
    </inkml:context>
    <inkml:brush xml:id="br0">
      <inkml:brushProperty name="width" value="0.05" units="cm"/>
      <inkml:brushProperty name="height" value="0.05" units="cm"/>
      <inkml:brushProperty name="color" value="#004F8B"/>
    </inkml:brush>
  </inkml:definitions>
  <inkml:trace contextRef="#ctx0" brushRef="#br0">132 16 1951 0 0,'-19'-5'191'0'0,"9"-3"170"0"0,8 6-185 0 0,1 1 112 0 0,-13 5 2028 0 0,12-3-2114 0 0,1 0-1 0 0,0 0 1 0 0,0 1-1 0 0,0-1 1 0 0,0 1-1 0 0,1-1 1 0 0,-1 1-1 0 0,0-1 1 0 0,0 1-1 0 0,1-1 1 0 0,-1 1-1 0 0,1 0 1 0 0,-1 2-1 0 0,-3 11 733 0 0,-18 44 2897 0 0,17-42-2239 0 0,-2 0 0 0 0,-8 19 1 0 0,11-26-1089 0 0,0 0 0 0 0,1 0 0 0 0,1 1 0 0 0,0-1 0 0 0,0 1-1 0 0,1 0 1 0 0,0-1 0 0 0,1 19 0 0 0,-1 8 770 0 0,1-11 106 0 0,1 0 0 0 0,1 1 0 0 0,9 42 0 0 0,-8-52-745 0 0,-2-13-530 0 0,0 0 0 0 0,0 0 0 0 0,0 0 0 0 0,1 0 0 0 0,-1 0 0 0 0,1-1 0 0 0,0 1 0 0 0,0-1 0 0 0,0 1 0 0 0,1-1 0 0 0,-1 0 0 0 0,1 0 0 0 0,0 0 0 0 0,0 0 0 0 0,0 0 0 0 0,0-1 0 0 0,0 1 0 0 0,1-1 0 0 0,-1 0 0 0 0,1 0 0 0 0,-1 0 0 0 0,1-1 0 0 0,0 1 0 0 0,0-1 0 0 0,7 2 0 0 0,-6-2-93 0 0,-1 0 1 0 0,1-1-1 0 0,-1 1 0 0 0,1-1 1 0 0,-1 0-1 0 0,1-1 0 0 0,-1 1 1 0 0,0-1-1 0 0,1 0 0 0 0,-1 0 1 0 0,1 0-1 0 0,-1 0 1 0 0,0-1-1 0 0,0 0 0 0 0,0 0 1 0 0,0 0-1 0 0,0 0 0 0 0,0-1 1 0 0,-1 1-1 0 0,1-1 0 0 0,-1 0 1 0 0,0 0-1 0 0,5-5 0 0 0,15-28-904 0 0,-17 23-2227 0 0,1 1-4208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2.027"/>
    </inkml:context>
    <inkml:brush xml:id="br0">
      <inkml:brushProperty name="width" value="0.05" units="cm"/>
      <inkml:brushProperty name="height" value="0.05" units="cm"/>
      <inkml:brushProperty name="color" value="#004F8B"/>
    </inkml:brush>
  </inkml:definitions>
  <inkml:trace contextRef="#ctx0" brushRef="#br0">87 0 4975 0 0,'0'0'388'0'0,"-1"2"-254"0"0,-5 17 1568 0 0,0 0 1 0 0,2 0-1 0 0,-4 36 1 0 0,3-23-9 0 0,-16 88 2334 0 0,8-55-910 0 0,3 0 0 0 0,-2 85 0 0 0,12-144-2803 0 0,0 0-1 0 0,0 0 1 0 0,1 0-1 0 0,0 0 1 0 0,1 0 0 0 0,-1 0-1 0 0,1 0 1 0 0,0-1-1 0 0,0 1 1 0 0,4 5-1 0 0,-5-9-238 0 0,1 1 0 0 0,-1-1 0 0 0,1 0 0 0 0,0 0 0 0 0,0 0 0 0 0,-1 0 0 0 0,1 0 0 0 0,0-1 0 0 0,1 1 0 0 0,-1 0 0 0 0,0-1 0 0 0,0 1 0 0 0,1-1 0 0 0,-1 0 0 0 0,1 0 0 0 0,-1 0 0 0 0,1 0 0 0 0,0-1 0 0 0,-1 1 0 0 0,1-1 0 0 0,0 1 0 0 0,-1-1 0 0 0,1 0 0 0 0,3 0 0 0 0,10-2-69 0 0,0 0 1 0 0,32-10-1 0 0,-30 7-6 0 0,-1 1-1 0 0,23-3 1 0 0,-26 8-1 0 0,-3 2 0 0 0,23-9-1615 0 0,-24 4-5937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1:34.332"/>
    </inkml:context>
    <inkml:brush xml:id="br0">
      <inkml:brushProperty name="width" value="0.05" units="cm"/>
      <inkml:brushProperty name="height" value="0.05" units="cm"/>
      <inkml:brushProperty name="color" value="#004F8B"/>
    </inkml:brush>
  </inkml:definitions>
  <inkml:trace contextRef="#ctx0" brushRef="#br0">0 7 5327 0 0,'0'0'410'0'0,"1"-1"-268"0"0,1-5 1196 0 0,6 25 3255 0 0,-2 13-949 0 0,6 52-1 0 0,-6-27-1979 0 0,37 227 4013 0 0,24 314 11 0 0,-63-555-5565 0 0,11 87 229 0 0,-10-103-296 0 0,0-1-1 0 0,17 46 0 0 0,-21-69-238 0 0,1 1 0 0 0,-1-1-1 0 0,1 0 1 0 0,0 1 0 0 0,0-1 0 0 0,0 0-1 0 0,0 0 1 0 0,1 0 0 0 0,-1-1 0 0 0,4 4-1 0 0,-5-6 95 0 0,-1 1 0 0 0,1-1 1 0 0,0 1-1 0 0,0-1 0 0 0,-1 1 0 0 0,1-1 0 0 0,0 0 0 0 0,0 1 0 0 0,0-1 0 0 0,0 0 0 0 0,0 0 0 0 0,-1 0 0 0 0,1 0 0 0 0,0 0 0 0 0,0 0 0 0 0,0 0 0 0 0,0 0 0 0 0,1 0 0 0 0,-1-1 1 0 0,0 1 0 0 0,1-1 0 0 0,-1 1 0 0 0,0-1 0 0 0,0 0 0 0 0,0 0 1 0 0,0 1-1 0 0,1-1 0 0 0,-1 0 0 0 0,-1 0 0 0 0,1 0 0 0 0,0 0 0 0 0,0-1 0 0 0,0 1 0 0 0,1-2 0 0 0,1-2-2271 0 0,-1-1 1 0 0,1 1 0 0 0,2-11 0 0 0,1-5-5544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1:35.355"/>
    </inkml:context>
    <inkml:brush xml:id="br0">
      <inkml:brushProperty name="width" value="0.05" units="cm"/>
      <inkml:brushProperty name="height" value="0.05" units="cm"/>
      <inkml:brushProperty name="color" value="#004F8B"/>
    </inkml:brush>
  </inkml:definitions>
  <inkml:trace contextRef="#ctx0" brushRef="#br0">0 16 4519 0 0,'0'-1'199'0'0,"1"0"-1"0"0,-1 0 0 0 0,1 0 1 0 0,-1 0-1 0 0,1 1 0 0 0,-1-1 1 0 0,1 0-1 0 0,-1 0 0 0 0,1 0 1 0 0,0 1-1 0 0,0-1 0 0 0,-1 0 1 0 0,1 1-1 0 0,0-1 0 0 0,0 1 1 0 0,0-1-1 0 0,0 1 0 0 0,-1-1 1 0 0,1 1-1 0 0,0-1 0 0 0,0 1 1 0 0,0 0-1 0 0,0 0 0 0 0,0-1 1 0 0,0 1-1 0 0,0 0 0 0 0,1 0 1 0 0,3 0 787 0 0,0 0 0 0 0,0 1 0 0 0,-1-1 1 0 0,7 3-1 0 0,0-1 632 0 0,4-1-52 0 0,23-2-1 0 0,-14 1-512 0 0,-23 0-790 0 0,1 0-21 0 0,0 0-135 0 0,0 0 0 0 0,1 0-1 0 0,-1 0 1 0 0,0 0 0 0 0,1 1 0 0 0,-1-1 0 0 0,0 1-1 0 0,0 0 1 0 0,0 0 0 0 0,0-1 0 0 0,0 1-1 0 0,0 1 1 0 0,0-1 0 0 0,0 0 0 0 0,0 0 0 0 0,0 1-1 0 0,2 2 1 0 0,0 0 201 0 0,-1 0 0 0 0,0 1 0 0 0,-1-1 0 0 0,1 1 1 0 0,-1 0-1 0 0,4 9 0 0 0,-3-4 126 0 0,-1 0 0 0 0,1 0 0 0 0,-2 0 0 0 0,0 0 0 0 0,0 0 0 0 0,0 1 0 0 0,-2 10 0 0 0,-10 71 1422 0 0,-29 64 54 0 0,32-132-1808 0 0,-6 15-325 0 0,14-38-634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1:35.936"/>
    </inkml:context>
    <inkml:brush xml:id="br0">
      <inkml:brushProperty name="width" value="0.05" units="cm"/>
      <inkml:brushProperty name="height" value="0.05" units="cm"/>
      <inkml:brushProperty name="color" value="#004F8B"/>
    </inkml:brush>
  </inkml:definitions>
  <inkml:trace contextRef="#ctx0" brushRef="#br0">0 40 2071 0 0,'22'-4'13080'0'0,"-20"5"-12753"0"0,0-1 0 0 0,0 1 0 0 0,0 0 0 0 0,0 1 0 0 0,0-1 1 0 0,0 0-1 0 0,-1 0 0 0 0,1 1 0 0 0,0-1 0 0 0,-1 1 0 0 0,1 0 0 0 0,-1-1 0 0 0,0 1 0 0 0,0 0 0 0 0,1 0 0 0 0,-1 0 0 0 0,0 0 0 0 0,1 3 0 0 0,1 2 201 0 0,0 1 0 0 0,0 0 1 0 0,2 14-1 0 0,0 9 622 0 0,-1 0 0 0 0,-2 1 0 0 0,-1-1 0 0 0,-4 42 0 0 0,0-49-663 0 0,2-16 6 0 0,0 1-1 0 0,0-1 1 0 0,1 1-1 0 0,1 14 1 0 0,-1-12-345 0 0,-2-13 48 0 0,1 0-168 0 0,1 0-1 0 0,-1 0 0 0 0,1 0 0 0 0,-1 0 0 0 0,1 0 0 0 0,0-1 1 0 0,0 1-1 0 0,0-2 0 0 0,18-148-27 0 0,-18 149 0 0 0,0 0 0 0 0,0 0 0 0 0,0 0 0 0 0,0 0 0 0 0,-1 0 0 0 0,1 0 0 0 0,-2-3 0 0 0,2 3 0 0 0,-1 1 0 0 0,0-1 0 0 0,1 0 0 0 0,0 1 0 0 0,0-1 0 0 0,0 0 0 0 0,0 1 0 0 0,0-1 0 0 0,1-4 0 0 0,9-22 0 0 0,-7 24 0 0 0,-1-1 0 0 0,0 0 0 0 0,0 1 0 0 0,0-1 0 0 0,0-9 0 0 0,-1 11 0 0 0,-1 0 0 0 0,1 0 0 0 0,0 0 0 0 0,0-1 0 0 0,0 1 0 0 0,1 0 0 0 0,-1 1 0 0 0,1-1 0 0 0,0 0 0 0 0,0 0 0 0 0,1 1 0 0 0,-1-1 0 0 0,1 1 0 0 0,-1 0 0 0 0,1 0 0 0 0,0 0 0 0 0,0 0 0 0 0,1 0 0 0 0,-1 0 0 0 0,4-1 0 0 0,1-3 0 0 0,-7 5 0 0 0,0 1 0 0 0,0 0 0 0 0,0 0 0 0 0,0 0 0 0 0,1 0 0 0 0,-1 0 0 0 0,0 0 0 0 0,1 0 0 0 0,-1 0 0 0 0,1 1 0 0 0,-1-1 0 0 0,3 0 0 0 0,-4 1 0 0 0,1 0 0 0 0,0 0 0 0 0,0 0 0 0 0,-1 0 0 0 0,1 0 0 0 0,0 0 0 0 0,0 1 0 0 0,-1-1 0 0 0,1 0 0 0 0,0 0 0 0 0,-1 1 0 0 0,1-1 0 0 0,0 1 0 0 0,-1-1 0 0 0,1 1 0 0 0,-1-1 0 0 0,1 1 0 0 0,0-1 0 0 0,-1 1 0 0 0,1-1 0 0 0,-1 1 0 0 0,0-1 0 0 0,1 1 0 0 0,-1 0 0 0 0,1-1 0 0 0,-1 1 0 0 0,0 0 0 0 0,1 0 0 0 0,0 6-661 0 0,0 0 1 0 0,-1-1-1 0 0,0 1 0 0 0,0 10 1 0 0,-1-13-86 0 0,1 0 0 0 0,0 0 0 0 0,-1 0-1 0 0,2 0 1 0 0,-1 0 0 0 0,0 0 0 0 0,1 0 0 0 0,0 0 0 0 0,0-1 0 0 0,0 1 0 0 0,0 0 0 0 0,1 0 0 0 0,3 6 0 0 0</inkml:trace>
  <inkml:trace contextRef="#ctx0" brushRef="#br0" timeOffset="1">303 8 5471 0 0,'1'0'37'0'0,"0"1"-1"0"0,-1-1 0 0 0,1 1 0 0 0,0 0 0 0 0,0-1 1 0 0,-1 1-1 0 0,1 0 0 0 0,-1 0 0 0 0,1 0 0 0 0,0-1 0 0 0,-1 1 1 0 0,0 0-1 0 0,1 0 0 0 0,-1 0 0 0 0,1 0 0 0 0,-1 0 1 0 0,0 1-1 0 0,6 23 1563 0 0,-4-15 449 0 0,3 18 3263 0 0,2 38 0 0 0,-5-42-3799 0 0,1 0-1 0 0,9 38 1 0 0,-5-43-1583 0 0,-7-18-1126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1:36.593"/>
    </inkml:context>
    <inkml:brush xml:id="br0">
      <inkml:brushProperty name="width" value="0.05" units="cm"/>
      <inkml:brushProperty name="height" value="0.05" units="cm"/>
      <inkml:brushProperty name="color" value="#004F8B"/>
    </inkml:brush>
  </inkml:definitions>
  <inkml:trace contextRef="#ctx0" brushRef="#br0">19 355 2359 0 0,'0'1'5887'0'0,"1"6"-4050"0"0,-2 25 4207 0 0,-5 18-1454 0 0,2-28-3382 0 0,1-10-501 0 0,1 1 0 0 0,0 18 0 0 0,1 2 302 0 0,0-6 181 0 0,2 0 0 0 0,0 0-1 0 0,10 48 1 0 0,-10-71-1004 0 0,0 1 0 0 0,1 0 0 0 0,0-1 0 0 0,0 1 0 0 0,0-1 0 0 0,1 0 0 0 0,-1 0 0 0 0,1 0 0 0 0,0 0 0 0 0,0 0 0 0 0,5 4 0 0 0,-7-7-167 0 0,0 0 1 0 0,1 0 0 0 0,-1 0 0 0 0,1 0-1 0 0,-1 0 1 0 0,1 0 0 0 0,-1-1 0 0 0,1 1 0 0 0,-1 0-1 0 0,1-1 1 0 0,-1 1 0 0 0,1-1 0 0 0,0 0-1 0 0,-1 1 1 0 0,1-1 0 0 0,0 0 0 0 0,-1 0 0 0 0,1 0-1 0 0,0 0 1 0 0,-1-1 0 0 0,1 1 0 0 0,0 0-1 0 0,-1-1 1 0 0,1 1 0 0 0,0-1 0 0 0,-1 1 0 0 0,1-1-1 0 0,-1 0 1 0 0,1 0 0 0 0,-1 0 0 0 0,0 1 0 0 0,1-2-1 0 0,-1 1 1 0 0,0 0 0 0 0,2-2 0 0 0,2-2-19 0 0,0-1 0 0 0,0 1 1 0 0,-1-1-1 0 0,1-1 0 0 0,-2 1 0 0 0,1-1 1 0 0,-1 1-1 0 0,5-12 0 0 0,-1-4-2 0 0,6-33 0 0 0,-11 46 1 0 0,-1 1 0 0 0,0-1 0 0 0,0 0 0 0 0,-1 1 0 0 0,0-1 0 0 0,-2-14 0 0 0,1 18 0 0 0,0 0 0 0 0,-1 0 0 0 0,1 0 0 0 0,-1 0 0 0 0,0 0 0 0 0,0 0 0 0 0,-1 1 0 0 0,0-1 0 0 0,1 1 0 0 0,-2-1 0 0 0,1 1 0 0 0,-5-4 0 0 0,6 5-81 0 0,0 1-1 0 0,-1 0 1 0 0,1 0 0 0 0,-1 0-1 0 0,1 0 1 0 0,-6-3 0 0 0,-5 4-927 0 0,9 1 721 0 0,0 0-1632 0 0,-5 0 913 0 0</inkml:trace>
  <inkml:trace contextRef="#ctx0" brushRef="#br0" timeOffset="1">172 370 7975 0 0,'1'2'169'0'0,"1"1"0"0"0,-1-1 0 0 0,1 1 0 0 0,0-1 0 0 0,0 0 0 0 0,0 0 0 0 0,0 1 0 0 0,0-1 0 0 0,0-1 0 0 0,0 1 0 0 0,1 0 0 0 0,-1-1 0 0 0,1 1 0 0 0,-1-1 0 0 0,4 2 0 0 0,-2 1 707 0 0,0 0-1 0 0,0 0 1 0 0,0 0 0 0 0,0 1-1 0 0,0-1 1 0 0,-1 1-1 0 0,0 0 1 0 0,0 1 0 0 0,2 5-1 0 0,-1-5-372 0 0,16 37 2235 0 0,-2 1 0 0 0,-2 1 0 0 0,10 47 1 0 0,-22-80-2260 0 0,-4-8-355 0 0,2 0-1 0 0,-1-1 1 0 0,0 1 0 0 0,1 0 0 0 0,0-1 0 0 0,0 1 0 0 0,0-1 0 0 0,0 1 0 0 0,0-1-1 0 0,5 5 1 0 0,-7-8-123 0 0,0 0 0 0 0,0 0 0 0 0,0 0 0 0 0,1 0 0 0 0,-1 0-1 0 0,0 0 1 0 0,0 1 0 0 0,0-1 0 0 0,0 0 0 0 0,0 0 0 0 0,1 0 0 0 0,-1 0-1 0 0,0 0 1 0 0,0 0 0 0 0,0 0 0 0 0,0 0 0 0 0,0 0 0 0 0,1 0 0 0 0,-1 0-1 0 0,0 0 1 0 0,0 0 0 0 0,0 0 0 0 0,0 0 0 0 0,1 0 0 0 0,-1 0-1 0 0,0 0 1 0 0,0 0 0 0 0,0 0 0 0 0,0 0 0 0 0,0 0 0 0 0,1 0 0 0 0,-1 0-1 0 0,0-1 1 0 0,0 1 0 0 0,0 0 0 0 0,5-5 0 0 0,-1-1-1 0 0,1 1 1 0 0,-2-1-1 0 0,1 0 1 0 0,0-1-1 0 0,-1 1 1 0 0,4-13-1 0 0,-1 1 0 0 0,7-29 0 0 0,-1 1 0 0 0,3-7 0 0 0,14-40 0 0 0,-24 81 0 0 0,1 0 0 0 0,-1 0 0 0 0,2 0 0 0 0,0 1 0 0 0,10-13 0 0 0,-17 24 0 0 0,1-1 0 0 0,-1 0 0 0 0,1 0 0 0 0,0 0 0 0 0,0 0 0 0 0,0 0 0 0 0,0 0 0 0 0,0 1 0 0 0,0-1 0 0 0,0 0 0 0 0,0 0 0 0 0,0 1 0 0 0,0-1 0 0 0,1 1 0 0 0,-1-1 0 0 0,0 1 0 0 0,0-1 0 0 0,1 1 0 0 0,-1 0 0 0 0,0 0 0 0 0,0 0 0 0 0,1 0 0 0 0,-1 0 0 0 0,0 0 0 0 0,2 0 0 0 0,6 6-2463 0 0,5 6-4102 0 0</inkml:trace>
  <inkml:trace contextRef="#ctx0" brushRef="#br0" timeOffset="2">629 1 4319 0 0,'9'0'444'0'0,"-3"0"661"0"0,-1 0 0 0 0,1 1 0 0 0,0 0 0 0 0,-1 0 0 0 0,1 1 0 0 0,-1-1 0 0 0,8 4-1 0 0,-4-1 184 0 0,-1 1-1 0 0,0 0 0 0 0,14 10 0 0 0,-1 3 427 0 0,-1 1 1 0 0,18 23-1 0 0,-25-27-689 0 0,6 6-165 0 0,-1 1 0 0 0,-2 1 0 0 0,0 0 0 0 0,24 48 0 0 0,-31-50-353 0 0,-1 0 0 0 0,-1 0 0 0 0,-1 1-1 0 0,0 0 1 0 0,-2 0 0 0 0,3 34 0 0 0,-6-25-1211 0 0,0-1 1 0 0,-7 53-1 0 0,3-65-449 0 0,0 0 0 0 0,-2-1 1 0 0,0 1-1 0 0,0-1 0 0 0,-16 31 0 0 0,2-16-9043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04.798"/>
    </inkml:context>
    <inkml:brush xml:id="br0">
      <inkml:brushProperty name="width" value="0.05" units="cm"/>
      <inkml:brushProperty name="height" value="0.05" units="cm"/>
      <inkml:brushProperty name="color" value="#004F8B"/>
    </inkml:brush>
  </inkml:definitions>
  <inkml:trace contextRef="#ctx0" brushRef="#br0">32 153 4487 0 0,'-30'22'347'0'0,"30"-22"-329"0"0,0 0 1 0 0,0 0-1 0 0,0 0 0 0 0,0 0 0 0 0,0 0 1 0 0,0 0-1 0 0,0 0 0 0 0,0 0 0 0 0,0 0 0 0 0,0 0 1 0 0,0 0-1 0 0,0 0 0 0 0,0 0 0 0 0,0 0 1 0 0,0 0-1 0 0,0 0 0 0 0,0 0 0 0 0,0-1 1 0 0,0 1-1 0 0,0 0 0 0 0,0 0 0 0 0,0 0 1 0 0,0 0-1 0 0,0 0 0 0 0,0 0 0 0 0,0 0 1 0 0,0 0-1 0 0,0 0 0 0 0,0 0 0 0 0,0 0 0 0 0,0 0 1 0 0,0 0-1 0 0,0 0 0 0 0,0 0 0 0 0,0 0 1 0 0,0 0-1 0 0,0 0 0 0 0,0 0 0 0 0,0 0 1 0 0,-1 0-1 0 0,1 0 0 0 0,0 0 0 0 0,0 0 1 0 0,0 0-1 0 0,0 0 0 0 0,0 0 0 0 0,0 0 1 0 0,0 0-1 0 0,0 0 0 0 0,0 0 0 0 0,0 0 0 0 0,0 0 1 0 0,0 0-1 0 0,0 0 0 0 0,0 0 0 0 0,0 0 1 0 0,0 0-1 0 0,0 0 0 0 0,0 0 0 0 0,-1 0 1 0 0,1 0-1 0 0,0 0 0 0 0,0 0 0 0 0,0 0 1 0 0,0 0-1 0 0,0 0 0 0 0,0 0 0 0 0,0 0 0 0 0,0 0 1 0 0,2-7 1295 0 0,4-8 1508 0 0,-2 10-2021 0 0,-1 1 0 0 0,1 0-1 0 0,1 0 1 0 0,-1 0 0 0 0,1 0-1 0 0,-1 0 1 0 0,1 1 0 0 0,0 0-1 0 0,0 0 1 0 0,0 1 0 0 0,1-1-1 0 0,-1 1 1 0 0,0 0 0 0 0,8-1-1 0 0,5-1 237 0 0,0 2-1 0 0,0 0 0 0 0,22 1 1 0 0,19-2 1032 0 0,108-16-356 0 0,91-9 869 0 0,50 15-2582 0 0,-89 4 0 0 0,-114 6 0 0 0,69-6 0 0 0,-125 3 0 0 0,-53 6-208 0 0,1-1 0 0 0,-1 0 0 0 0,0 1 0 0 0,0-1 0 0 0,0 1 0 0 0,-3 1 0 0 0,-7 0-7364 0 0,-4 2-2624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05.476"/>
    </inkml:context>
    <inkml:brush xml:id="br0">
      <inkml:brushProperty name="width" value="0.05" units="cm"/>
      <inkml:brushProperty name="height" value="0.05" units="cm"/>
      <inkml:brushProperty name="color" value="#004F8B"/>
    </inkml:brush>
  </inkml:definitions>
  <inkml:trace contextRef="#ctx0" brushRef="#br0">390 0 5671 0 0,'0'0'436'0'0,"0"2"-288"0"0,-7 79 5726 0 0,4 64-673 0 0,-5 119 2164 0 0,5-165-4423 0 0,3-83-2202 0 0,2 0-1 0 0,0 0 1 0 0,0-1 0 0 0,6 18-1 0 0,-7-30-617 0 0,-1-1-1 0 0,1 0 1 0 0,0 0 0 0 0,0 0-1 0 0,0 0 1 0 0,0 0 0 0 0,0 0 0 0 0,0 0-1 0 0,0 0 1 0 0,4 3 0 0 0,-5-4-117 0 0,1 0 1 0 0,0-1-1 0 0,0 1 1 0 0,0 0 0 0 0,0-1-1 0 0,0 1 1 0 0,0 0 0 0 0,0-1-1 0 0,0 1 1 0 0,0-1-1 0 0,0 0 1 0 0,0 1 0 0 0,2-1-1 0 0,6-2 10 0 0,-7 0-15 0 0,1 1-11 0 0,0-1 1 0 0,0 0-1 0 0,0 0 1 0 0,-1 0-1 0 0,1 0 1 0 0,-1-1-1 0 0,1 1 1 0 0,-1-1-1 0 0,0 1 1 0 0,0-1-1 0 0,0 0 1 0 0,0 0-1 0 0,0 0 1 0 0,-1 0-1 0 0,1 0 1 0 0,-1 0-1 0 0,1-6 1 0 0,2-6-86 0 0,0 0 1 0 0,1-24 0 0 0,-4 35 82 0 0,-1 0-292 0 0,1 0-1 0 0,-1 0 1 0 0,0-1-1 0 0,0 1 1 0 0,-1 0 0 0 0,1 0-1 0 0,-1 0 1 0 0,0 0-1 0 0,0 0 1 0 0,0 0-1 0 0,-1 0 1 0 0,1 0 0 0 0,-1 0-1 0 0,0 1 1 0 0,0-1-1 0 0,0 1 1 0 0,-3-4-1 0 0,1 3-682 0 0,0 0 0 0 0,0 0 0 0 0,0 1 0 0 0,0 0 0 0 0,-1 0 0 0 0,1 0 0 0 0,-1 0 0 0 0,0 0 0 0 0,0 1 0 0 0,0 0 0 0 0,0 0 0 0 0,-8-2 0 0 0,-5 0-1534 0 0,1 1 0 0 0,-28-2 0 0 0,27 5 1719 0 0,0 0-1 0 0,-27 4 1 0 0,-16 6 306 0 0,-76 8 4192 0 0,134-18-3123 0 0,0 1-1 0 0,0-1 1 0 0,0 1-1 0 0,0-1 0 0 0,0 1 1 0 0,0 0-1 0 0,-6 4 6360 0 0,10-5-6614 0 0,1 0 0 0 0,-1 1 0 0 0,0-1 0 0 0,1 0 0 0 0,-1 1 0 0 0,1-1 0 0 0,-1 0 0 0 0,1 0 0 0 0,-1 0 1 0 0,3-1-1 0 0,-1 1 145 0 0,22-1 919 0 0,-1-1 0 0 0,1 0-1 0 0,-1-2 1 0 0,0-1 0 0 0,31-11-1 0 0,10-5 639 0 0,12-4-1800 0 0,-68 21-1527 0 0,0 0-1 0 0,1-1 1 0 0,8-7-1 0 0,-9 6-5641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05.918"/>
    </inkml:context>
    <inkml:brush xml:id="br0">
      <inkml:brushProperty name="width" value="0.05" units="cm"/>
      <inkml:brushProperty name="height" value="0.05" units="cm"/>
      <inkml:brushProperty name="color" value="#004F8B"/>
    </inkml:brush>
  </inkml:definitions>
  <inkml:trace contextRef="#ctx0" brushRef="#br0">1 1 2471 0 0,'0'2'11059'0'0,"10"56"-4450"0"0,-1 34-2348 0 0,-5-42-2455 0 0,2 58 822 0 0,-4-52-722 0 0,13 70 1 0 0,-13-116-1811 0 0,4-4-75 0 0,-5-5-21 0 0,-1-1 1 0 0,1 0-1 0 0,0 0 0 0 0,0 0 0 0 0,0 1 0 0 0,-1-1 0 0 0,1 0 0 0 0,0 0 0 0 0,0-1 1 0 0,0 1-1 0 0,-1 0 0 0 0,1 0 0 0 0,0 0 0 0 0,0 0 0 0 0,0-1 0 0 0,-1 1 0 0 0,1 0 1 0 0,0-1-1 0 0,-1 1 0 0 0,2-1 0 0 0,0-1 0 0 0,0 1 0 0 0,0-1 0 0 0,-1 0 0 0 0,1 1 0 0 0,0-1 1 0 0,2-4-1 0 0,1-3-1 0 0,0 0 1 0 0,4-14 0 0 0,-7 21 0 0 0,9-33 0 0 0,-2 1 0 0 0,-1-1 0 0 0,5-49 0 0 0,-12 80 0 0 0,1-9 0 0 0,-1 0 0 0 0,0-1 0 0 0,-1 1 0 0 0,0-1 0 0 0,-1 1 0 0 0,0-1 0 0 0,-1 1 0 0 0,-6-18 0 0 0,7 24-332 0 0,1 7-409 0 0,1 0 0 0 0,0-1 1 0 0,0 1-1 0 0,0 0 0 0 0,0 0 0 0 0,0 0 1 0 0,0 0-1 0 0,0 0 0 0 0,0 1 0 0 0,0-1 1 0 0,-1 0-1 0 0,1 0 0 0 0,1 1 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06.376"/>
    </inkml:context>
    <inkml:brush xml:id="br0">
      <inkml:brushProperty name="width" value="0.05" units="cm"/>
      <inkml:brushProperty name="height" value="0.05" units="cm"/>
      <inkml:brushProperty name="color" value="#004F8B"/>
    </inkml:brush>
  </inkml:definitions>
  <inkml:trace contextRef="#ctx0" brushRef="#br0">114 102 9271 0 0,'2'-47'1901'0'0,"-2"43"-1304"0"0,0 1-1 0 0,-1-1 1 0 0,1 1-1 0 0,-1-1 1 0 0,0 1-1 0 0,0-1 1 0 0,0 1-1 0 0,0-1 1 0 0,0 1-1 0 0,-4-6 1 0 0,4 8-370 0 0,0 0 0 0 0,1 1 0 0 0,-1-1 0 0 0,0 0 0 0 0,0 0 0 0 0,1 1 0 0 0,-1-1 0 0 0,0 0 0 0 0,0 1 0 0 0,0-1 0 0 0,0 1 0 0 0,0-1 0 0 0,0 1 0 0 0,0 0 0 0 0,0-1 0 0 0,0 1 0 0 0,0 0 0 0 0,0 0 0 0 0,0-1 0 0 0,-2 1 0 0 0,1 0 8 0 0,0 1 0 0 0,0-1 0 0 0,0 1 0 0 0,0-1 0 0 0,0 1 1 0 0,0-1-1 0 0,0 1 0 0 0,1 0 0 0 0,-1 0 0 0 0,-3 2 1 0 0,2-1 2 0 0,-1 1 1 0 0,1 0 0 0 0,0 0 0 0 0,0 0-1 0 0,0 0 1 0 0,1 0 0 0 0,-1 0-1 0 0,1 1 1 0 0,-1-1 0 0 0,-2 8 0 0 0,-1 10 521 0 0,1 0 0 0 0,1 0 1 0 0,0 1-1 0 0,0 42 0 0 0,2-32-208 0 0,2-22-389 0 0,1 0 0 0 0,-1 0 1 0 0,3 10-1 0 0,0 2-119 0 0,-3-21-44 0 0,0 1 1 0 0,0-1-1 0 0,1 1 0 0 0,-1-1 0 0 0,0 1 0 0 0,1-1 0 0 0,-1 1 0 0 0,1-1 0 0 0,-1 1 0 0 0,1-1 0 0 0,0 1 1 0 0,0-1-1 0 0,0 0 0 0 0,-1 1 0 0 0,1-1 0 0 0,0 0 0 0 0,1 0 0 0 0,-1 0 0 0 0,0 0 0 0 0,0 0 1 0 0,0 0-1 0 0,1 0 0 0 0,-1 0 0 0 0,0 0 0 0 0,1-1 0 0 0,-1 1 0 0 0,1 0 0 0 0,-1-1 0 0 0,1 1 0 0 0,-1-1 1 0 0,3 1-1 0 0,-1-1 0 0 0,0 0 0 0 0,0 0 0 0 0,1 0-1 0 0,-1-1 1 0 0,0 1 0 0 0,0-1 0 0 0,0 0 0 0 0,0 0 0 0 0,0 0 0 0 0,0 0 0 0 0,0 0 0 0 0,0-1 0 0 0,0 1 0 0 0,3-3 0 0 0,1-2 0 0 0,0 1 0 0 0,-1-1 0 0 0,1-1 0 0 0,-1 1 0 0 0,0-1 0 0 0,-1 0 0 0 0,0-1 0 0 0,0 1 0 0 0,5-12 0 0 0,-3 4 0 0 0,0-1 0 0 0,-2 1 0 0 0,0-1 0 0 0,4-18 0 0 0,-6 10 0 0 0,-19 100 0 0 0,16-73 0 0 0,1-1 0 0 0,-1 1 0 0 0,0-1 0 0 0,1 1 0 0 0,-1-1 0 0 0,1 1 0 0 0,0-1 0 0 0,0 1 0 0 0,0-1 0 0 0,0 0 0 0 0,2 3 0 0 0,4 3 0 0 0,1-8 0 0 0,-2-2 0 0 0,-3 2-286 0 0,0-1 0 0 0,-1 0 0 0 0,1 0 0 0 0,0 0-1 0 0,0-1 1 0 0,0 1 0 0 0,-1-1 0 0 0,1 0 0 0 0,-1 1 0 0 0,1-1 0 0 0,-1 0 0 0 0,3-3-1 0 0,2-3-2222 0 0,-1 0-1 0 0,7-12 0 0 0,3-4-1814 0 0,-6 11-3151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06.798"/>
    </inkml:context>
    <inkml:brush xml:id="br0">
      <inkml:brushProperty name="width" value="0.05" units="cm"/>
      <inkml:brushProperty name="height" value="0.05" units="cm"/>
      <inkml:brushProperty name="color" value="#004F8B"/>
    </inkml:brush>
  </inkml:definitions>
  <inkml:trace contextRef="#ctx0" brushRef="#br0">52 1 6991 0 0,'0'1'542'0'0,"-6"41"3777"0"0,-5 24 4505 0 0,0-21-5902 0 0,-12 25 275 0 0,23-69-3433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07.238"/>
    </inkml:context>
    <inkml:brush xml:id="br0">
      <inkml:brushProperty name="width" value="0.05" units="cm"/>
      <inkml:brushProperty name="height" value="0.05" units="cm"/>
      <inkml:brushProperty name="color" value="#004F8B"/>
    </inkml:brush>
  </inkml:definitions>
  <inkml:trace contextRef="#ctx0" brushRef="#br0">0 1 5671 0 0,'1'1'8626'0'0,"5"8"-7227"0"0,-1 0 0 0 0,0 0 0 0 0,-1 0 0 0 0,3 11 1 0 0,7 16 1327 0 0,-8-22-2080 0 0,-1 1-1 0 0,0-1 0 0 0,2 17 1 0 0,-5-12-257 0 0,0-1 1 0 0,-2 1-1 0 0,0 0 1 0 0,-3 23 0 0 0,-18 74 2289 0 0,15-85-1536 0 0,6-30-784 0 0,10-18-336 0 0,5-15-24 0 0,21-63 0 0 0,-2 3 0 0 0,-11 51 0 0 0,-8 17 0 0 0,-15 24 0 0 0,0-1 0 0 0,0 1 0 0 0,0 0 0 0 0,1 0 0 0 0,-1 0 0 0 0,0-1 0 0 0,0 1 0 0 0,0 0 0 0 0,0 0 0 0 0,0 0 0 0 0,0 0 0 0 0,0 0 0 0 0,1-1 0 0 0,-1 1 0 0 0,0 0 0 0 0,0 0 0 0 0,0 0 0 0 0,0 0 0 0 0,1 0 0 0 0,-1 0 0 0 0,0 0 0 0 0,0 0 0 0 0,0-1 0 0 0,1 1 0 0 0,-1 0 0 0 0,0 0 0 0 0,0 0 0 0 0,0 0 0 0 0,1 0 0 0 0,-1 0 0 0 0,0 0 0 0 0,0 0 0 0 0,0 0 0 0 0,0 0 0 0 0,1 0 0 0 0,-1 1 0 0 0,0-1 0 0 0,0 0 0 0 0,0 0 0 0 0,1 0 0 0 0,-1 0 0 0 0,0 0 0 0 0,0 0 0 0 0,0 0 0 0 0,0 0 0 0 0,1 0 0 0 0,-1 1 0 0 0,0-1 0 0 0,0 0 0 0 0,0 0 0 0 0,0 0 0 0 0,0 0 0 0 0,0 1 0 0 0,1-1 0 0 0,-1 0 0 0 0,0 0 0 0 0,0 0 0 0 0,4 9 0 0 0,-4-8 0 0 0,7 20 0 0 0,-2 1 0 0 0,-1 0 0 0 0,0 0 0 0 0,0 40 0 0 0,-2-36 0 0 0,0-17 0 0 0,5-4 0 0 0,-5-4-204 0 0,-1-1 0 0 0,1 0 1 0 0,-1 0-1 0 0,0 0 0 0 0,1 0 0 0 0,-1 0 1 0 0,0 0-1 0 0,1 0 0 0 0,-1-1 0 0 0,1 1 0 0 0,-1 0 1 0 0,0-1-1 0 0,0 1 0 0 0,1-1 0 0 0,-1 1 1 0 0,0-1-1 0 0,2-1 0 0 0,19-17-7594 0 0,-21 18 7179 0 0,10-11-8312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2.429"/>
    </inkml:context>
    <inkml:brush xml:id="br0">
      <inkml:brushProperty name="width" value="0.05" units="cm"/>
      <inkml:brushProperty name="height" value="0.05" units="cm"/>
      <inkml:brushProperty name="color" value="#004F8B"/>
    </inkml:brush>
  </inkml:definitions>
  <inkml:trace contextRef="#ctx0" brushRef="#br0">136 82 4663 0 0,'1'-4'252'0'0,"0"0"-1"0"0,-1 0 0 0 0,1-1 0 0 0,-1 1 0 0 0,0 0 0 0 0,0 0 0 0 0,0 0 0 0 0,-1 0 0 0 0,1 0 0 0 0,-1 0 0 0 0,0 0 0 0 0,0 0 0 0 0,0 0 1 0 0,-1 0-1 0 0,-3-6 1961 0 0,-1 5 1291 0 0,6 5-3433 0 0,0 0 0 0 0,-1-1 0 0 0,1 1 0 0 0,0 0 0 0 0,0-1 0 0 0,-1 1 0 0 0,1 0 0 0 0,0-1 0 0 0,-1 1 0 0 0,1 0 0 0 0,0-1 0 0 0,-1 1 0 0 0,1 0 0 0 0,-1 0 0 0 0,1 0 0 0 0,0-1 0 0 0,-1 1 0 0 0,1 0 0 0 0,-1 0 0 0 0,1 0 0 0 0,-1 0 0 0 0,1 0 0 0 0,0 0 0 0 0,-1 0 0 0 0,0 0 0 0 0,0 0 188 0 0,-1 1 0 0 0,1 0 0 0 0,-1 0 0 0 0,1-1 0 0 0,0 1 0 0 0,0 0 0 0 0,-1 0 0 0 0,1 0 0 0 0,0 0 0 0 0,0 1 0 0 0,0-1 0 0 0,-2 2 0 0 0,-11 20 1446 0 0,12-21-1540 0 0,-11 24 848 0 0,0 1 0 0 0,2 1 0 0 0,1 0 0 0 0,-11 47 0 0 0,19-67-815 0 0,0 4 117 0 0,0-1 0 0 0,0 0 0 0 0,2 0 0 0 0,-1 1 0 0 0,1-1 0 0 0,1 0 0 0 0,0 1 0 0 0,4 17 0 0 0,-4-27-253 0 0,-1 0 0 0 0,1 0 0 0 0,0 1 1 0 0,-1-1-1 0 0,1 0 0 0 0,0 0 0 0 0,1 0 1 0 0,-1 0-1 0 0,0 0 0 0 0,0 0 0 0 0,1 0 0 0 0,-1-1 1 0 0,1 1-1 0 0,0 0 0 0 0,0-1 0 0 0,-1 1 1 0 0,4 1-1 0 0,-2-2 20 0 0,0 1 0 0 0,0-1 0 0 0,0 0 0 0 0,0 0 0 0 0,1 0 0 0 0,-1 0-1 0 0,0-1 1 0 0,1 0 0 0 0,-1 1 0 0 0,7-1 0 0 0,1-2 78 0 0,1 1 0 0 0,-1-2 0 0 0,1 1-1 0 0,-1-1 1 0 0,20-9 0 0 0,-22 7-129 0 0,-1 1 0 0 0,0-1 0 0 0,0 0 0 0 0,-1 0 0 0 0,1-1 0 0 0,-1 0 0 0 0,-1-1 0 0 0,1 1 0 0 0,-1-1 0 0 0,0-1 0 0 0,8-12 0 0 0,-6 7 1 0 0,0-2-1 0 0,-1 1 0 0 0,-1-1 1 0 0,0 0-1 0 0,7-30 1 0 0,-12 40-31 0 0,0 1 0 0 0,0-1 1 0 0,0 1-1 0 0,-1-1 0 0 0,0 1 1 0 0,0-1-1 0 0,0 0 0 0 0,0 1 1 0 0,-1-1-1 0 0,0 1 0 0 0,0-1 1 0 0,0 1-1 0 0,-1-1 0 0 0,1 1 0 0 0,-1 0 1 0 0,0 0-1 0 0,0 0 0 0 0,-1 0 1 0 0,1 0-1 0 0,-1 0 0 0 0,0 0 1 0 0,0 1-1 0 0,0-1 0 0 0,0 1 1 0 0,0 0-1 0 0,-1 0 0 0 0,0 0 1 0 0,-5-3-1 0 0,-9-5-1647 0 0,-7-6-5802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07.687"/>
    </inkml:context>
    <inkml:brush xml:id="br0">
      <inkml:brushProperty name="width" value="0.05" units="cm"/>
      <inkml:brushProperty name="height" value="0.05" units="cm"/>
      <inkml:brushProperty name="color" value="#004F8B"/>
    </inkml:brush>
  </inkml:definitions>
  <inkml:trace contextRef="#ctx0" brushRef="#br0">15 0 6391 0 0,'0'1'492'0'0,"-5"34"8704"0"0,8 73 66 0 0,-9 55-4826 0 0,1-86-2285 0 0,4-42-1319 0 0,1-35-832 0 0,0 0 1 0 0,0 0-1 0 0,0 0 0 0 0,0 0 0 0 0,0 0 0 0 0,0 1 0 0 0,0-1 0 0 0,0 0 0 0 0,0 0 1 0 0,0 0-1 0 0,0 0 0 0 0,0 0 0 0 0,0 0 0 0 0,0 0 0 0 0,0 1 0 0 0,0-1 0 0 0,0 0 1 0 0,0 0-1 0 0,0 0 0 0 0,0 0 0 0 0,0 0 0 0 0,0 0 0 0 0,0 0 0 0 0,0 1 1 0 0,0-1-1 0 0,0 0 0 0 0,0 0 0 0 0,0 0 0 0 0,1 0 0 0 0,-1 0 0 0 0,0 0 0 0 0,0 0 1 0 0,0 0-1 0 0,0 0 0 0 0,0 0 0 0 0,0 0 0 0 0,0 0 0 0 0,0 0 0 0 0,1 0 0 0 0,-1 0 1 0 0,0 1-1 0 0,0-1 0 0 0,0 0 0 0 0,0 0 0 0 0,0 0 0 0 0,0 0 0 0 0,1 0 0 0 0,-1-1 1 0 0,0 1-1 0 0,0 0 0 0 0,0 0 0 0 0,0 0 0 0 0,0 0 0 0 0,0 0 0 0 0,0 0 0 0 0,1 0 1 0 0,-1 0-1 0 0,0 0 0 0 0,0 0 0 0 0,0 0 0 0 0,0 0 0 0 0,0 0 0 0 0,0 0 0 0 0,0 0 1 0 0,0-1-1 0 0,5-3-2 0 0,2-5 2 0 0,-2-1 0 0 0,1 0 0 0 0,-1 0 0 0 0,-1 0 0 0 0,0 0 0 0 0,0-1 0 0 0,3-17 0 0 0,1 0 0 0 0,1 0 0 0 0,2 1 0 0 0,1 0 0 0 0,17-30 0 0 0,-28 56 0 0 0,-1 0 0 0 0,1 0 0 0 0,-1 0 0 0 0,1 0 0 0 0,0 0 0 0 0,-1 0 0 0 0,1 0 0 0 0,0 0 0 0 0,0 0 0 0 0,-1 1 0 0 0,1-1 0 0 0,0 0 0 0 0,0 1 0 0 0,0-1 0 0 0,2 0 0 0 0,-3 0 0 0 0,0 1 0 0 0,0 0 0 0 0,1 0 0 0 0,-1 0 0 0 0,0 0 0 0 0,0 0 0 0 0,0 0 0 0 0,1 0 0 0 0,-1 0 0 0 0,0 0 0 0 0,0 0 0 0 0,1 0 0 0 0,-1 0 0 0 0,0 0 0 0 0,0 0 0 0 0,0 0 0 0 0,1 0 0 0 0,-1 0 0 0 0,0 0 0 0 0,0 1 0 0 0,0-1 0 0 0,1 0 0 0 0,-1 0 0 0 0,0 0 0 0 0,0 0 0 0 0,0 0 0 0 0,0 0 0 0 0,1 1 0 0 0,-1-1 0 0 0,0 0 0 0 0,0 0 0 0 0,0 0 0 0 0,0 0 0 0 0,0 1 0 0 0,0-1 0 0 0,1 0 0 0 0,-1 0 0 0 0,0 0 0 0 0,0 1 0 0 0,0-1 0 0 0,0 0 0 0 0,0 0 0 0 0,0 0 0 0 0,0 1 0 0 0,0-1 0 0 0,0 0 0 0 0,0 0 0 0 0,0 1 0 0 0,0-1 0 0 0,0 0 0 0 0,1 6 0 0 0,1 0 0 0 0,0 0 0 0 0,1-1 0 0 0,4 10 0 0 0,-3-9 0 0 0,-1-1 0 0 0,-1 2 0 0 0,1-1 0 0 0,1 7 0 0 0,-1 1 0 0 0,-2 0 0 0 0,2 19 0 0 0,-2-12 0 0 0,4 26 0 0 0,-5-46-112 0 0,0-1-1 0 0,0 0 1 0 0,0 1-1 0 0,0-1 1 0 0,0 0 0 0 0,0 0-1 0 0,0 1 1 0 0,0-1 0 0 0,1 0-1 0 0,-1 0 1 0 0,0 1-1 0 0,0-1 1 0 0,0 0 0 0 0,0 1-1 0 0,0-1 1 0 0,0 0-1 0 0,0 0 1 0 0,1 0 0 0 0,-1 1-1 0 0,0-1 1 0 0,0 0-1 0 0,0 0 1 0 0,1 0 0 0 0,-1 1-1 0 0,0-1 1 0 0,0 0 0 0 0,0 0-1 0 0,1 0 1 0 0,-1 0-1 0 0,0 1 1 0 0,0-1 0 0 0,1 0-1 0 0,-1 0 1 0 0,0 0-1 0 0,1 0 1 0 0,-1 0 0 0 0,0 0-1 0 0,0 0 1 0 0,1 0 0 0 0,-1 0-1 0 0,1 0 1 0 0,-1 0-478 0 0,1-1 1 0 0,0 1-1 0 0,0-1 0 0 0,-1 1 1 0 0,6-7-4717 0 0,0-9-1840 0 0</inkml:trace>
  <inkml:trace contextRef="#ctx0" brushRef="#br0" timeOffset="1">271 61 4663 0 0,'0'0'360'0'0,"3"8"104"0"0,1 4 2867 0 0,-1 1-1 0 0,2 23 0 0 0,-4-19-338 0 0,-2 28 0 0 0,-2-12-823 0 0,-16 58-1 0 0,9-42-2169 0 0,10-48-1013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08.519"/>
    </inkml:context>
    <inkml:brush xml:id="br0">
      <inkml:brushProperty name="width" value="0.05" units="cm"/>
      <inkml:brushProperty name="height" value="0.05" units="cm"/>
      <inkml:brushProperty name="color" value="#004F8B"/>
    </inkml:brush>
  </inkml:definitions>
  <inkml:trace contextRef="#ctx0" brushRef="#br0">0 1 3711 0 0,'0'0'10703'0'0,"15"5"-8854"0"0,15 7 895 0 0,-29-12-2304 0 0,10 13 719 0 0,-5-8-782 0 0,-3 0-67 0 0,-1 0 0 0 0,0 0 0 0 0,0 0 0 0 0,0 0 0 0 0,0 0 0 0 0,-1 0 0 0 0,0 0 0 0 0,0 0 1 0 0,0 1-1 0 0,-1-1 0 0 0,0 8 0 0 0,4 21 862 0 0,-3-22-779 0 0,0 1 0 0 0,-1-1 0 0 0,0 1 0 0 0,-1-1 0 0 0,-4 22 0 0 0,0 1 372 0 0,-6 24 383 0 0,7-43-501 0 0,1-1 0 0 0,1 1-1 0 0,-1 17 1 0 0,13-51-614 0 0,8-44-716 0 0,-10 30 367 0 0,4-13-13 0 0,6-12 1 0 0,-11 39 304 0 0,-3 7 10 0 0,0 1 0 0 0,1-1 0 0 0,10-15 0 0 0,-11 22 29 0 0,-3 5 18 0 0,1-1 0 0 0,-1 1 0 0 0,1 0 0 0 0,-1 0 0 0 0,0 0 0 0 0,1 1 0 0 0,-1-1 0 0 0,0 0 0 0 0,2 2 0 0 0,-1 3 56 0 0,0-1-1 0 0,0 1 0 0 0,0-1 0 0 0,0 1 0 0 0,-1 0 1 0 0,0 0-1 0 0,0-1 0 0 0,0 10 0 0 0,0-2 109 0 0,0 9-2 0 0,-2-18-160 0 0,1 0-1 0 0,0 0 0 0 0,1 0 0 0 0,-1 0 0 0 0,2 6 0 0 0,3 30-34 0 0,-2-23 0 0 0,-3-15 0 0 0,0 0 0 0 0,1 0 0 0 0,-1 0 0 0 0,0 0 0 0 0,1 0 0 0 0,0 0 0 0 0,-1 0 0 0 0,1 0 0 0 0,0 0 0 0 0,0 0 0 0 0,0-1 0 0 0,0 1 0 0 0,2 3 0 0 0,8 10 0 0 0,-10-12 0 0 0,1-1 0 0 0,-1 0 0 0 0,1 1 0 0 0,-1-1 0 0 0,1 0 0 0 0,0 0 0 0 0,-1 0 0 0 0,1-1 0 0 0,0 1 0 0 0,0 0 0 0 0,1-1 0 0 0,-1 1 0 0 0,0-1 0 0 0,0 0 0 0 0,1 0 0 0 0,-1 0 0 0 0,1 0 0 0 0,4 1 0 0 0,17 7 0 0 0,-17-6 0 0 0,1 1 0 0 0,0-1 0 0 0,1 0 0 0 0,15 2 0 0 0,-13-2 0 0 0,11 5 0 0 0,-20-7 0 0 0,0 1 0 0 0,1-1 0 0 0,-1 0 0 0 0,0 1 0 0 0,0-1 0 0 0,0 1 0 0 0,0 0 0 0 0,0 0 0 0 0,0-1 0 0 0,-1 1 0 0 0,1 1 0 0 0,-1-1 0 0 0,1 0 0 0 0,-1 0 0 0 0,0 0 0 0 0,0 1 0 0 0,0-1 0 0 0,0 1 0 0 0,0-1 0 0 0,0 0 0 0 0,-1 1 0 0 0,1 0 0 0 0,0 4 0 0 0,0 3 0 0 0,-1 0 0 0 0,0 1 0 0 0,0-1 0 0 0,-3 17 0 0 0,-3 11 0 0 0,-2 0 0 0 0,-1-1 0 0 0,-2 0 0 0 0,-2-1 0 0 0,-31 63 0 0 0,30-71 0 0 0,-65 112 0 0 0,68-123 0 0 0,-1-1 0 0 0,-1 0 0 0 0,0-1 0 0 0,-1 0 0 0 0,-29 23 0 0 0,30-27 0 0 0,11-9 0 0 0,-1 1 0 0 0,1-1 0 0 0,-1 0 0 0 0,0 0 0 0 0,0 0 0 0 0,0 0 0 0 0,0 0 0 0 0,-6 2 0 0 0,9-4 0 0 0,-1 0 0 0 0,0 0 0 0 0,1 0 0 0 0,-1 0 0 0 0,0 0 0 0 0,1 0 0 0 0,-1 0 0 0 0,0 0 0 0 0,0 0 0 0 0,1 0 0 0 0,-1 0 0 0 0,0 0 0 0 0,1 0 0 0 0,-1-1 0 0 0,0 1 0 0 0,-2-2 0 0 0,1 1 0 0 0,0-1 0 0 0,0 0 0 0 0,0 0 0 0 0,0 0 0 0 0,0 0 0 0 0,0-1 0 0 0,0 1 0 0 0,1 0 0 0 0,-1-1 0 0 0,1 1 0 0 0,0-1 0 0 0,0 1 0 0 0,-1-4 0 0 0,-2-5 0 0 0,1 0 0 0 0,-2-14 0 0 0,2-2 0 0 0,1-1 0 0 0,2-32 0 0 0,0 28 0 0 0,1 25 0 0 0,-1 0 0 0 0,1 0 0 0 0,1 1 0 0 0,-1-1 0 0 0,1 0 0 0 0,0 1 0 0 0,1 0 0 0 0,3-7 0 0 0,1-1 0 0 0,1 0 0 0 0,13-17 0 0 0,-11 19 0 0 0,-1 1 0 0 0,2 1 0 0 0,-1-1 0 0 0,18-11 0 0 0,52-31 0 0 0,9-8 0 0 0,-85 58-264 0 0,-1 0 0 0 0,1-1 0 0 0,-1 0 1 0 0,0 1-1 0 0,0-1 0 0 0,0 0 0 0 0,2-5 0 0 0,0 0-2042 0 0,-2 1 1 0 0,6-17-1 0 0,0-6-7890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10.380"/>
    </inkml:context>
    <inkml:brush xml:id="br0">
      <inkml:brushProperty name="width" value="0.05" units="cm"/>
      <inkml:brushProperty name="height" value="0.05" units="cm"/>
      <inkml:brushProperty name="color" value="#004F8B"/>
    </inkml:brush>
  </inkml:definitions>
  <inkml:trace contextRef="#ctx0" brushRef="#br0">140 603 2959 0 0,'1'-9'264'0'0,"1"-22"2700"0"0,-4-57 0 0 0,2 86-2890 0 0,-5-34 2018 0 0,4 34-1932 0 0,1 0-1 0 0,-1-1 1 0 0,1 1 0 0 0,-1 0-1 0 0,0 0 1 0 0,0 0-1 0 0,0 0 1 0 0,0 1-1 0 0,0-1 1 0 0,-1 0 0 0 0,1 0-1 0 0,0 1 1 0 0,-3-3-1 0 0,3 3 201 0 0,-15 3 576 0 0,12 0-735 0 0,0-1 0 0 0,0 1 0 0 0,0 0 0 0 0,0 1 0 0 0,0-1 0 0 0,0 1 1 0 0,1-1-1 0 0,-1 1 0 0 0,1 0 0 0 0,-1 0 0 0 0,1 1 0 0 0,0-1 0 0 0,1 1 0 0 0,-1 0 0 0 0,1-1 0 0 0,-1 1 0 0 0,1 0 0 0 0,-3 8 0 0 0,-2 7 362 0 0,1-1-1 0 0,1 1 1 0 0,-3 20 0 0 0,7-32-394 0 0,-4 23 831 0 0,2 1 0 0 0,1-1-1 0 0,1 1 1 0 0,6 46 0 0 0,-4-68-790 0 0,0-1 0 0 0,0 0 0 0 0,5 13 0 0 0,-6-19-158 0 0,1-1 0 0 0,0 1 0 0 0,-1 0 0 0 0,1 0 0 0 0,0-1 0 0 0,0 1 0 0 0,0 0 0 0 0,0-1-1 0 0,0 1 1 0 0,0-1 0 0 0,1 0 0 0 0,-1 1 0 0 0,0-1 0 0 0,1 0 0 0 0,-1 1 0 0 0,1-1 0 0 0,-1 0 0 0 0,1 0 0 0 0,0-1 0 0 0,-1 1-1 0 0,4 1 1 0 0,-3-2-11 0 0,1 1 0 0 0,-1-1 0 0 0,1 0 0 0 0,-1 0-1 0 0,0-1 1 0 0,1 1 0 0 0,-1 0 0 0 0,0-1-1 0 0,1 1 1 0 0,-1-1 0 0 0,0 0 0 0 0,0 0 0 0 0,1 0-1 0 0,-1 0 1 0 0,0 0 0 0 0,0-1 0 0 0,0 1-1 0 0,0 0 1 0 0,0-1 0 0 0,-1 1 0 0 0,1-1 0 0 0,0 0-1 0 0,-1 0 1 0 0,1 0 0 0 0,1-2 0 0 0,4-8 104 0 0,0 1 1 0 0,-1-1-1 0 0,7-19 1 0 0,-5 13-54 0 0,58-171 48 0 0,-32 84-421 0 0,5-46-78 0 0,-36 136 404 0 0,-1 0 1 0 0,-1 0-1 0 0,0 0 0 0 0,-1-17 1 0 0,-1 23 27 0 0,-2 3 26 0 0,2 6-83 0 0,1 0 0 0 0,0 0 0 0 0,0-1 1 0 0,-1 1-1 0 0,1 0 0 0 0,0 0 0 0 0,-1 0 0 0 0,1 0 1 0 0,0-1-1 0 0,-1 1 0 0 0,1 0 0 0 0,-1 0 0 0 0,1 0 1 0 0,0 0-1 0 0,-1 0 0 0 0,1 0 0 0 0,-1 0 1 0 0,1 0-1 0 0,0 0 0 0 0,-1 0 0 0 0,1 0 0 0 0,0 0 1 0 0,-1 0-1 0 0,1 0 0 0 0,-1 0 0 0 0,1 1 0 0 0,0-1 1 0 0,-1 0-1 0 0,1 0 0 0 0,0 0 0 0 0,-1 0 1 0 0,1 1-1 0 0,0-1 0 0 0,0 0 0 0 0,-1 0 0 0 0,1 1 1 0 0,-11 9 704 0 0,8-4-602 0 0,0-1 0 0 0,0 1-1 0 0,0-1 1 0 0,1 1 0 0 0,0 0-1 0 0,0 0 1 0 0,0 0 0 0 0,1 0 0 0 0,-1 0-1 0 0,2 0 1 0 0,-1 0 0 0 0,1 11 0 0 0,0 0-70 0 0,1-1 0 0 0,1 1 0 0 0,6 24 0 0 0,4 19-45 0 0,-9-40-4 0 0,1 0 0 0 0,1 0 0 0 0,0 0 0 0 0,2-1 0 0 0,11 24 0 0 0,-17-40 0 0 0,5 8 0 0 0,-1-1 0 0 0,1-1 0 0 0,1 1 0 0 0,14 16 0 0 0,-19-24 0 0 0,0 0 0 0 0,-1 0 0 0 0,1-1 0 0 0,0 1 0 0 0,0-1 0 0 0,1 1 0 0 0,-1-1 0 0 0,0 0 0 0 0,0 0 0 0 0,1 0 0 0 0,-1 0 0 0 0,0-1 0 0 0,1 1 0 0 0,-1 0 0 0 0,1-1 0 0 0,-1 0 0 0 0,1 0 0 0 0,-1 1 0 0 0,1-1 0 0 0,-1-1 0 0 0,1 1 0 0 0,-1 0 0 0 0,1-1 0 0 0,-1 1 0 0 0,1-1 0 0 0,-1 0 0 0 0,1 0 0 0 0,3-2 0 0 0,0 0 0 0 0,0-1 0 0 0,-1 1 0 0 0,1-1 0 0 0,-1-1 0 0 0,0 1 0 0 0,-1-1 0 0 0,1 0 0 0 0,-1 0 0 0 0,0 0 0 0 0,0-1 0 0 0,6-10 0 0 0,0-5 0 0 0,0 0 0 0 0,6-24 0 0 0,-10 28 0 0 0,-2 6 0 0 0,-1-1 0 0 0,1 1 0 0 0,-2-1 0 0 0,2-13 0 0 0,-4 22 0 0 0,0-1 0 0 0,0 0 0 0 0,0 0 0 0 0,0 1 0 0 0,0-1 0 0 0,-1 0 0 0 0,0 1 0 0 0,0-1 0 0 0,0 0 0 0 0,0 1 0 0 0,0-1 0 0 0,-1 1 0 0 0,0 0 0 0 0,1-1 0 0 0,-1 1 0 0 0,-5-6 0 0 0,6 7 0 0 0,0 2 0 0 0,1-1 0 0 0,-1 1 0 0 0,1-1 0 0 0,-1 0 0 0 0,0 1 0 0 0,1-1 0 0 0,-1 1 0 0 0,0 0 0 0 0,1-1 0 0 0,-1 1 0 0 0,0-1 0 0 0,1 1 0 0 0,-1 0 0 0 0,0 0 0 0 0,0-1 0 0 0,0 1 0 0 0,1 0 0 0 0,-1 0 0 0 0,0 0 0 0 0,0 0 0 0 0,0 0 0 0 0,1 0 0 0 0,-1 0 0 0 0,0 0 0 0 0,0 0 0 0 0,0 0 0 0 0,1 0 0 0 0,-1 1 0 0 0,0-1 0 0 0,0 0 0 0 0,0 1 0 0 0,-3 0 0 0 0,-1 1 0 0 0,1 0 0 0 0,0 0 0 0 0,0 0 0 0 0,0 0 0 0 0,0 1 0 0 0,0-1 0 0 0,1 1 0 0 0,-1 0 0 0 0,1 0 0 0 0,0 1 0 0 0,0-1 0 0 0,0 1 0 0 0,0-1 0 0 0,1 1 0 0 0,-1 0 0 0 0,1 0 0 0 0,0 0 0 0 0,-2 5 0 0 0,-1 3 0 0 0,1 1 0 0 0,0 0 0 0 0,0 0 0 0 0,1 0 0 0 0,-1 17 0 0 0,3-21 0 0 0,0 1 0 0 0,2 18 0 0 0,-1-24 0 0 0,1-1 0 0 0,-1 0 0 0 0,1 0 0 0 0,0 0 0 0 0,0 1 0 0 0,0-1 0 0 0,0 0 0 0 0,1 0 0 0 0,-1 0 0 0 0,1-1 0 0 0,0 1 0 0 0,2 3 0 0 0,-3-5 0 0 0,0 0 0 0 0,0 0 0 0 0,0 0 0 0 0,0-1 0 0 0,1 1 0 0 0,-1 0 0 0 0,0-1 0 0 0,0 1 0 0 0,1-1 0 0 0,-1 1 0 0 0,0-1 0 0 0,0 0 0 0 0,1 1 0 0 0,-1-1 0 0 0,0 0 0 0 0,1 0 0 0 0,-1 0 0 0 0,0 0 0 0 0,1 0 0 0 0,-1 0 0 0 0,0 0 0 0 0,1-1 0 0 0,-1 1 0 0 0,0 0 0 0 0,1-1 0 0 0,-1 1 0 0 0,0-1 0 0 0,0 0 0 0 0,0 1 0 0 0,2-2 0 0 0,3-2 0 0 0,1 0 0 0 0,-1 0 0 0 0,10-10 0 0 0,-15 13 0 0 0,8-9 0 0 0,0 0 0 0 0,0-1 0 0 0,12-19 0 0 0,-12 15 0 0 0,18-19 0 0 0,-23 31 0 0 0,-5 7 0 0 0,-2 2 0 0 0,29-89-2771 0 0,10-35-5282 0 0,-30 92 6353 0 0,0-1 0 0 0,2-42 0 0 0,-4-18 92 0 0,-5 28 11150 0 0,-2 65-7295 0 0,-1 10-571 0 0,2 16-895 0 0,3 1-1 0 0,0-1 1 0 0,2 1-1 0 0,7 32 0 0 0,-5-35-615 0 0,23 105-165 0 0,-18-95 0 0 0,0-2 0 0 0,7 41 0 0 0,-16-70-117 0 0,-2-9 21 0 0,0 1 0 0 0,1-1 0 0 0,-1 0 1 0 0,0 0-1 0 0,1 0 0 0 0,-1 0 0 0 0,0 0 0 0 0,1-1 1 0 0,-1 1-1 0 0,1 0 0 0 0,-1 0 0 0 0,0 0 1 0 0,1 0-1 0 0,-2-1 0 0 0,2 1-9 0 0,-26-8-2029 0 0,16 5 1820 0 0,0 0-1 0 0,0 0 1 0 0,0-1 0 0 0,-16-9 0 0 0,-52-31 191 0 0,-14-9 601 0 0,87 50-297 0 0,0-1 1 0 0,0 1 0 0 0,-8-10 0 0 0,12 13-141 0 0,1-1 1 0 0,-1 1-1 0 0,0-1 1 0 0,1 1-1 0 0,0-1 1 0 0,-1 1 0 0 0,1-1-1 0 0,-1 1 1 0 0,1-1-1 0 0,0 1 1 0 0,-1-1-1 0 0,1 0 1 0 0,0 1-1 0 0,-1-1 1 0 0,1 0-1 0 0,0 1 1 0 0,0-1 0 0 0,0 0-1 0 0,0 1 1 0 0,0-1-1 0 0,0 0 1 0 0,0 1-1 0 0,0-1 1 0 0,0 0-1 0 0,0 0 1 0 0,0 1 0 0 0,0-1-1 0 0,0 0 1 0 0,1 1-1 0 0,-1-1 1 0 0,0 0-1 0 0,0 1 1 0 0,1-1-1 0 0,-1 1 1 0 0,0-1-1 0 0,1 0 1 0 0,-1 1 0 0 0,1-1-1 0 0,-1 1 1 0 0,1-1-1 0 0,-1 1 1 0 0,1 0-1 0 0,-1-1 1 0 0,1 1-1 0 0,-1-1 1 0 0,1 1 0 0 0,0-1-1 0 0,5-1 256 0 0,-1 0 0 0 0,1 0 0 0 0,0 1 0 0 0,-1-1 1 0 0,13 0-1 0 0,11-3 173 0 0,30-11-444 0 0,61-20-17 0 0,-55 14-9 0 0,-35 13 0 0 0,35-17 0 0 0,68-44 0 0 0,-144 80 0 0 0,0 1 0 0 0,1 1 0 0 0,1 0 0 0 0,-11 18 0 0 0,18-28 0 0 0,-8 13 0 0 0,-12 25 0 0 0,20-36 0 0 0,1 0 0 0 0,-1 0 0 0 0,1 0 0 0 0,-1 1 0 0 0,1-1 0 0 0,0 0 0 0 0,1 1 0 0 0,-1-1 0 0 0,1 1 0 0 0,0-1 0 0 0,1 9 0 0 0,-1-12 0 0 0,0 0 0 0 0,0-1 0 0 0,0 1 0 0 0,0 0 0 0 0,1 0 0 0 0,-1 0 0 0 0,0 0 0 0 0,1-1 0 0 0,-1 1 0 0 0,1 0 0 0 0,-1 0 0 0 0,1-1 0 0 0,-1 1 0 0 0,1 0 0 0 0,-1-1 0 0 0,1 1 0 0 0,0 0 0 0 0,-1-1 0 0 0,1 1 0 0 0,0-1 0 0 0,0 1 0 0 0,-1-1 0 0 0,1 0 0 0 0,0 1 0 0 0,1-1 0 0 0,-1 1 0 0 0,1-1 0 0 0,0 0 0 0 0,0 0 0 0 0,-1 0 0 0 0,1 0 0 0 0,0 0 0 0 0,0-1 0 0 0,-1 1 0 0 0,1 0 0 0 0,0-1 0 0 0,3-1 0 0 0,1 0 0 0 0,0-1 0 0 0,0-1 0 0 0,-1 1 0 0 0,1-1 0 0 0,9-8 0 0 0,0-6 0 0 0,-13 15 0 0 0,0 0 0 0 0,1 0 0 0 0,-1 0 0 0 0,1 0 0 0 0,0 0 0 0 0,0 0 0 0 0,0 1 0 0 0,6-4 0 0 0,-9 5 0 0 0,0 1 0 0 0,1 0 0 0 0,-1 0 0 0 0,0 0 0 0 0,1 0 0 0 0,-1 0 0 0 0,0-1 0 0 0,1 1 0 0 0,-1 0 0 0 0,0 0 0 0 0,1 0 0 0 0,-1 0 0 0 0,0 0 0 0 0,1 0 0 0 0,-1 0 0 0 0,0 0 0 0 0,1 0 0 0 0,-1 0 0 0 0,0 0 0 0 0,1 1 0 0 0,-1-1 0 0 0,0 0 0 0 0,1 0 0 0 0,-1 0 0 0 0,0 0 0 0 0,1 0 0 0 0,-1 1 0 0 0,0-1 0 0 0,1 0 0 0 0,-1 0 0 0 0,0 1 0 0 0,0-1 0 0 0,1 0 0 0 0,-1 0 0 0 0,0 1 0 0 0,0-1 0 0 0,0 0 0 0 0,1 0 0 0 0,-1 1 0 0 0,0 0 0 0 0,3 1-92 0 0,0 0 0 0 0,0 0 1 0 0,0 0-1 0 0,0 0 0 0 0,1-1 0 0 0,-1 1 1 0 0,0-1-1 0 0,1 0 0 0 0,-1 0 0 0 0,1 0 0 0 0,0 0 1 0 0,-1 0-1 0 0,1-1 0 0 0,0 0 0 0 0,-1 0 1 0 0,1 0-1 0 0,0 0 0 0 0,-1-1 0 0 0,1 1 0 0 0,0-1 1 0 0,-1 0-1 0 0,5-1 0 0 0,-2 0-369 0 0,-1 0 0 0 0,0 0 0 0 0,-1-1 0 0 0,1 1-1 0 0,0-1 1 0 0,-1 0 0 0 0,1-1 0 0 0,-1 1 0 0 0,0-1 0 0 0,0 0 0 0 0,0 1 0 0 0,-1-2-1 0 0,1 1 1 0 0,4-8 0 0 0,-2-1-9735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55.767"/>
    </inkml:context>
    <inkml:brush xml:id="br0">
      <inkml:brushProperty name="width" value="0.05" units="cm"/>
      <inkml:brushProperty name="height" value="0.05" units="cm"/>
      <inkml:brushProperty name="color" value="#004F8B"/>
    </inkml:brush>
  </inkml:definitions>
  <inkml:trace contextRef="#ctx0" brushRef="#br0">31 320 4255 0 0,'0'0'332'0'0,"-5"-5"-220"0"0,-16-17-100 0 0,21 21 11 0 0,-1 0 0 0 0,1 1 0 0 0,-1-1 0 0 0,1 0 0 0 0,0 0 0 0 0,-1 0 0 0 0,1 0 0 0 0,0 0 0 0 0,-1 0 0 0 0,1 0 0 0 0,0 0 0 0 0,0 1 0 0 0,0-1 0 0 0,0 0 0 0 0,0 0 0 0 0,0 0 0 0 0,0 0 0 0 0,0 0 0 0 0,0 0 0 0 0,0 0 0 0 0,1 0 0 0 0,-1 0 0 0 0,0 0 0 0 0,1 0 0 0 0,-1 0 0 0 0,1 0 0 0 0,-1 1 0 0 0,1-1 0 0 0,-1 0 0 0 0,1 0 0 0 0,-1 1 0 0 0,1-1 0 0 0,0 0 0 0 0,0 0 0 0 0,2-3 326 0 0,0 0 667 0 0,1 0 0 0 0,-1 0 1 0 0,1 0-1 0 0,-1 1 0 0 0,1-1 0 0 0,7-4 1 0 0,28-15 2149 0 0,-1 2-658 0 0,67-50 1 0 0,-86 56-2143 0 0,0 0 0 0 0,0 1-1 0 0,1 2 1 0 0,36-18 0 0 0,-32 17 293 0 0,-14 6-1935 0 0,1 2-4548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56.308"/>
    </inkml:context>
    <inkml:brush xml:id="br0">
      <inkml:brushProperty name="width" value="0.05" units="cm"/>
      <inkml:brushProperty name="height" value="0.05" units="cm"/>
      <inkml:brushProperty name="color" value="#004F8B"/>
    </inkml:brush>
  </inkml:definitions>
  <inkml:trace contextRef="#ctx0" brushRef="#br0">130 4 2759 0 0,'-1'-3'207'0'0,"-7"16"11072"0"0,5-1-9828 0 0,0-1 1 0 0,1 1 0 0 0,0-1 0 0 0,0 21 0 0 0,5 50 1068 0 0,-2-61-1625 0 0,8 138 1981 0 0,11 271-1191 0 0,-16-344-1312 0 0,-1-46-208 0 0,-4 73 0 0 0,1-111-157 0 0,0-1-1 0 0,0 0 1 0 0,0 1 0 0 0,0-1-1 0 0,-1 0 1 0 0,1 1-1 0 0,-1-1 1 0 0,1 0 0 0 0,-1 1-1 0 0,1-1 1 0 0,-1 0 0 0 0,1 0-1 0 0,-1 1 1 0 0,0-1-1 0 0,0 0 1 0 0,0 0 0 0 0,0 0-1 0 0,0 0 1 0 0,0 0 0 0 0,0 0-1 0 0,0 0 1 0 0,-2 0-1 0 0,2 0 2 0 0,-1-1-1 0 0,1 1 0 0 0,-1-1 0 0 0,1 0 1 0 0,-1 0-1 0 0,1 0 0 0 0,-1 0 0 0 0,1 0 0 0 0,-1 0 1 0 0,1 0-1 0 0,-1-1 0 0 0,1 1 0 0 0,0-1 0 0 0,-1 1 1 0 0,1-1-1 0 0,-1 1 0 0 0,1-1 0 0 0,0 0 1 0 0,-1 1-1 0 0,0-2 0 0 0,-5-3 4 0 0,1 0 0 0 0,-1-1 1 0 0,1 1-1 0 0,1-1 0 0 0,-1-1 0 0 0,1 1 0 0 0,0-1 1 0 0,1 1-1 0 0,-8-16 0 0 0,6 8 7 0 0,0 0 0 0 0,0 0 0 0 0,1 0 0 0 0,-4-24 0 0 0,7 22 11 0 0,0 1-1 0 0,1-1 0 0 0,1 1 1 0 0,0-1-1 0 0,1 1 0 0 0,1-1 1 0 0,0 1-1 0 0,8-25 0 0 0,-2 17 107 0 0,0-1 0 0 0,2 1 0 0 0,1 1 0 0 0,22-35 0 0 0,-11 21-665 0 0,19-42-1 0 0,-8-2-3481 0 0,-24 52 1956 0 0,11-31-6546 0 0,-11 26 1666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56.733"/>
    </inkml:context>
    <inkml:brush xml:id="br0">
      <inkml:brushProperty name="width" value="0.05" units="cm"/>
      <inkml:brushProperty name="height" value="0.05" units="cm"/>
      <inkml:brushProperty name="color" value="#004F8B"/>
    </inkml:brush>
  </inkml:definitions>
  <inkml:trace contextRef="#ctx0" brushRef="#br0">14 1 9215 0 0,'2'1'566'0'0,"0"1"0"0"0,0-1 0 0 0,0 1 0 0 0,0 0 0 0 0,0 0 0 0 0,0 0 0 0 0,-1 0 0 0 0,1 0 0 0 0,-1 0 0 0 0,0 0 0 0 0,0 0 0 0 0,1 0 0 0 0,-1 1-1 0 0,-1-1 1 0 0,1 1 0 0 0,1 4 0 0 0,1 6 1776 0 0,2 26-1 0 0,-5-32-1870 0 0,4 52 2743 0 0,-7 100 1 0 0,-20 60-1041 0 0,17-165-2007 0 0,-5 40-164 0 0,4-1-1 0 0,5 96 0 0 0,3-181-21 0 0,0-1 1 0 0,0 1-1 0 0,1 0 0 0 0,3 11 0 0 0,-4-17 11 0 0,0 0 0 0 0,-1 0-1 0 0,1 0 1 0 0,1-1-1 0 0,-1 1 1 0 0,0 0-1 0 0,0 0 1 0 0,1-1 0 0 0,2 3-1 0 0,-4-3 6 0 0,1-1 0 0 0,0 1-1 0 0,0-1 1 0 0,-1 1 0 0 0,1-1-1 0 0,0 1 1 0 0,0-1 0 0 0,0 0-1 0 0,0 0 1 0 0,-1 1 0 0 0,1-1-1 0 0,0 0 1 0 0,0 0 0 0 0,0 0 0 0 0,0 0-1 0 0,0 0 1 0 0,0 0 0 0 0,0 0-1 0 0,0 0 1 0 0,-1 0 0 0 0,1-1-1 0 0,0 1 1 0 0,1-1 0 0 0,0 0-116 0 0,0 0 0 0 0,0 0 1 0 0,0 0-1 0 0,0 0 1 0 0,0-1-1 0 0,0 1 0 0 0,0-1 1 0 0,-1 0-1 0 0,1 1 1 0 0,-1-1-1 0 0,1 0 0 0 0,-1 0 1 0 0,0 0-1 0 0,2-2 0 0 0,12-32-4124 0 0,-12 29 3182 0 0,5-15-5544 0 0,1 1-1545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57.245"/>
    </inkml:context>
    <inkml:brush xml:id="br0">
      <inkml:brushProperty name="width" value="0.05" units="cm"/>
      <inkml:brushProperty name="height" value="0.05" units="cm"/>
      <inkml:brushProperty name="color" value="#004F8B"/>
    </inkml:brush>
  </inkml:definitions>
  <inkml:trace contextRef="#ctx0" brushRef="#br0">58 27 8231 0 0,'1'-1'382'0'0,"-1"-1"0"0"0,1 1-1 0 0,0-1 1 0 0,0 1 0 0 0,-1 0-1 0 0,1 0 1 0 0,0 0 0 0 0,0-1-1 0 0,0 1 1 0 0,0 0 0 0 0,0 0-1 0 0,0 0 1 0 0,1 0 0 0 0,-1 0-1 0 0,0 1 1 0 0,0-1 0 0 0,1 0 0 0 0,-1 1-1 0 0,1-1 1 0 0,-1 0 0 0 0,0 1-1 0 0,1 0 1 0 0,1-1 0 0 0,3 0 643 0 0,0 0 0 0 0,0 0 0 0 0,10 1 1 0 0,-14 0-91 0 0,-1 0-687 0 0,0 1 0 0 0,0 0-1 0 0,1-1 1 0 0,-1 1 0 0 0,0 0-1 0 0,0 0 1 0 0,0 0 0 0 0,0 0-1 0 0,0 0 1 0 0,0 1 0 0 0,0-1-1 0 0,0 0 1 0 0,0 0-1 0 0,0 2 1 0 0,0 4 48 0 0,0-1-1 0 0,0 1 1 0 0,-1 0 0 0 0,0-1 0 0 0,0 1-1 0 0,0-1 1 0 0,-1 1 0 0 0,0-1-1 0 0,-3 11 1 0 0,-3 2 626 0 0,-15 32 0 0 0,16-38-632 0 0,0 0 1 0 0,0 0-1 0 0,2 0 1 0 0,-1 1-1 0 0,-2 20 1 0 0,7-33-288 0 0,0-1 0 0 0,0 1-1 0 0,0-1 1 0 0,0 1 0 0 0,0 0 0 0 0,1-1-1 0 0,-1 1 1 0 0,0-1 0 0 0,0 1 0 0 0,1 0-1 0 0,-1-1 1 0 0,0 1 0 0 0,1-1 0 0 0,-1 1 0 0 0,1-1-1 0 0,-1 1 1 0 0,0-1 0 0 0,1 0 0 0 0,-1 1-1 0 0,1-1 1 0 0,-1 1 0 0 0,1-1 0 0 0,0 0-1 0 0,-1 0 1 0 0,2 1 0 0 0,12 4 5 0 0,4-2-8 0 0,-1 0 0 0 0,32 1 0 0 0,-47-4 0 0 0,0 0 0 0 0,0 0 0 0 0,0 0 0 0 0,0 0 0 0 0,0 0 0 0 0,0 1 0 0 0,0-1 0 0 0,0 1 0 0 0,0 0 0 0 0,0 0 0 0 0,0-1 0 0 0,0 1 0 0 0,-1 0 0 0 0,1 1 0 0 0,0-1 0 0 0,-1 0 0 0 0,1 0 0 0 0,2 3 0 0 0,-3-2 0 0 0,0-1 0 0 0,0 1 0 0 0,-1-1 0 0 0,1 1 0 0 0,0-1 0 0 0,-1 1 0 0 0,1-1 0 0 0,-1 1 0 0 0,0 0 0 0 0,1-1 0 0 0,-1 1 0 0 0,0 0 0 0 0,0 0 0 0 0,0-1 0 0 0,0 1 0 0 0,0 0 0 0 0,0-1 0 0 0,-1 1 0 0 0,1 0 0 0 0,-1-1 0 0 0,1 1 0 0 0,-2 2 0 0 0,-5 12 0 0 0,0-1 0 0 0,-1 0 0 0 0,0 0 0 0 0,-2-1 0 0 0,0-1 0 0 0,0 1 0 0 0,-1-2 0 0 0,0 1 0 0 0,-2-1 0 0 0,-18 14 0 0 0,22-19 0 0 0,-13 10 0 0 0,-36 35 0 0 0,52-44 0 0 0,7-6 0 0 0,4-4 0 0 0,6-4 0 0 0,-10 5 0 0 0,65-39 0 0 0,80-35 0 0 0,-140 72 14 0 0,21-6-193 0 0,-38 10-6966 0 0</inkml:trace>
  <inkml:trace contextRef="#ctx0" brushRef="#br0" timeOffset="1">160 319 5295 0 0,'0'0'410'0'0,"1"9"-252"0"0,5 33 6740 0 0,1 43-1 0 0,-7-37-2799 0 0,-11 94 1 0 0,5-105-3373 0 0,1-3-467 0 0,0 1 0 0 0,3-1 0 0 0,1 45-1 0 0,5-52-2724 0 0,2-11-6283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57.805"/>
    </inkml:context>
    <inkml:brush xml:id="br0">
      <inkml:brushProperty name="width" value="0.05" units="cm"/>
      <inkml:brushProperty name="height" value="0.05" units="cm"/>
      <inkml:brushProperty name="color" value="#004F8B"/>
    </inkml:brush>
  </inkml:definitions>
  <inkml:trace contextRef="#ctx0" brushRef="#br0">122 150 2959 0 0,'-8'-14'10303'0'0,"11"10"-8991"0"0,1 0 0 0 0,-1 0 0 0 0,1 1 0 0 0,0-1 0 0 0,7-5 0 0 0,-2 4-300 0 0,1 0-1 0 0,-1 1 1 0 0,19-7-1 0 0,89-39 1854 0 0,-76 31-2643 0 0,-35 16-133 0 0,1 0 0 0 0,0 1 0 0 0,-1 0 0 0 0,9-2 0 0 0,5 5-2272 0 0,-19-1 1437 0 0,1 0 0 0 0,-1 1 0 0 0,0-1-1 0 0,1 1 1 0 0,-1 0 0 0 0,0-1-1 0 0,1 1 1 0 0,-1 0 0 0 0,0 0-1 0 0,0 0 1 0 0,2 1 0 0 0</inkml:trace>
  <inkml:trace contextRef="#ctx0" brushRef="#br0" timeOffset="1">18 419 7975 0 0,'-9'14'393'0'0,"4"-6"886"0"0,1-3 2688 0 0,9-4 389 0 0,-1 0-3471 0 0,3 0 160 0 0,0 0 0 0 0,1-1 0 0 0,-1 0 0 0 0,0 0 0 0 0,1 0 0 0 0,13-4 0 0 0,0-1-46 0 0,24-9 0 0 0,26-12-218 0 0,-9 2 469 0 0,0 3-1 0 0,91-18 1 0 0,-143 38-1282 0 0,1-2 0 0 0,-1 1 0 0 0,15-7 0 0 0,-5-3-3348 0 0,-13 0-6207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58.284"/>
    </inkml:context>
    <inkml:brush xml:id="br0">
      <inkml:brushProperty name="width" value="0.05" units="cm"/>
      <inkml:brushProperty name="height" value="0.05" units="cm"/>
      <inkml:brushProperty name="color" value="#004F8B"/>
    </inkml:brush>
  </inkml:definitions>
  <inkml:trace contextRef="#ctx0" brushRef="#br0">7 15 11663 0 0,'2'2'488'0'0,"-1"-1"0"0"0,0 1 0 0 0,0 0 0 0 0,0 0 0 0 0,0-1 1 0 0,0 1-1 0 0,0 0 0 0 0,0 0 0 0 0,-1 0 0 0 0,1 0 0 0 0,-1 0 0 0 0,1 0 0 0 0,-1 0 0 0 0,0 0 0 0 0,0 0 0 0 0,0 3 0 0 0,0 0-47 0 0,2 77 5347 0 0,-11 41-2407 0 0,2-31-1672 0 0,7-89-1691 0 0,-4 165 949 0 0,5-144-867 0 0,1 0 1 0 0,1 0 0 0 0,2-1-1 0 0,13 46 1 0 0,-15-61-101 0 0,0-1 0 0 0,0 1 0 0 0,1-1 0 0 0,0 0 0 0 0,1 0 0 0 0,0 0 0 0 0,0-1 0 0 0,0 1 0 0 0,0-1 0 0 0,1 0 0 0 0,0-1 0 0 0,1 0 0 0 0,-1 0 0 0 0,1 0 0 0 0,0 0 0 0 0,0-1 0 0 0,0 0 0 0 0,1-1 0 0 0,0 0 0 0 0,-1 0 0 0 0,1 0 0 0 0,0-1 0 0 0,0-1 0 0 0,0 1 0 0 0,9 0 0 0 0,7 0 0 0 0,0-2 0 0 0,0 0 0 0 0,0-1 0 0 0,33-6 0 0 0,-30 2 0 0 0,-10 3 0 0 0,0-2 0 0 0,26-8 0 0 0,-28 7-80 0 0,-24-3-2754 0 0</inkml:trace>
  <inkml:trace contextRef="#ctx0" brushRef="#br0" timeOffset="1">60 565 7599 0 0,'-6'-11'786'0'0,"5"9"-439"0"0,-1-1 0 0 0,1 1 1 0 0,0 0-1 0 0,0-1 0 0 0,0 0 1 0 0,0 1-1 0 0,-1-5 0 0 0,-1-21 8181 0 0,4 25-8017 0 0,-1 0 1 0 0,0 0-1 0 0,1 1 1 0 0,-1-1-1 0 0,1 0 1 0 0,0 0-1 0 0,0 0 1 0 0,0 1-1 0 0,1-1 1 0 0,-1 1-1 0 0,1-1 1 0 0,1-2-1 0 0,1 0 44 0 0,0 0-1 0 0,1 0 1 0 0,-1 1-1 0 0,1-1 1 0 0,0 1-1 0 0,7-4 1 0 0,36-21 1172 0 0,-41 25-1544 0 0,30-15-38 0 0,-14 8-47 0 0,-1-2 0 0 0,0 0 0 0 0,-1-1 0 0 0,20-18 0 0 0,-24 16-3113 0 0,-2-1-4527 0 0</inkml:trace>
  <inkml:trace contextRef="#ctx0" brushRef="#br0" timeOffset="2">251 1 5007 0 0,'-2'3'11571'0'0,"2"1"-11120"0"0,2 16 3452 0 0,8 26 0 0 0,0 0-1991 0 0,17 213 696 0 0,-15 1 466 0 0,-8-166-2736 0 0,0-40-388 0 0,2 0 0 0 0,15 59 1 0 0,-18-99-802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58.753"/>
    </inkml:context>
    <inkml:brush xml:id="br0">
      <inkml:brushProperty name="width" value="0.05" units="cm"/>
      <inkml:brushProperty name="height" value="0.05" units="cm"/>
      <inkml:brushProperty name="color" value="#004F8B"/>
    </inkml:brush>
  </inkml:definitions>
  <inkml:trace contextRef="#ctx0" brushRef="#br0">7 23 5383 0 0,'0'0'416'0'0,"9"-13"-28"0"0,-3 5 5411 0 0,-5 8-5514 0 0,-1 0 1 0 0,1-1-1 0 0,-1 1 1 0 0,0 0-1 0 0,1 0 1 0 0,-1 0-1 0 0,0 0 0 0 0,1-1 1 0 0,-1 1-1 0 0,1 0 1 0 0,-1 0-1 0 0,0 0 1 0 0,1 0-1 0 0,-1 0 0 0 0,1 0 1 0 0,0 0-150 0 0,-1 1 0 0 0,1-1 0 0 0,-1 0 0 0 0,1 1 0 0 0,-1-1 1 0 0,1 1-1 0 0,-1-1 0 0 0,1 0 0 0 0,-1 1 0 0 0,1-1 0 0 0,-1 1 0 0 0,0-1 0 0 0,1 1 0 0 0,-1 0 0 0 0,0-1 1 0 0,1 1-1 0 0,0 3 82 0 0,0 0-1 0 0,0-1 1 0 0,0 1 0 0 0,0 0 0 0 0,0 5 0 0 0,0 19 363 0 0,-2 0 0 0 0,-1-1 0 0 0,-8 38 1 0 0,4-25-363 0 0,-16 102 622 0 0,21-136-710 0 0,0 1-1 0 0,1-1 1 0 0,0 11 0 0 0,4 1-1289 0 0,-3-17 642 0 0,-1 0 0 0 0,1 0 1 0 0,0 0-1 0 0,-1 0 1 0 0,1 0-1 0 0,0 0 1 0 0,0 0-1 0 0,0 0 0 0 0,0 0 1 0 0,0-1-1 0 0,1 2 1 0 0,7 2-6679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2.803"/>
    </inkml:context>
    <inkml:brush xml:id="br0">
      <inkml:brushProperty name="width" value="0.05" units="cm"/>
      <inkml:brushProperty name="height" value="0.05" units="cm"/>
      <inkml:brushProperty name="color" value="#004F8B"/>
    </inkml:brush>
  </inkml:definitions>
  <inkml:trace contextRef="#ctx0" brushRef="#br0">1 39 12207 0 0,'4'0'392'0'0,"0"1"0"0"0,-1-1 0 0 0,1 0 0 0 0,0 0 0 0 0,0-1 0 0 0,0 1 0 0 0,0-1 0 0 0,-1 0 0 0 0,1 0 0 0 0,0 0 0 0 0,4-2 0 0 0,18-5 1642 0 0,25-1 2119 0 0,-31 4-3888 0 0,0 2 1 0 0,1 0-1 0 0,36 0 0 0 0,-55 3-270 0 0,-1 0 1 0 0,1 0-1 0 0,0 0 0 0 0,-1 0 1 0 0,1 1-1 0 0,0-1 0 0 0,-1 1 1 0 0,1-1-1 0 0,0 1 0 0 0,-1 0 0 0 0,1-1 1 0 0,-1 1-1 0 0,1 0 0 0 0,-1 0 1 0 0,0 0-1 0 0,1 0 0 0 0,-1 0 1 0 0,0 0-1 0 0,1 1 0 0 0,-1-1 0 0 0,0 0 1 0 0,0 1-1 0 0,0-1 0 0 0,0 0 1 0 0,-1 1-1 0 0,1-1 0 0 0,0 1 0 0 0,0 2 1 0 0,1 3-29 0 0,-1 0 0 0 0,0 0 0 0 0,-1 0 0 0 0,0 0 0 0 0,-1 12 0 0 0,1 2 7 0 0,3 46 286 0 0,20 113-1 0 0,-20-161-242 0 0,2 16 66 0 0,0 0-1 0 0,-3 0 1 0 0,-1 0 0 0 0,-7 71-1 0 0,4-91-50 0 0,-1 1 0 0 0,-1-1 0 0 0,-1 0 0 0 0,0 0 0 0 0,-13 24 0 0 0,13-29-6 0 0,-1 0-1 0 0,-1-1 0 0 0,0 1 0 0 0,0-1 0 0 0,-1 0 1 0 0,0-1-1 0 0,-1 0 0 0 0,-15 11 0 0 0,20-16 45 0 0,-1-1 0 0 0,1 1-1 0 0,-1-1 1 0 0,0 0 0 0 0,0-1-1 0 0,-7 3 1 0 0,10-4 146 0 0,-10-5 4229 0 0,21 0-3867 0 0,0 1 1 0 0,0 0-1 0 0,20-5 0 0 0,-14 4-484 0 0,-2 2-81 0 0,-1 1 0 0 0,1 0 0 0 0,0 1 0 0 0,25 0 0 0 0,17-1-274 0 0,-44 1-12 0 0,0 1-14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3:59.231"/>
    </inkml:context>
    <inkml:brush xml:id="br0">
      <inkml:brushProperty name="width" value="0.05" units="cm"/>
      <inkml:brushProperty name="height" value="0.05" units="cm"/>
      <inkml:brushProperty name="color" value="#004F8B"/>
    </inkml:brush>
  </inkml:definitions>
  <inkml:trace contextRef="#ctx0" brushRef="#br0">43 5 3655 0 0,'2'-5'11675'0'0,"0"9"-10848"0"0,-1-1-1 0 0,0 1 1 0 0,0-1-1 0 0,0 0 1 0 0,0 1 0 0 0,-1 0-1 0 0,0-1 1 0 0,1 7 0 0 0,-3 33 1804 0 0,1-40-2372 0 0,-23 213 4022 0 0,1-31-3455 0 0,23-178-809 0 0,-2 9 85 0 0,1 0 0 0 0,2 19 0 0 0,-1-31-58 0 0,0-1-1 0 0,1 1 1 0 0,-1 0 0 0 0,1-1 0 0 0,0 1 0 0 0,0 0 0 0 0,1-1 0 0 0,-1 0 0 0 0,1 1 0 0 0,-1-1 0 0 0,1 0 0 0 0,0 0 0 0 0,0 0-1 0 0,1 0 1 0 0,3 4 0 0 0,-5-5-36 0 0,1-1 0 0 0,-1 0-1 0 0,1 0 1 0 0,0 0-1 0 0,-1 0 1 0 0,1-1 0 0 0,0 1-1 0 0,0 0 1 0 0,0-1 0 0 0,-1 1-1 0 0,1-1 1 0 0,0 1-1 0 0,0-1 1 0 0,0 0 0 0 0,3 0-1 0 0,-2 0 5 0 0,1-1 0 0 0,0 1 0 0 0,0-1 0 0 0,0 0 0 0 0,0 0 0 0 0,0-1-1 0 0,3-1 1 0 0,3-2 29 0 0,0 0 0 0 0,-1-1 0 0 0,0-1 0 0 0,12-10 0 0 0,-5 2 6 0 0,-2 0 0 0 0,0-1 1 0 0,21-30-1 0 0,27-57-105 0 0,-36 57-63 0 0,-16 30-62 0 0,-2 0 1 0 0,1-1-1 0 0,-2 1 0 0 0,-1-2 0 0 0,0 1 0 0 0,-1-1 0 0 0,0 1 0 0 0,-2-1 0 0 0,0-1 0 0 0,0-20 0 0 0,-3 37 28 0 0,0-1-1 0 0,-1 0 0 0 0,1 1 0 0 0,-1-1 1 0 0,1 0-1 0 0,-1 1 0 0 0,0-1 1 0 0,0 1-1 0 0,0-1 0 0 0,0 1 0 0 0,-2-3 1 0 0,2 4-88 0 0,1 0 1 0 0,-1 0 0 0 0,0 1-1 0 0,0-1 1 0 0,1 0 0 0 0,-1 0-1 0 0,0 1 1 0 0,0-1 0 0 0,0 1-1 0 0,1-1 1 0 0,-1 1 0 0 0,0-1-1 0 0,0 1 1 0 0,-1-1-1 0 0,1 1-206 0 0,0 0 0 0 0,0 0 0 0 0,0 0-1 0 0,0 0 1 0 0,0 0 0 0 0,0 0-1 0 0,0 0 1 0 0,1 0 0 0 0,-1 0-1 0 0,0 1 1 0 0,0-1 0 0 0,0 0-1 0 0,0 1 1 0 0,0-1 0 0 0,0 1-1 0 0,0-1 1 0 0,-1 1 0 0 0,-6 7-6757 0 0</inkml:trace>
  <inkml:trace contextRef="#ctx0" brushRef="#br0" timeOffset="1">316 384 13391 0 0,'17'35'386'0'0,"-1"1"0"0"0,-2 0 0 0 0,11 47 0 0 0,-12-39-466 0 0,9 36 5017 0 0,20 141-1 0 0,-14 84 2006 0 0,-22-95-5731 0 0,-13-121-10421 0 0,3-67-958 0 0</inkml:trace>
  <inkml:trace contextRef="#ctx0" brushRef="#br0" timeOffset="2">699 1475 16727 0 0,'0'0'1784'0'0,"-3"-6"-1720"0"0,1 2 1552 0 0,1-7-712 0 0,1 3 968 0 0,1 0-896 0 0,2-4 0 0 0,-1 2-7496 0 0,1 0-1496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1.933"/>
    </inkml:context>
    <inkml:brush xml:id="br0">
      <inkml:brushProperty name="width" value="0.05" units="cm"/>
      <inkml:brushProperty name="height" value="0.05" units="cm"/>
      <inkml:brushProperty name="color" value="#004F8B"/>
    </inkml:brush>
  </inkml:definitions>
  <inkml:trace contextRef="#ctx0" brushRef="#br0">645 0 5783 0 0,'0'4'64'0'0,"-1"-1"0"0"0,0 0-1 0 0,0 1 1 0 0,0-1 0 0 0,-1 0-1 0 0,1 0 1 0 0,-1 0 0 0 0,0 0-1 0 0,0 0 1 0 0,0 0-1 0 0,-4 4 1 0 0,-7 11 884 0 0,-75 117 5182 0 0,6-10-2285 0 0,-96 186 124 0 0,128-219-3043 0 0,-46 91 808 0 0,62-116-1105 0 0,16-35-233 0 0,2 1 0 0 0,2 0-1 0 0,-18 62 1 0 0,31-92-336 0 0,0 0 0 0 0,1-1 0 0 0,-1 1 0 0 0,1 0 1 0 0,0 0-1 0 0,0 0 0 0 0,0 0 0 0 0,1-1 0 0 0,-1 1 0 0 0,1 0 0 0 0,1 5 0 0 0,-2-7-134 0 0,0 0-1 0 0,1-1 0 0 0,-1 1 0 0 0,1 0 1 0 0,-1 0-1 0 0,1-1 0 0 0,0 1 1 0 0,-1 0-1 0 0,1-1 0 0 0,0 1 1 0 0,-1 0-1 0 0,1-1 0 0 0,0 1 1 0 0,0-1-1 0 0,1 1 0 0 0,-1 0-428 0 0,1-1 0 0 0,-1 0 0 0 0,0 1 0 0 0,1-1 0 0 0,-1 0-1 0 0,1 0 1 0 0,-1 0 0 0 0,1 0 0 0 0,-1 0 0 0 0,0 0 0 0 0,1-1 0 0 0,2 0 0 0 0,13-5-7779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2.897"/>
    </inkml:context>
    <inkml:brush xml:id="br0">
      <inkml:brushProperty name="width" value="0.05" units="cm"/>
      <inkml:brushProperty name="height" value="0.05" units="cm"/>
      <inkml:brushProperty name="color" value="#004F8B"/>
    </inkml:brush>
  </inkml:definitions>
  <inkml:trace contextRef="#ctx0" brushRef="#br0">61 1 3247 0 0,'0'1'251'0'0,"2"9"338"0"0,0 0 1 0 0,0 0-1 0 0,-1 0 0 0 0,-1 0 1 0 0,1 0-1 0 0,-2 0 0 0 0,1 0 0 0 0,-1 0 1 0 0,-1 0-1 0 0,-3 11 0 0 0,-2 18 1646 0 0,-12 63 1700 0 0,3-16-1535 0 0,10-52-1455 0 0,-5 41 721 0 0,10-65-1423 0 0,1 0 1 0 0,2 18-1 0 0,-2-24-200 0 0,4 8 182 0 0,-3-12-707 0 0,0-1 0 0 0,1 1 1 0 0,-1-1-1 0 0,0 1 0 0 0,1-1 0 0 0,-1 1 0 0 0,0-1 0 0 0,0 0 1 0 0,0 1-1 0 0,0-1 0 0 0,1 0 0 0 0,0-1 0 0 0,9-9-6350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3.409"/>
    </inkml:context>
    <inkml:brush xml:id="br0">
      <inkml:brushProperty name="width" value="0.05" units="cm"/>
      <inkml:brushProperty name="height" value="0.05" units="cm"/>
      <inkml:brushProperty name="color" value="#004F8B"/>
    </inkml:brush>
  </inkml:definitions>
  <inkml:trace contextRef="#ctx0" brushRef="#br0">118 1 3079 0 0,'-1'2'227'0'0,"-9"49"3708"0"0,-2-1-1 0 0,-2 0 1 0 0,-36 83 0 0 0,42-114-2905 0 0,2-1 1 0 0,0 1-1 0 0,-5 28 1 0 0,11-45-572 0 0,1-2-399 0 0,0 0 0 0 0,0 0 0 0 0,0-1 0 0 0,0 1 0 0 0,0 0 0 0 0,-1 0 0 0 0,1 0 0 0 0,0-1 1 0 0,0 1-1 0 0,0-1 0 0 0,0 1 0 0 0,-1-1 0 0 0,1 1 0 0 0,0-1 0 0 0,0 1 0 0 0,1-2 0 0 0,22-23 354 0 0,-1-1 0 0 0,23-36-1 0 0,-16 22-342 0 0,2-1-67 0 0,78-107 176 0 0,-107 142-165 0 0,-2 5 59 0 0,-2 9 100 0 0,-9 33 2355 0 0,-5 69 0 0 0,13-93-2398 0 0,2 1-1 0 0,0-1 0 0 0,1 0 0 0 0,1 1 1 0 0,1-1-1 0 0,0 0 0 0 0,1 0 0 0 0,1 0 1 0 0,10 25-1 0 0,-13-40-340 0 0,-1 0 0 0 0,1 1 0 0 0,-1-1 0 0 0,1 0 0 0 0,0 0 0 0 0,0 0 0 0 0,0 0 0 0 0,0 0 1 0 0,1 0-1 0 0,-1-1 0 0 0,0 1 0 0 0,1-1 0 0 0,-1 0 0 0 0,1 1 0 0 0,-1-1 0 0 0,1 0 0 0 0,4 1 0 0 0,-3-1-463 0 0,0 0 1 0 0,0-1-1 0 0,0 1 0 0 0,0-1 0 0 0,1 0 1 0 0,-1 0-1 0 0,0 0 0 0 0,0 0 0 0 0,0-1 1 0 0,0 0-1 0 0,6-1 0 0 0,5-6-8355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4.123"/>
    </inkml:context>
    <inkml:brush xml:id="br0">
      <inkml:brushProperty name="width" value="0.05" units="cm"/>
      <inkml:brushProperty name="height" value="0.05" units="cm"/>
      <inkml:brushProperty name="color" value="#004F8B"/>
    </inkml:brush>
  </inkml:definitions>
  <inkml:trace contextRef="#ctx0" brushRef="#br0">69 0 5295 0 0,'-1'17'472'0'0,"-2"3"-376"0"0,-3 2-96 0 0,2 3 0 0 0,-5-1 1336 0 0,0 2 248 0 0,0 2 48 0 0,0-2 16 0 0,1-1-816 0 0,2 0-168 0 0,1-1-32 0 0,7-3-4336 0 0,2-2-864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4.532"/>
    </inkml:context>
    <inkml:brush xml:id="br0">
      <inkml:brushProperty name="width" value="0.05" units="cm"/>
      <inkml:brushProperty name="height" value="0.05" units="cm"/>
      <inkml:brushProperty name="color" value="#004F8B"/>
    </inkml:brush>
  </inkml:definitions>
  <inkml:trace contextRef="#ctx0" brushRef="#br0">0 538 2759 0 0,'16'-16'-23'0'0,"14"-13"1322"0"0,-1-2 1 0 0,49-67-1 0 0,-65 77-463 0 0,-1 0 0 0 0,0-1-1 0 0,-2 0 1 0 0,10-32 0 0 0,-16 39-370 0 0,0 1 0 0 0,-1-1-1 0 0,0 0 1 0 0,-2 0 0 0 0,0 0 0 0 0,0 0 0 0 0,-1-1 0 0 0,-3-17 0 0 0,2 29-316 0 0,0 0 0 0 0,0 0 0 0 0,0 0 0 0 0,-1 1 0 0 0,0-1 0 0 0,1 0 0 0 0,-1 0 1 0 0,-1 1-1 0 0,1 0 0 0 0,0-1 0 0 0,-1 1 0 0 0,0 0 0 0 0,1 0 0 0 0,-6-4 0 0 0,6 5-102 0 0,0 1-1 0 0,1 0 1 0 0,-1 0 0 0 0,0-1-1 0 0,0 1 1 0 0,0 0 0 0 0,0 1-1 0 0,0-1 1 0 0,0 0 0 0 0,0 0-1 0 0,0 1 1 0 0,0-1 0 0 0,-1 1-1 0 0,1 0 1 0 0,0 0 0 0 0,0 0-1 0 0,0 0 1 0 0,-1 0 0 0 0,1 0-1 0 0,0 0 1 0 0,0 1 0 0 0,0-1-1 0 0,0 1 1 0 0,0 0 0 0 0,0 0-1 0 0,0-1 1 0 0,0 1 0 0 0,-3 2-1 0 0,-9 7 84 0 0,-1 0 0 0 0,1 1 0 0 0,-14 16 0 0 0,23-22-80 0 0,1 0-1 0 0,-1 0 0 0 0,1 1 1 0 0,1-1-1 0 0,-1 1 0 0 0,1 0 1 0 0,0 0-1 0 0,0 1 0 0 0,0-1 1 0 0,1 0-1 0 0,-2 10 0 0 0,3-1-23 0 0,0 0-1 0 0,1 0 0 0 0,0 0 1 0 0,1 0-1 0 0,5 21 1 0 0,0 21 138 0 0,6 268 3296 0 0,-20 101 2013 0 0,6-400-5384 0 0,0 17-54 0 0,1 0 1 0 0,9 80 0 0 0,-4-108-1460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5.148"/>
    </inkml:context>
    <inkml:brush xml:id="br0">
      <inkml:brushProperty name="width" value="0.05" units="cm"/>
      <inkml:brushProperty name="height" value="0.05" units="cm"/>
      <inkml:brushProperty name="color" value="#004F8B"/>
    </inkml:brush>
  </inkml:definitions>
  <inkml:trace contextRef="#ctx0" brushRef="#br0">1 226 6559 0 0,'-1'-13'704'0'0,"2"9"-359"0"0,-1 0-1 0 0,1 1 1 0 0,0-1-1 0 0,0 0 1 0 0,1 1-1 0 0,-1-1 1 0 0,1 1-1 0 0,-1-1 1 0 0,1 1-1 0 0,0 0 1 0 0,1 0-1 0 0,-1-1 1 0 0,0 2-1 0 0,1-1 1 0 0,0 0-1 0 0,-1 0 1 0 0,1 1-1 0 0,5-3 1 0 0,6-6 2125 0 0,0 2-1 0 0,25-13 1 0 0,6 0-238 0 0,0 2-1 0 0,55-17 1 0 0,-75 30-1538 0 0,1 1 1 0 0,0 0-1 0 0,0 2 0 0 0,0 1 1 0 0,47 1-1 0 0,-68 2-680 0 0,-1 1-1 0 0,0-1 1 0 0,0 1 0 0 0,0 0 0 0 0,1 0-1 0 0,-1 1 1 0 0,0-1 0 0 0,5 4-1 0 0,8 5-8695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5.655"/>
    </inkml:context>
    <inkml:brush xml:id="br0">
      <inkml:brushProperty name="width" value="0.05" units="cm"/>
      <inkml:brushProperty name="height" value="0.05" units="cm"/>
      <inkml:brushProperty name="color" value="#004F8B"/>
    </inkml:brush>
  </inkml:definitions>
  <inkml:trace contextRef="#ctx0" brushRef="#br0">126 35 5695 0 0,'3'-2'76'0'0,"1"-1"-1"0"0,0 1 1 0 0,-1 0-1 0 0,1 0 0 0 0,0 1 1 0 0,0-1-1 0 0,0 1 1 0 0,0 0-1 0 0,0 0 0 0 0,5-1 1 0 0,3 1 1094 0 0,-1 0-1 0 0,0 0 1 0 0,0 2 0 0 0,0-1 0 0 0,15 3-1 0 0,-21-2-874 0 0,0 1-1 0 0,0-1 0 0 0,0 1 0 0 0,0 0 1 0 0,0 0-1 0 0,0 1 0 0 0,-1 0 1 0 0,0-1-1 0 0,1 1 0 0 0,-1 1 0 0 0,0-1 1 0 0,0 1-1 0 0,5 6 0 0 0,-2-2 30 0 0,-2 0-1 0 0,1 0 1 0 0,-1 1-1 0 0,0 0 1 0 0,-1 0-1 0 0,0 0 1 0 0,0 0-1 0 0,-1 1 1 0 0,0-1-1 0 0,-1 1 1 0 0,0 0-1 0 0,-1 0 1 0 0,0-1-1 0 0,0 17 1 0 0,-2-10-13 0 0,0-1 1 0 0,-1 1-1 0 0,-1-1 1 0 0,-1 0-1 0 0,0 0 1 0 0,0 0-1 0 0,-2 0 1 0 0,-11 22-1 0 0,9-23-199 0 0,0 0-1 0 0,-1-1 1 0 0,0 1-1 0 0,-1-2 1 0 0,-1 1-1 0 0,-19 17 1 0 0,25-26-44 0 0,0 1 0 0 0,0-2 1 0 0,0 1-1 0 0,-1 0 0 0 0,1-1 1 0 0,-1 0-1 0 0,0-1 0 0 0,0 1 0 0 0,0-1 1 0 0,0 0-1 0 0,0 0 0 0 0,0-1 1 0 0,-1 0-1 0 0,1 0 0 0 0,-1 0 1 0 0,1-1-1 0 0,-1 0 0 0 0,1 0 0 0 0,-10-2 1 0 0,9-1-27 0 0,0 1 1 0 0,0-1 0 0 0,0 0-1 0 0,0-1 1 0 0,1 1 0 0 0,-1-1-1 0 0,1-1 1 0 0,0 1 0 0 0,1-1-1 0 0,-1 0 1 0 0,1 0 0 0 0,0-1-1 0 0,0 0 1 0 0,0 1 0 0 0,1-2-1 0 0,0 1 1 0 0,0 0 0 0 0,1-1-1 0 0,-1 0 1 0 0,2 0 0 0 0,-5-13-1 0 0,6 18-31 0 0,1-1 0 0 0,-1 1 1 0 0,1 0-1 0 0,0-1 0 0 0,-1 1 0 0 0,1-1 0 0 0,0 1 0 0 0,1-1 0 0 0,-1 1 0 0 0,0 0 0 0 0,1-1 0 0 0,-1 1 0 0 0,1 0 0 0 0,0-1 0 0 0,0 1 0 0 0,0 0 0 0 0,0 0 0 0 0,0-1 0 0 0,0 1 0 0 0,0 0 0 0 0,1 0 0 0 0,-1 1 1 0 0,1-1-1 0 0,0 0 0 0 0,-1 0 0 0 0,1 1 0 0 0,0-1 0 0 0,0 1 0 0 0,0-1 0 0 0,0 1 0 0 0,0 0 0 0 0,1 0 0 0 0,-1 0 0 0 0,0 0 0 0 0,5-1 0 0 0,3-1 150 0 0,0 1 0 0 0,1 0-1 0 0,0 0 1 0 0,-1 1 0 0 0,1 1-1 0 0,20 1 1 0 0,46 7 1056 0 0,-67-6-1003 0 0,-1 0 0 0 0,0 0-1 0 0,1 1 1 0 0,-1 1-1 0 0,15 7 1 0 0,-22-10-102 0 0,15 9-1050 0 0,-8-4-2151 0 0,1-2-4045 0 0</inkml:trace>
  <inkml:trace contextRef="#ctx0" brushRef="#br0" timeOffset="1">457 0 2959 0 0,'0'0'1859'0'0,"1"3"-86"0"0,4 8-209 0 0,0 0-1 0 0,-1 0 0 0 0,-1 0 0 0 0,1 0 0 0 0,-2 0 0 0 0,0 1 0 0 0,1 15 1 0 0,-5 94 5575 0 0,-1-94-6125 0 0,-8 61 1087 0 0,7-71-1671 0 0,0-1 217 0 0,1 1 0 0 0,-2 29 0 0 0,7-19 307 0 0,0-27-874 0 0,-1-1-79 0 0,0 1 0 0 0,-1-1-1 0 0,1 1 1 0 0,0-1-1 0 0,0 1 1 0 0,0-1 0 0 0,0 0-1 0 0,-1 0 1 0 0,1 1 0 0 0,0-1-1 0 0,-1 0 1 0 0,1 0 0 0 0,0 0-1 0 0,-1 0 1 0 0,1 0-1 0 0,-1 0 1 0 0,0 0 0 0 0,1-1-1 0 0,1-2-1 0 0,10-19 1 0 0,-1 0 0 0 0,14-46 0 0 0,-7 19 0 0 0,-10 24 0 0 0,11-52 0 0 0,-13 50 0 0 0,1-2-1115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6.201"/>
    </inkml:context>
    <inkml:brush xml:id="br0">
      <inkml:brushProperty name="width" value="0.05" units="cm"/>
      <inkml:brushProperty name="height" value="0.05" units="cm"/>
      <inkml:brushProperty name="color" value="#004F8B"/>
    </inkml:brush>
  </inkml:definitions>
  <inkml:trace contextRef="#ctx0" brushRef="#br0">150 1 2527 0 0,'2'1'187'0'0,"15"16"4457"0"0,9 8 4318 0 0,-10-5-5971 0 0,18 42 2718 0 0,-28-48-4838 0 0,0 1-1 0 0,0 0 1 0 0,-2 0 0 0 0,5 26 0 0 0,-8-32-719 0 0,-1 0 0 0 0,0-1 0 0 0,0 1 0 0 0,-1 0 0 0 0,0 0 0 0 0,0-1 0 0 0,-1 1 0 0 0,0-1 0 0 0,-1 1 1 0 0,0-1-1 0 0,0 0 0 0 0,-1 0 0 0 0,0 0 0 0 0,0-1 0 0 0,-7 10 0 0 0,-6 8-42 0 0,9-12-4 0 0,-1 0 0 0 0,-1 0 0 0 0,0-1 1 0 0,-16 17-1 0 0,23-27-92 0 0,0 1 0 0 0,-1-1-1 0 0,1 1 1 0 0,0-1 0 0 0,-1 0 0 0 0,1 0 0 0 0,-1-1 0 0 0,0 1 0 0 0,1-1 0 0 0,-1 0-1 0 0,0 0 1 0 0,0 0 0 0 0,0 0 0 0 0,0-1 0 0 0,0 1 0 0 0,0-1 0 0 0,0 0 0 0 0,0 0-1 0 0,0-1 1 0 0,0 1 0 0 0,0-1 0 0 0,-7-2 0 0 0,8 2-14 0 0,0-1 0 0 0,-1 0 0 0 0,1 0 0 0 0,0 0 0 0 0,0 0 0 0 0,0 0 0 0 0,0 0 0 0 0,1-1 0 0 0,-1 0 0 0 0,1 1 0 0 0,-1-1 0 0 0,1 0 0 0 0,0 0 0 0 0,0-1 0 0 0,0 1 0 0 0,0 0 0 0 0,0-4 0 0 0,-2-1 0 0 0,1 0 0 0 0,1 0 0 0 0,0 0 0 0 0,0 0 0 0 0,0-1 0 0 0,0-11 0 0 0,2 16 0 0 0,0 1 0 0 0,0-1 0 0 0,0 0 0 0 0,1 0 0 0 0,-1 1 0 0 0,1-1 0 0 0,0 1 0 0 0,0-1 0 0 0,0 1 0 0 0,1-1 0 0 0,-1 1 0 0 0,1-1 0 0 0,0 1 0 0 0,0 0 0 0 0,0 0 0 0 0,0 0 0 0 0,0 0 0 0 0,1 0 0 0 0,-1 1 0 0 0,1-1 0 0 0,0 1 0 0 0,0 0 0 0 0,0-1 0 0 0,0 1 0 0 0,0 0 0 0 0,0 1 0 0 0,1-1 0 0 0,-1 1 0 0 0,0-1 0 0 0,1 1 0 0 0,0 0 0 0 0,-1 0 0 0 0,1 1 0 0 0,-1-1 0 0 0,1 1 0 0 0,0-1 0 0 0,0 1 0 0 0,5 1 0 0 0,0 0 0 0 0,9 0 0 0 0,-1 1 0 0 0,25 6 0 0 0,-36-6 0 0 0,0-1 0 0 0,-1 2 0 0 0,1-1 0 0 0,-1 0 0 0 0,0 1 0 0 0,0 0 0 0 0,0 1 0 0 0,0-1 0 0 0,0 1 0 0 0,-1-1 0 0 0,6 7 0 0 0,14 13-1765 0 0,-17-21-4261 0 0,-7-2 5624 0 0,1 0 1 0 0,-1 0-1 0 0,1 0 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6.711"/>
    </inkml:context>
    <inkml:brush xml:id="br0">
      <inkml:brushProperty name="width" value="0.05" units="cm"/>
      <inkml:brushProperty name="height" value="0.05" units="cm"/>
      <inkml:brushProperty name="color" value="#004F8B"/>
    </inkml:brush>
  </inkml:definitions>
  <inkml:trace contextRef="#ctx0" brushRef="#br0">17 3 4951 0 0,'13'-2'382'0'0,"-4"4"-250"0"0,2 10 6761 0 0,-3 5-3494 0 0,2 17 191 0 0,-9-21-2625 0 0,1 0 0 0 0,-2 1 0 0 0,1-1 0 0 0,-4 22 0 0 0,-12 53 2369 0 0,10-63-2450 0 0,-17 64 1348 0 0,-3 8-87 0 0,25-95-2145 0 0,-1 0 0 0 0,1 1 0 0 0,0-1 0 0 0,0 0 0 0 0,0 1 0 0 0,0-1 0 0 0,0 0 0 0 0,0 0 0 0 0,0 1 0 0 0,1-1 0 0 0,-1 0 0 0 0,1 0 0 0 0,2 5 0 0 0,-3-7 0 0 0,0 0 0 0 0,1 0 0 0 0,-1 0 0 0 0,0 0 0 0 0,0 0 0 0 0,1 0 0 0 0,-1 0 0 0 0,0 0 0 0 0,1 0 0 0 0,-1 0 0 0 0,0 0 0 0 0,1 0 0 0 0,-1 0 0 0 0,0 0 0 0 0,1 0 0 0 0,-1 0 0 0 0,0 0 0 0 0,1 0 0 0 0,-1 0 0 0 0,0-1 0 0 0,0 1 0 0 0,1 0 0 0 0,-1 0 0 0 0,0 0 0 0 0,0 0 0 0 0,1-1 0 0 0,-1 1 0 0 0,0 0 0 0 0,0 0 0 0 0,0-1 0 0 0,1 1 0 0 0,-1 0 0 0 0,0-1 0 0 0,0 1 0 0 0,0-1 0 0 0,10-10 0 0 0,-2-1 0 0 0,15-26 0 0 0,22-36 0 0 0,17-44 0 0 0,-62 118 0 0 0,0 0 0 0 0,1 1 0 0 0,-1-1 0 0 0,0 0 0 0 0,0 0 0 0 0,0 0 0 0 0,0 0 0 0 0,0 0 0 0 0,0 0 0 0 0,0 0 0 0 0,0 0 0 0 0,0 1 0 0 0,1-1 0 0 0,-1 0 0 0 0,0 0 0 0 0,0 0 0 0 0,0 0 0 0 0,0 0 0 0 0,0 0 0 0 0,0 0 0 0 0,0 0 0 0 0,1 0 0 0 0,-1 0 0 0 0,0 0 0 0 0,0 0 0 0 0,0 0 0 0 0,0 0 0 0 0,0 0 0 0 0,1 0 0 0 0,-1 0 0 0 0,0 0 0 0 0,0 0 0 0 0,0 0 0 0 0,0 0 0 0 0,0 0 0 0 0,0 0 0 0 0,1 0 0 0 0,-1 0 0 0 0,0 0 0 0 0,0 0 0 0 0,0 0 0 0 0,0 0 0 0 0,0 0 0 0 0,0-1 0 0 0,0 1 0 0 0,1 0 0 0 0,-1 0 0 0 0,0 0 0 0 0,0 0 0 0 0,0 0 0 0 0,0 0 0 0 0,0 0 0 0 0,0-1 0 0 0,0 1 0 0 0,0 0 0 0 0,0 0 0 0 0,0 0 0 0 0,0 0 0 0 0,0 0 0 0 0,0 0 0 0 0,0-1 0 0 0,0 1 0 0 0,0 0 0 0 0,2 9 0 0 0,-2-8 0 0 0,4 30 0 0 0,0-2 0 0 0,13 56 0 0 0,-14-74-47 0 0,0-1 0 0 0,1 0 0 0 0,0 0 0 0 0,10 16 0 0 0,-13-24 34 0 0,0-1 1 0 0,0 1-1 0 0,0 0 0 0 0,0-1 1 0 0,1 1-1 0 0,-1-1 1 0 0,1 1-1 0 0,-1-1 0 0 0,1 0 1 0 0,-1 1-1 0 0,1-1 1 0 0,0 0-1 0 0,-1 0 0 0 0,1 0 1 0 0,0 0-1 0 0,0-1 1 0 0,0 1-1 0 0,0 0 1 0 0,0-1-1 0 0,0 1 0 0 0,0-1 1 0 0,0 0-1 0 0,0 0 1 0 0,0 0-1 0 0,0 0 0 0 0,0 0 1 0 0,0 0-1 0 0,0 0 1 0 0,0-1-1 0 0,0 1 1 0 0,0-1-1 0 0,2 0 0 0 0,12-7-2927 0 0,-5 2-3269 0 0,8-3-3663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3.183"/>
    </inkml:context>
    <inkml:brush xml:id="br0">
      <inkml:brushProperty name="width" value="0.05" units="cm"/>
      <inkml:brushProperty name="height" value="0.05" units="cm"/>
      <inkml:brushProperty name="color" value="#004F8B"/>
    </inkml:brush>
  </inkml:definitions>
  <inkml:trace contextRef="#ctx0" brushRef="#br0">0 29 3423 0 0,'0'-1'117'0'0,"0"0"0"0"0,0-1-1 0 0,1 1 1 0 0,-1 0 0 0 0,0 0-1 0 0,0 0 1 0 0,0 0 0 0 0,1 0-1 0 0,-1 0 1 0 0,1 0 0 0 0,-1 0-1 0 0,1 0 1 0 0,-1 0 0 0 0,1 0-1 0 0,-1 0 1 0 0,1 0 0 0 0,0 0-1 0 0,0 0 1 0 0,-1 0 0 0 0,1 1-1 0 0,0-1 1 0 0,0 0 0 0 0,0 1-1 0 0,0-1 1 0 0,0 0 0 0 0,0 1-1 0 0,0-1 1 0 0,0 1 0 0 0,0 0-1 0 0,0-1 1 0 0,0 1 0 0 0,0 0 0 0 0,1 0-1 0 0,1-1 1 0 0,0 1 559 0 0,1 0 0 0 0,-1 0 0 0 0,1 0 0 0 0,-1 0 0 0 0,1 1 0 0 0,-1-1 0 0 0,1 1 0 0 0,5 2 0 0 0,2 2 323 0 0,1 1-1 0 0,-1 1 1 0 0,0 0-1 0 0,-1 0 1 0 0,1 1-1 0 0,-1 0 1 0 0,-1 1-1 0 0,0 0 1 0 0,10 12-1 0 0,7 13 333 0 0,30 54-1 0 0,-27-42 7 0 0,3 7-747 0 0,-17-25-52 0 0,37 46-1 0 0,-52-73-742 0 0,1 0-1 0 0,0 0 0 0 0,-1-1 1 0 0,1 1-1 0 0,0 0 1 0 0,0-1-1 0 0,-1 1 1 0 0,1-1-1 0 0,0 1 1 0 0,0-1-1 0 0,0 1 1 0 0,1-1-1 0 0,13 0-6514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4:07.215"/>
    </inkml:context>
    <inkml:brush xml:id="br0">
      <inkml:brushProperty name="width" value="0.05" units="cm"/>
      <inkml:brushProperty name="height" value="0.05" units="cm"/>
      <inkml:brushProperty name="color" value="#004F8B"/>
    </inkml:brush>
  </inkml:definitions>
  <inkml:trace contextRef="#ctx0" brushRef="#br0">206 607 12463 0 0,'-7'5'1299'0'0,"-1"0"-126"0"0,1 1 0 0 0,-1 0 0 0 0,2 1 1 0 0,-1-1-1 0 0,1 1 0 0 0,0 1 0 0 0,0-1 0 0 0,1 1 0 0 0,0 0 1 0 0,-4 9-1 0 0,7-13-728 0 0,1-1 0 0 0,-1 1 0 0 0,1 0 0 0 0,0 0 0 0 0,0 0 0 0 0,1 0 0 0 0,-1 0 0 0 0,1 0 0 0 0,0 0 0 0 0,0 0 0 0 0,0 0-1 0 0,1 0 1 0 0,1 7 0 0 0,-1-7-457 0 0,0-1 0 0 0,1 1 0 0 0,0-1 0 0 0,-1 0 0 0 0,1 1 0 0 0,0-1 0 0 0,1 0-1 0 0,-1 0 1 0 0,0 0 0 0 0,5 3 0 0 0,4 3 13 0 0,0-1-1 0 0,1 0 1 0 0,0 0 0 0 0,0-1-1 0 0,1-1 1 0 0,19 7 0 0 0,23 12-2 0 0,-53-23 1 0 0,1-1 0 0 0,0 1 0 0 0,-1 0 0 0 0,1 0 0 0 0,-1 0 0 0 0,1 0 0 0 0,-1 0 0 0 0,0 0 0 0 0,0 1 0 0 0,0-1 0 0 0,0 1 0 0 0,-1-1 0 0 0,3 4 0 0 0,-4-4 0 0 0,1 0 0 0 0,0 0 0 0 0,-1-1 0 0 0,0 1 0 0 0,1 0 0 0 0,-1 0 0 0 0,0 0 0 0 0,0 0 0 0 0,0-1 0 0 0,0 1 0 0 0,0 0 0 0 0,0 0 0 0 0,-1 0 0 0 0,1-1 0 0 0,-1 1 0 0 0,1 0 0 0 0,-1 0 0 0 0,0-1 0 0 0,1 1 0 0 0,-1 0 0 0 0,0-1 0 0 0,0 1 0 0 0,-2 2 0 0 0,-16 20 0 0 0,-2-1 0 0 0,-38 35 0 0 0,43-44 0 0 0,-1-2 0 0 0,0 0 0 0 0,-1 0 0 0 0,-37 16 0 0 0,47-24-146 0 0,0-1 1 0 0,0 0-1 0 0,0-1 1 0 0,0 0-1 0 0,0 0 0 0 0,-1 0 1 0 0,1-1-1 0 0,-1-1 1 0 0,-13 0-1 0 0,12-4-7426 0 0</inkml:trace>
  <inkml:trace contextRef="#ctx0" brushRef="#br0" timeOffset="1">1408 0 14799 0 0,'-3'1'211'0'0,"0"0"0"0"0,1 0 0 0 0,-1 1 0 0 0,0-1 0 0 0,0 1 0 0 0,1-1 0 0 0,-1 1 0 0 0,1 0 0 0 0,-1 0 0 0 0,1 0 0 0 0,0 0 1 0 0,-3 5-1 0 0,-22 32 2791 0 0,23-34-2522 0 0,-79 145 7165 0 0,1-2-4565 0 0,-73 94-2516 0 0,-34 54-111 0 0,160-245-453 0 0,-28 68 0 0 0,44-87 0 0 0,2 1 0 0 0,1 0 0 0 0,-8 52 0 0 0,17-81 0 0 0,-2 20 0 0 0,-2 39 0 0 0,5-57 0 0 0,0 0 0 0 0,0 0 0 0 0,1 0 0 0 0,0 1 0 0 0,0-1 0 0 0,1 0 0 0 0,-1 0 0 0 0,1 0 0 0 0,1-1 0 0 0,-1 1 0 0 0,6 9 0 0 0,8 1-2111 0 0,3-7-4806 0 0,-6-7-3279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5:12.835"/>
    </inkml:context>
    <inkml:brush xml:id="br0">
      <inkml:brushProperty name="width" value="0.05" units="cm"/>
      <inkml:brushProperty name="height" value="0.05" units="cm"/>
      <inkml:brushProperty name="color" value="#004F8B"/>
    </inkml:brush>
  </inkml:definitions>
  <inkml:trace contextRef="#ctx0" brushRef="#br0">1 0 6159 0 0,'8'2'638'0'0,"318"69"11126"0"0,-133-13-7966 0 0,94 24 514 0 0,-176-54-2854 0 0,-1 5 0 0 0,183 81-1 0 0,-68 3-14 0 0,-221-114-3547 0 0,-19-2-2769 0 0,-18-7 545 0 0,-44-11-4413 0 0,0 5 3560 0 0,4 6 3534 0 0,-89 3-1 0 0,101 7 3960 0 0,22 3 5732 0 0,41-6-6447 0 0,10 4-37 0 0,22 4 1 0 0,42 3-1100 0 0,-22-5 1344 0 0,-6 2 1143 0 0,159 23 3039 0 0,-159-27-5475 0 0,1-2 1 0 0,60-4 0 0 0,-97 1-363 0 0,0-2 1 0 0,0 1 0 0 0,21-7-1 0 0,-28 6-120 0 0,-1 0 0 0 0,1 0 0 0 0,-1 0-1 0 0,0 0 1 0 0,1 0 0 0 0,-1-1 0 0 0,-1 0-1 0 0,1 0 1 0 0,0 0 0 0 0,-1-1 0 0 0,1 1-1 0 0,2-5 1 0 0,-4 6-30 0 0,-1-1 0 0 0,0 0 0 0 0,0 0 0 0 0,0 1 0 0 0,0-1 0 0 0,0 0 0 0 0,0 0 0 0 0,-1 0 0 0 0,1 0 0 0 0,-1-4 0 0 0,0 1 0 0 0,0 0 0 0 0,0-1 0 0 0,-3-11 0 0 0,1 11-21 0 0,0-1 0 0 0,-1 0 0 0 0,0 1 0 0 0,0-1 0 0 0,-1 1 0 0 0,0 0 0 0 0,-1 0 0 0 0,1 0 0 0 0,-1 1 0 0 0,-11-11 0 0 0,-4-2-247 0 0,-43-31-1 0 0,46 38 120 0 0,0 0-1 0 0,1-1 0 0 0,1-1 1 0 0,-20-23-1 0 0,23 17-2194 0 0,4 0-4625 0 0,0-2-2482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5:13.411"/>
    </inkml:context>
    <inkml:brush xml:id="br0">
      <inkml:brushProperty name="width" value="0.05" units="cm"/>
      <inkml:brushProperty name="height" value="0.05" units="cm"/>
      <inkml:brushProperty name="color" value="#004F8B"/>
    </inkml:brush>
  </inkml:definitions>
  <inkml:trace contextRef="#ctx0" brushRef="#br0">1 0 15551 0 0,'13'67'4938'0'0,"-5"-35"-2504"0"0,-2-1 0 0 0,2 37 1 0 0,2 10-1917 0 0,-7-59-929 0 0,2 9-534 0 0,-1-10-6210 0 0</inkml:trace>
  <inkml:trace contextRef="#ctx0" brushRef="#br0" timeOffset="1">120 171 4143 0 0,'0'-5'1172'0'0,"0"1"0"0"0,0-1 0 0 0,0 1 0 0 0,1-1 0 0 0,0 1 0 0 0,1-5 0 0 0,-1 7 9 0 0,0-1 0 0 0,0 1 1 0 0,1 0-1 0 0,-1 0 0 0 0,1 0 0 0 0,0 0 1 0 0,-1 0-1 0 0,1 1 0 0 0,3-3 0 0 0,-1 0-224 0 0,-2 2-582 0 0,-1 1 1 0 0,1 0 0 0 0,0-1 0 0 0,0 1-1 0 0,-1 0 1 0 0,1 0 0 0 0,4-2 0 0 0,1 0-215 0 0,-6 2 65 0 0,1 1 1 0 0,-1-1-1 0 0,0 1 0 0 0,1-1 0 0 0,0 1 1 0 0,-1-1-1 0 0,1 1 0 0 0,2 0 1 0 0,3 3-2614 0 0,0 6-5267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5:14.022"/>
    </inkml:context>
    <inkml:brush xml:id="br0">
      <inkml:brushProperty name="width" value="0.05" units="cm"/>
      <inkml:brushProperty name="height" value="0.05" units="cm"/>
      <inkml:brushProperty name="color" value="#004F8B"/>
    </inkml:brush>
  </inkml:definitions>
  <inkml:trace contextRef="#ctx0" brushRef="#br0">1 519 13447 0 0,'0'0'1034'0'0,"6"5"-252"0"0,-4-4-128 0 0,1 0 1 0 0,-1 0-1 0 0,0-1 0 0 0,0 0 0 0 0,1 1 0 0 0,-1-1 0 0 0,0 0 0 0 0,1 0 1 0 0,-1 0-1 0 0,0 0 0 0 0,1 0 0 0 0,3-2 0 0 0,31-9 4203 0 0,-18 5-3565 0 0,2 1-59 0 0,33-3-1 0 0,-33 6-1104 0 0,-1-2 0 0 0,22-5-1 0 0,40-10-123 0 0,-5 2-5 0 0,-67 15-96 0 0,30-10-2428 0 0,0-3-3881 0 0,-23 8-3790 0 0</inkml:trace>
  <inkml:trace contextRef="#ctx0" brushRef="#br0" timeOffset="1">533 105 15487 0 0,'0'0'1194'0'0,"8"-4"-434"0"0,31-14 3071 0 0,-1 1 1 0 0,2 2-1 0 0,76-18 1 0 0,-75 26-8453 0 0,1 0-3612 0 0,-25 3 1047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5:14.472"/>
    </inkml:context>
    <inkml:brush xml:id="br0">
      <inkml:brushProperty name="width" value="0.05" units="cm"/>
      <inkml:brushProperty name="height" value="0.05" units="cm"/>
      <inkml:brushProperty name="color" value="#004F8B"/>
    </inkml:brush>
  </inkml:definitions>
  <inkml:trace contextRef="#ctx0" brushRef="#br0">23 18 15519 0 0,'0'-1'1194'0'0,"0"-7"5362"0"0,1 8-6365 0 0,-1-1 0 0 0,1 1 0 0 0,-1-1 0 0 0,1 1 0 0 0,-1-1 1 0 0,1 1-1 0 0,0-1 0 0 0,-1 1 0 0 0,1 0 0 0 0,0-1 0 0 0,-1 1 0 0 0,1 0 0 0 0,0-1 0 0 0,0 1 0 0 0,18-3 1105 0 0,-18 4-1276 0 0,0-1 0 0 0,0 0-1 0 0,0 0 1 0 0,0 1 0 0 0,-1-1 0 0 0,1 0 0 0 0,0 1-1 0 0,0-1 1 0 0,-1 1 0 0 0,1-1 0 0 0,0 1-1 0 0,-1-1 1 0 0,1 1 0 0 0,0 0 0 0 0,-1-1-1 0 0,1 1 1 0 0,-1 0 0 0 0,1-1 0 0 0,-1 1 0 0 0,1 0-1 0 0,-1 0 1 0 0,0-1 0 0 0,1 1 0 0 0,-1 0-1 0 0,0 0 1 0 0,1 1 0 0 0,4 25 208 0 0,-5-24-214 0 0,3 22 252 0 0,-2 1-1 0 0,-1-1 1 0 0,-1 1-1 0 0,-4 26 0 0 0,-25 102 2005 0 0,3-23-1307 0 0,13-6-1048 0 0,14-108 39 0 0,0 0-1 0 0,1 0 1 0 0,0 0-1 0 0,1-1 1 0 0,7 23-1 0 0,-9-39 20 0 0,0 0 1 0 0,0 0-1 0 0,0 1 1 0 0,0-1-1 0 0,0 0 1 0 0,1 0-1 0 0,-1 0 1 0 0,0 0-1 0 0,0 1 1 0 0,0-1-1 0 0,1 0 0 0 0,-1 0 1 0 0,0 0-1 0 0,0 0 1 0 0,0 0-1 0 0,1 0 1 0 0,-1 1-1 0 0,0-1 1 0 0,0 0-1 0 0,1 0 0 0 0,-1 0 1 0 0,0 0-1 0 0,0 0 1 0 0,0 0-1 0 0,1 0 1 0 0,-1 0-1 0 0,0 0 1 0 0,0 0-1 0 0,1 0 1 0 0,-1 0-1 0 0,0 0 0 0 0,0 0 1 0 0,1 0-1 0 0,-1-1 1 0 0,0 1-1 0 0,8-3-498 0 0,-6 2 250 0 0,-1-1 0 0 0,1 1 0 0 0,-1-1 0 0 0,1 1 1 0 0,-1-1-1 0 0,0 0 0 0 0,1 0 0 0 0,-1 1 0 0 0,0-1 1 0 0,0 0-1 0 0,0 0 0 0 0,0 0 0 0 0,0-4 0 0 0,8-30-2384 0 0,-8 33 2382 0 0,18-178-3858 0 0,-12 84 5767 0 0,-6 86-1001 0 0,0 1 0 0 0,1 1 0 0 0,1-1 0 0 0,-1 0 0 0 0,1 0-1 0 0,7-13 1 0 0,-7 18-216 0 0,0-1 0 0 0,0 1 0 0 0,1 1 0 0 0,-1-1 1 0 0,1 0-1 0 0,0 1 0 0 0,0 0 0 0 0,1 0 0 0 0,-1 0 0 0 0,1 0 0 0 0,0 1 0 0 0,7-4 0 0 0,-3 2-345 0 0,0 0 57 0 0,0 0 1 0 0,0 1-1 0 0,0 0 0 0 0,1 1 0 0 0,11-3 0 0 0,-19 5-109 0 0,1 1 0 0 0,-1-1 0 0 0,1 1 0 0 0,-1 0 0 0 0,1 0 0 0 0,-1 1 0 0 0,1-1 0 0 0,-1 0 1 0 0,1 1-1 0 0,-1-1 0 0 0,0 1 0 0 0,1 0 0 0 0,-1 0 0 0 0,0 0 0 0 0,0 0 0 0 0,1 0 0 0 0,-1 0 0 0 0,0 1 0 0 0,0-1 0 0 0,0 1 0 0 0,0-1 0 0 0,-1 1 0 0 0,1 0 0 0 0,0 0 0 0 0,-1 0 0 0 0,3 3 0 0 0,3 7-18 0 0,-1 1 0 0 0,0 0 0 0 0,0 1 0 0 0,-2 0 0 0 0,1 0 0 0 0,-2 0 0 0 0,3 21 0 0 0,8 26 0 0 0,-12-53-11 0 0,3 9-415 0 0,0-1-1 0 0,9 19 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5:14.881"/>
    </inkml:context>
    <inkml:brush xml:id="br0">
      <inkml:brushProperty name="width" value="0.05" units="cm"/>
      <inkml:brushProperty name="height" value="0.05" units="cm"/>
      <inkml:brushProperty name="color" value="#004F8B"/>
    </inkml:brush>
  </inkml:definitions>
  <inkml:trace contextRef="#ctx0" brushRef="#br0">197 0 4543 0 0,'-1'2'354'0'0,"-44"74"12794"0"0,-7-3-4670 0 0,24-35-5561 0 0,-43 76 1 0 0,72-114-3008 0 0,-1 0 0 0 0,0 0 0 0 0,0 0 0 0 0,0-1 0 0 0,0 1 0 0 0,0 0 0 0 0,0 0 0 0 0,1 0 0 0 0,-1 0 0 0 0,0 0 0 0 0,0 1 0 0 0,0-1 0 0 0,0 0 0 0 0,0 0 0 0 0,0 0 0 0 0,1 0 0 0 0,-1 0 0 0 0,0 0 0 0 0,0 0 0 0 0,0 0 0 0 0,1 2-2069 0 0,-1-2 2069 0 0,0 1 0 0 0,0-1 0 0 0,0 0 0 0 0,0 0 0 0 0,0 0 0 0 0,0 0 0 0 0,0 0 0 0 0,0 0 0 0 0,0 1 0 0 0,0-1 0 0 0,0 0 0 0 0,0 0 0 0 0,18-10-3891 0 0,-13 7 2542 0 0,0 0 0 0 0,0 0 1 0 0,0 0-1 0 0,10-3 1 0 0,-8 5 712 0 0,0 1 0 0 0,1 0 0 0 0,-1 0 1 0 0,0 0-1 0 0,0 1 0 0 0,0 0 0 0 0,9 2 0 0 0,-6 0 732 0 0,0 0-1 0 0,0 1 1 0 0,0 0-1 0 0,12 8 1 0 0,-7-2 3493 0 0,26 20 0 0 0,9 16 11607 0 0,-43-39-15021 0 0,1 0 0 0 0,-1 0-1 0 0,2-1 1 0 0,9 6 0 0 0,-14-10-80 0 0,0 0-1 0 0,0 0 0 0 0,1 0 1 0 0,-1 0-1 0 0,0-1 1 0 0,1 0-1 0 0,-1 0 0 0 0,0 0 1 0 0,1-1-1 0 0,-1 1 1 0 0,9-1-1 0 0,-5-1-4 0 0,-7 1 0 0 0,-1 0 0 0 0,0 0 0 0 0,1 0 0 0 0,-1 0 0 0 0,0 0 0 0 0,0 0 0 0 0,1 0 0 0 0,-1 0 0 0 0,0 0 0 0 0,1-1 0 0 0,-1 1 0 0 0,0 0 0 0 0,0 0 0 0 0,1 0 0 0 0,-1 0 0 0 0,0 0 0 0 0,0-1 0 0 0,1 1 0 0 0,-1 0 0 0 0,0 0 0 0 0,0 0 0 0 0,1-1 0 0 0,-1 1 0 0 0,0 0 0 0 0,0 0 0 0 0,0-1 0 0 0,0 1 0 0 0,0 0 0 0 0,1 0 0 0 0,-1-1 0 0 0,0 1 0 0 0,0 0 0 0 0,0-1 0 0 0,0 1 0 0 0,0 0 0 0 0,0 0 0 0 0,0-1 0 0 0,0 1 0 0 0,0 0 0 0 0,0-1 0 0 0,0 1 0 0 0,0 0 0 0 0,0-1 0 0 0,0 1 0 0 0,0 0 0 0 0,0 0 0 0 0,0-1 0 0 0,-1 1 0 0 0,1 0 0 0 0,0-1 0 0 0,0 1 0 0 0,0-1 0 0 0,0-1 0 0 0,-1 1 0 0 0,1 0 0 0 0,0-1 0 0 0,0 1 0 0 0,-1 0 0 0 0,1-1 0 0 0,-1 1 0 0 0,1 0 0 0 0,-1 0 0 0 0,0 0 0 0 0,1 0 0 0 0,-1-1 0 0 0,0 1 0 0 0,0 0 0 0 0,0 0 0 0 0,0 0 0 0 0,-2-1 0 0 0,-1-2 0 0 0,-4-7-2279 0 0,0 2-4470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7:54.114"/>
    </inkml:context>
    <inkml:brush xml:id="br0">
      <inkml:brushProperty name="width" value="0.05" units="cm"/>
      <inkml:brushProperty name="height" value="0.05" units="cm"/>
      <inkml:brushProperty name="color" value="#004F8B"/>
    </inkml:brush>
  </inkml:definitions>
  <inkml:trace contextRef="#ctx0" brushRef="#br0">1 394 11375 0 0,'0'0'874'0'0,"12"1"-2494"0"0,-1-3 2215 0 0,-1 0 0 0 0,0-1-1 0 0,0 0 1 0 0,19-10 0 0 0,-12 6 948 0 0,-1 0 0 0 0,2 1-1 0 0,21-5 1 0 0,24 0 1471 0 0,-38 8-2302 0 0,0 2 0 0 0,0 1-1 0 0,0 1 1 0 0,0 1 0 0 0,-1 1-1 0 0,1 2 1 0 0,44 13 0 0 0,3 7 986 0 0,85 43 0 0 0,-136-58-1599 0 0,1-1-1 0 0,1-1 1 0 0,-1-1 0 0 0,1-1 0 0 0,0-1 0 0 0,1-1-1 0 0,-1-1 1 0 0,37 0 0 0 0,108-18-99 0 0,-146 11 0 0 0,-1 0 0 0 0,0-2 0 0 0,0-1 0 0 0,0 0 0 0 0,33-18 0 0 0,38-29 0 0 0,-20 3 0 0 0,-48 33 0 0 0,30-17 0 0 0,-35 24 0 0 0,-1 2 0 0 0,1 0 0 0 0,1 1 0 0 0,0 1 0 0 0,0 1 0 0 0,40-7 0 0 0,-49 11 0 0 0,0 1 0 0 0,0 1 0 0 0,0 0 0 0 0,0 0 0 0 0,0 1 0 0 0,-1 0 0 0 0,19 5 0 0 0,-23-4 0 0 0,1 1 0 0 0,-1-1 0 0 0,0 1 0 0 0,0 0 0 0 0,0 1 0 0 0,-1-1 0 0 0,1 1 0 0 0,-1 0 0 0 0,0 0 0 0 0,0 1 0 0 0,0 0 0 0 0,0 0 0 0 0,6 9 0 0 0,15 22 0 0 0,21 32 0 0 0,-24-31 0 0 0,21 38 0 0 0,-39-67 0 0 0,0 0 0 0 0,1 0 0 0 0,-1 0 0 0 0,2-1 0 0 0,-1 0 0 0 0,12 10 0 0 0,-4-5 0 0 0,1-1 0 0 0,23 14 0 0 0,-30-20 0 0 0,1-1 0 0 0,0 0 0 0 0,-1-1 0 0 0,1 0 0 0 0,1 0 0 0 0,-1 0 0 0 0,0-2 0 0 0,1 1 0 0 0,-1-1 0 0 0,1 0 0 0 0,-1-1 0 0 0,11-1 0 0 0,0-1 0 0 0,-1-1 0 0 0,0-1 0 0 0,0-1 0 0 0,36-14 0 0 0,25-15 0 0 0,-49 19 0 0 0,1 2 0 0 0,0 1 0 0 0,60-14 0 0 0,7 13 0 0 0,131 0 0 0 0,49-5 0 0 0,-32-24 0 0 0,-193 31 0 0 0,-2 2 0 0 0,60-17 0 0 0,-15 3 0 0 0,-79 20 0 0 0,-1 1 0 0 0,1 0 0 0 0,29 2 0 0 0,-19 3 0 0 0,0 1 0 0 0,-1 1 0 0 0,0 2 0 0 0,47 17 0 0 0,101 55 0 0 0,-56-22 0 0 0,-56-31 0 0 0,93 26 0 0 0,-116-42 0 0 0,-1-2 0 0 0,2-2 0 0 0,68 3 0 0 0,-67-8 0 0 0,0-2 0 0 0,0-2 0 0 0,46-9 0 0 0,-68 8 0 0 0,170-43 0 0 0,-52 4 0 0 0,267-45 0 0 0,-54 25 0 0 0,-303 57 0 0 0,60-16 0 0 0,-53 8 0 0 0,78-20 0 0 0,189-41 0 0 0,-303 71 0 0 0,1 2 0 0 0,-1 0 0 0 0,1 1 0 0 0,0 1 0 0 0,-1 1 0 0 0,1 0 0 0 0,-1 2 0 0 0,0 0 0 0 0,1 1 0 0 0,-1 1 0 0 0,29 12 0 0 0,12 12 0 0 0,81 52 0 0 0,34 18 0 0 0,-155-91 0 0 0,1 0 0 0 0,-1-2 0 0 0,2 0 0 0 0,-1-1 0 0 0,0-1 0 0 0,1-1 0 0 0,0-1 0 0 0,24-1 0 0 0,-7-3 0 0 0,-1-1 0 0 0,0-2 0 0 0,64-17 0 0 0,-72 14 0 0 0,-1-2 0 0 0,0-2 0 0 0,52-28 0 0 0,-32 11 0 0 0,54-44 0 0 0,-62 42 0 0 0,1 2 0 0 0,1 2 0 0 0,2 2 0 0 0,0 2 0 0 0,65-23 0 0 0,-62 30 0 0 0,58-12 0 0 0,-89 25 0 0 0,0 1 0 0 0,-1 0 0 0 0,1 1 0 0 0,0 1 0 0 0,0 0 0 0 0,0 2 0 0 0,24 4 0 0 0,-36-5 0 0 0,184 35 0 0 0,-163-33 0 0 0,0-1 0 0 0,-1-1 0 0 0,1-1 0 0 0,0-2 0 0 0,36-6 0 0 0,88-36 0 0 0,-107 29 0 0 0,0 2 0 0 0,51-8 0 0 0,-65 17 0 0 0,0 2 0 0 0,0 1 0 0 0,0 0 0 0 0,50 8 0 0 0,-58-4 0 0 0,0 2 0 0 0,0 0 0 0 0,-1 1 0 0 0,1 1 0 0 0,-2 1 0 0 0,1 0 0 0 0,20 14 0 0 0,68 50 0 0 0,-72-46 0 0 0,2-1 0 0 0,0-2 0 0 0,58 26 0 0 0,-12-20 0 0 0,-72-26 0 0 0,0 0 0 0 0,1-1 0 0 0,-1-1 0 0 0,1 0 0 0 0,12 0 0 0 0,157-21 0 0 0,-160 17 0 0 0,0 2 0 0 0,0 0 0 0 0,0 1 0 0 0,0 1 0 0 0,0 1 0 0 0,-1 1 0 0 0,1 1 0 0 0,-1 0 0 0 0,1 2 0 0 0,-1 1 0 0 0,-1 1 0 0 0,25 12 0 0 0,-4 0 0 0 0,54 38 0 0 0,35 35 0 0 0,37 24 0 0 0,-157-111 46 0 0,1 0-1 0 0,0 0 0 0 0,1-1 1 0 0,-1-1-1 0 0,1 0 1 0 0,0 0-1 0 0,15 2 1 0 0,-23-6-74 0 0,-1 0 0 0 0,1 1 0 0 0,-1-1 0 0 0,1-1 0 0 0,-1 1 0 0 0,1 0 0 0 0,-1-1 0 0 0,1 0 0 0 0,-1 1 0 0 0,1-2 0 0 0,-1 1 0 0 0,6-3 0 0 0,-6 3-53 0 0,-1-1 0 0 0,0 0 0 0 0,0 0 0 0 0,0 0 1 0 0,0 0-1 0 0,0 0 0 0 0,0-1 0 0 0,0 1 0 0 0,-1 0 0 0 0,1-1 0 0 0,-1 0 0 0 0,1 1 0 0 0,-1-1 1 0 0,0 0-1 0 0,0 1 0 0 0,-1-1 0 0 0,2-5 0 0 0,0-3-2443 0 0,-1 1 0 0 0,0-19 0 0 0,-5-36-7672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7:59.979"/>
    </inkml:context>
    <inkml:brush xml:id="br0">
      <inkml:brushProperty name="width" value="0.05" units="cm"/>
      <inkml:brushProperty name="height" value="0.05" units="cm"/>
      <inkml:brushProperty name="color" value="#004F8B"/>
    </inkml:brush>
  </inkml:definitions>
  <inkml:trace contextRef="#ctx0" brushRef="#br0">1 96 5383 0 0,'35'-17'2026'0'0,"-7"2"486"0"0,-9 8-772 0 0,1 1-1 0 0,-1 1 1 0 0,1 1 0 0 0,29-3 0 0 0,-25 4-110 0 0,0-1 0 0 0,32-10 0 0 0,-55 14-1229 0 0,17-13-1996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8:00.543"/>
    </inkml:context>
    <inkml:brush xml:id="br0">
      <inkml:brushProperty name="width" value="0.05" units="cm"/>
      <inkml:brushProperty name="height" value="0.05" units="cm"/>
      <inkml:brushProperty name="color" value="#004F8B"/>
    </inkml:brush>
  </inkml:definitions>
  <inkml:trace contextRef="#ctx0" brushRef="#br0">25 1 4255 0 0,'6'22'1421'0'0,"-1"1"0"0"0,-1 0-1 0 0,1 28 1 0 0,-4 70 7075 0 0,-9-3-3108 0 0,6-104-4839 0 0,0 0 1 0 0,-2 0-1 0 0,1 0 1 0 0,-2-1-1 0 0,1 1 1 0 0,-9 15-1 0 0,9-23-547 0 0,3-4-452 0 0,2-4-208 0 0,1-7-49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8:01.087"/>
    </inkml:context>
    <inkml:brush xml:id="br0">
      <inkml:brushProperty name="width" value="0.05" units="cm"/>
      <inkml:brushProperty name="height" value="0.05" units="cm"/>
      <inkml:brushProperty name="color" value="#004F8B"/>
    </inkml:brush>
  </inkml:definitions>
  <inkml:trace contextRef="#ctx0" brushRef="#br0">49 124 12695 0 0,'7'-1'803'0'0,"0"1"-1"0"0,0-1 0 0 0,0-1 0 0 0,0 1 1 0 0,0-1-1 0 0,-1-1 0 0 0,1 1 1 0 0,6-4-1 0 0,50-31 1968 0 0,-48 28-2297 0 0,38-27 507 0 0,-52 36-921 0 0,-1-2-130 0 0,0 1 0 0 0,0-1 1 0 0,0 1-1 0 0,1-1 0 0 0,-1 1 1 0 0,0-1-1 0 0,1 1 0 0 0,-1-1 1 0 0,1 1-1 0 0,0 0 0 0 0,-1-1 1 0 0,1 1-1 0 0,0 0 0 0 0,1-2 1 0 0,-1 2 131 0 0,-15 16 195 0 0,9-9-108 0 0,0 1 0 0 0,1 0 0 0 0,0 0 0 0 0,1 1 1 0 0,0-1-1 0 0,0 1 0 0 0,0-1 0 0 0,1 1 0 0 0,-2 10 0 0 0,0 10 834 0 0,0 37 1 0 0,1-16-257 0 0,-3 37 541 0 0,2-25-656 0 0,-2 1 0 0 0,-16 64 0 0 0,19-114-576 0 0,0-1-1 0 0,-2 1 1 0 0,1-1-1 0 0,-1 0 1 0 0,-7 10-1 0 0,9-17-14 0 0,1 0 0 0 0,-1 0-1 0 0,0 0 1 0 0,0 0 0 0 0,0-1 0 0 0,-1 1-1 0 0,1-1 1 0 0,-1 0 0 0 0,0 0-1 0 0,0 0 1 0 0,0 0 0 0 0,0-1 0 0 0,0 0-1 0 0,-1 0 1 0 0,-5 2 0 0 0,8-3-7 0 0,1-1 0 0 0,0 0 0 0 0,-1 1 0 0 0,1-1 1 0 0,-1 0-1 0 0,1 0 0 0 0,-1 0 0 0 0,1 0 0 0 0,-1-1 1 0 0,1 1-1 0 0,-1 0 0 0 0,1-1 0 0 0,0 1 0 0 0,-1-1 1 0 0,1 1-1 0 0,0-1 0 0 0,-1 1 0 0 0,-1-3 0 0 0,1 2-3 0 0,0-1-1 0 0,0 0 1 0 0,0 0-1 0 0,0 0 0 0 0,1 0 1 0 0,-1 0-1 0 0,1-1 1 0 0,-1 1-1 0 0,-1-4 0 0 0,0-2 23 0 0,0 0-1 0 0,1 0 1 0 0,0 0-1 0 0,0 0 1 0 0,-1-15-1 0 0,3 10-24 0 0,0-1 0 0 0,1 1 0 0 0,0 0 0 0 0,1-1-1 0 0,0 1 1 0 0,2 0 0 0 0,-1 1 0 0 0,1-1 0 0 0,1 0 0 0 0,8-15 0 0 0,9-11 22 0 0,46-62 0 0 0,-48 72-27 0 0,-7 13-2 0 0,0 0 0 0 0,0 0 0 0 0,2 2 0 0 0,20-18 0 0 0,-24 23 0 0 0,1 1 0 0 0,0 0 0 0 0,0 1 0 0 0,1 0 0 0 0,-1 0 0 0 0,2 2 0 0 0,13-5 0 0 0,-20 8 2 0 0,1 0 0 0 0,0 1-1 0 0,-1 0 1 0 0,1 0 0 0 0,15 1 0 0 0,-22 1 16 0 0,0-1 1 0 0,1 0 0 0 0,-1 1-1 0 0,0-1 1 0 0,0 1-1 0 0,0-1 1 0 0,0 1 0 0 0,1-1-1 0 0,-1 1 1 0 0,0 0-1 0 0,0 0 1 0 0,0-1 0 0 0,-1 1-1 0 0,1 0 1 0 0,0 0 0 0 0,0 0-1 0 0,0 0 1 0 0,-1 0-1 0 0,1 0 1 0 0,0 0 0 0 0,-1 1-1 0 0,1-1 1 0 0,0 2-1 0 0,0 0 10 0 0,-1-1 0 0 0,1 1 0 0 0,0-1 0 0 0,-1 1 0 0 0,0-1 0 0 0,0 1-1 0 0,0-1 1 0 0,0 1 0 0 0,-1 4 0 0 0,-1 2-21 0 0,0-1 0 0 0,-1 1 0 0 0,-1-1 0 0 0,1 0 0 0 0,-1 0 1 0 0,-1 0-1 0 0,1 0 0 0 0,-1-1 0 0 0,-1 0 0 0 0,-7 8 0 0 0,0-1 1 0 0,0-2 1 0 0,-1 0-1 0 0,-30 20 1 0 0,37-27-9 0 0,0-1 0 0 0,-1 0 0 0 0,0 0 0 0 0,1-1 0 0 0,-1 0 0 0 0,-1 0 0 0 0,1-1 0 0 0,0 0 0 0 0,-1 0 0 0 0,-10 0 0 0 0,18-2-14 0 0,0 0 0 0 0,1 0 0 0 0,-1 0 1 0 0,0 0-1 0 0,1 0 0 0 0,-1 0 0 0 0,1 0 0 0 0,-1 0 0 0 0,0-1 1 0 0,1 1-1 0 0,-1 0 0 0 0,1 0 0 0 0,-1-1 0 0 0,0 1 0 0 0,1 0 0 0 0,-1-1 1 0 0,1 1-1 0 0,-1 0 0 0 0,1-1 0 0 0,-1 1 0 0 0,1-1 0 0 0,-1 1 1 0 0,1-1-1 0 0,0 1 0 0 0,-1-1 0 0 0,1 1 0 0 0,0-1 0 0 0,-1 0 0 0 0,1-1-69 0 0,-1 1-1 0 0,1-1 0 0 0,0 0 0 0 0,0 1 0 0 0,0-1 0 0 0,0 0 1 0 0,0 1-1 0 0,0-1 0 0 0,0 0 0 0 0,1-2 0 0 0,1-3-258 0 0,1 0 1 0 0,0 0-1 0 0,0 0 0 0 0,3-6 0 0 0,-1 3-197 0 0,-5 9 524 0 0,1-1 0 0 0,0 1 1 0 0,-1-1-1 0 0,1 1 0 0 0,0-1 0 0 0,0 1 1 0 0,0 0-1 0 0,0 0 0 0 0,0-1 0 0 0,0 1 0 0 0,0 0 1 0 0,0 0-1 0 0,0 0 0 0 0,1 0 0 0 0,-1 0 1 0 0,0 0-1 0 0,1 1 0 0 0,-1-1 0 0 0,1 0 1 0 0,-1 1-1 0 0,1-1 0 0 0,-1 1 0 0 0,1-1 1 0 0,1 1-1 0 0,-2 0 28 0 0,-1 0 0 0 0,1 0 0 0 0,0 0 0 0 0,0 0 0 0 0,-1 0 0 0 0,1 0 0 0 0,0 0 0 0 0,0 0 0 0 0,-1 0 0 0 0,1 0 0 0 0,0 1 0 0 0,0-1 0 0 0,-1 0 0 0 0,1 1 0 0 0,0-1 0 0 0,-1 1 0 0 0,2 0 0 0 0,0 0 29 0 0,14 8 633 0 0,0 0 0 0 0,-1 1 0 0 0,-1 1 0 0 0,26 24 0 0 0,-16-15-396 0 0,-13-8-268 0 0,-8-10-11 0 0,-1 1 0 0 0,0-1 0 0 0,1 0 0 0 0,-1 1 0 0 0,1-1 0 0 0,0 0 0 0 0,0-1 0 0 0,0 1 0 0 0,0 0 0 0 0,0-1 0 0 0,0 0 0 0 0,0 0 0 0 0,0 0 0 0 0,6 1 0 0 0,-8-1-7 0 0,0-1-1 0 0,-1 0 1 0 0,1 0 0 0 0,0 0 0 0 0,-1 0-1 0 0,1 0 1 0 0,0 0 0 0 0,0 0 0 0 0,-1-1-1 0 0,1 1 1 0 0,0 0 0 0 0,-1 0 0 0 0,1 0-1 0 0,0-1 1 0 0,-1 1 0 0 0,1 0-1 0 0,0-1 1 0 0,-1 1 0 0 0,1-1 0 0 0,-1 1-1 0 0,1 0 1 0 0,0-1 0 0 0,-1 1 0 0 0,1-1-1 0 0,-1 0 1 0 0,1 0 0 0 0,7-18-396 0 0,-6 13 223 0 0,2-4-257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3.595"/>
    </inkml:context>
    <inkml:brush xml:id="br0">
      <inkml:brushProperty name="width" value="0.05" units="cm"/>
      <inkml:brushProperty name="height" value="0.05" units="cm"/>
      <inkml:brushProperty name="color" value="#004F8B"/>
    </inkml:brush>
  </inkml:definitions>
  <inkml:trace contextRef="#ctx0" brushRef="#br0">268 1 5295 0 0,'-5'7'552'0'0,"-5"6"-370"0"0,-9 5 5083 0 0,-10 14 2018 0 0,-50 89-294 0 0,29-41-4775 0 0,47-76-2124 0 0,-18 29 979 0 0,-27 50-1 0 0,48-83-1092 0 0,-1 1 1 0 0,1 0-1 0 0,0 0 0 0 0,-1 0 1 0 0,1 0-1 0 0,0-1 0 0 0,-1 1 1 0 0,1 0-1 0 0,0 0 0 0 0,0 0 1 0 0,0 0-1 0 0,0 0 0 0 0,0 0 1 0 0,0 0-1 0 0,0 0 0 0 0,0 0 1 0 0,0 0-1 0 0,0-1 0 0 0,0 1 1 0 0,1 2-1 0 0,0-3-129 0 0,-1 1 0 0 0,1-1-1 0 0,0 1 1 0 0,-1-1 0 0 0,1 1 0 0 0,-1-1 0 0 0,1 0-1 0 0,0 0 1 0 0,-1 1 0 0 0,1-1 0 0 0,0 0 0 0 0,0 0 0 0 0,-1 0-1 0 0,1 0 1 0 0,0 0 0 0 0,0 0 0 0 0,-1 0 0 0 0,1 0-1 0 0,0 0 1 0 0,-1 0 0 0 0,1 0 0 0 0,0 0 0 0 0,0 0 0 0 0,0-1-1 0 0,14-1-6300 0 0,-1 0-1845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8:01.589"/>
    </inkml:context>
    <inkml:brush xml:id="br0">
      <inkml:brushProperty name="width" value="0.05" units="cm"/>
      <inkml:brushProperty name="height" value="0.05" units="cm"/>
      <inkml:brushProperty name="color" value="#004F8B"/>
    </inkml:brush>
  </inkml:definitions>
  <inkml:trace contextRef="#ctx0" brushRef="#br0">0 377 6159 0 0,'3'-4'997'0'0,"0"0"0"0"0,0 0 0 0 0,1 0-1 0 0,-1 1 1 0 0,1-1 0 0 0,-1 1 0 0 0,1 0-1 0 0,0 0 1 0 0,0 1 0 0 0,1-1-1 0 0,-1 1 1 0 0,0 0 0 0 0,1 0 0 0 0,5-2-1 0 0,8-1 1311 0 0,0 0-1 0 0,28-2 0 0 0,-14 2-1364 0 0,-23 4-857 0 0,0-1 0 0 0,1 0 0 0 0,-1-1 1 0 0,0 0-1 0 0,-1 0 0 0 0,10-5 0 0 0,-14 5-488 0 0,1 0 0 0 0,-1 0 1 0 0,0-1-1 0 0,7-5 0 0 0,5-9-3987 0 0,-6 7-1399 0 0,1 0-1738 0 0</inkml:trace>
  <inkml:trace contextRef="#ctx0" brushRef="#br0" timeOffset="1">477 1 6911 0 0,'-3'6'603'0'0,"0"0"-1"0"0,0 0 0 0 0,0-1 0 0 0,-7 10 0 0 0,5-9 1193 0 0,1 0 0 0 0,0 1-1 0 0,-3 7 1 0 0,1 2 905 0 0,0 0 0 0 0,2 0 1 0 0,-4 26-1 0 0,-2 51 1264 0 0,8-64-3624 0 0,-2 156 221 0 0,7-157-2672 0 0,-3-26 1482 0 0,1 0 0 0 0,-1 0 1 0 0,1 0-1 0 0,-1 0 0 0 0,1 0 0 0 0,0 0 0 0 0,0-1 1 0 0,0 1-1 0 0,0 0 0 0 0,2 2 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38.811"/>
    </inkml:context>
    <inkml:brush xml:id="br0">
      <inkml:brushProperty name="width" value="0.05" units="cm"/>
      <inkml:brushProperty name="height" value="0.05" units="cm"/>
      <inkml:brushProperty name="color" value="#004F8B"/>
    </inkml:brush>
  </inkml:definitions>
  <inkml:trace contextRef="#ctx0" brushRef="#br0">65 111 3223 0 0,'-20'-8'240'0'0,"18"9"-225"0"0,-1-1-1 0 0,0 1 1 0 0,0 0-1 0 0,0-1 0 0 0,0 1 1 0 0,0 1-1 0 0,1-1 0 0 0,-6 3 1 0 0,2-1 77 0 0,-1 2 69 0 0,6-4-8 0 0,1-1-133 0 0,-1 0-1 0 0,1 1 0 0 0,0-1 0 0 0,0 0 0 0 0,0 1 0 0 0,0-1 0 0 0,0 0 1 0 0,0 0-1 0 0,0 1 0 0 0,0-1 0 0 0,0 0 0 0 0,0 1 0 0 0,0-1 0 0 0,0 0 1 0 0,1 1-1 0 0,-1-1 0 0 0,0 0 0 0 0,0 0 0 0 0,0 1 0 0 0,0-1 0 0 0,0 0 1 0 0,1 1-1 0 0,-1-1 0 0 0,0 0 0 0 0,0 0 0 0 0,0 0 0 0 0,1 1 0 0 0,-1-1 0 0 0,0 0 1 0 0,1 1-1 0 0,20 5 454 0 0,-19-5-185 0 0,2-1 21 0 0,49 9 2947 0 0,0 2 0 0 0,0 3 0 0 0,52 21 0 0 0,-85-29-2332 0 0,-1 0 0 0 0,1-2-1 0 0,1 0 1 0 0,-1-1 0 0 0,1-1-1 0 0,36-2 1 0 0,126-19 2804 0 0,-160 16-3354 0 0,27-6 167 0 0,77-23 1 0 0,43-27 1058 0 0,3-1-771 0 0,-118 46-829 0 0,0 2 0 0 0,111-9 0 0 0,-138 19 0 0 0,-1 1 0 0 0,1 1 0 0 0,0 1 0 0 0,-1 2 0 0 0,1 0 0 0 0,-1 2 0 0 0,0 1 0 0 0,32 12 0 0 0,-28-6 0 0 0,0 2 0 0 0,-1 0 0 0 0,-1 2 0 0 0,48 35 0 0 0,-50-29 0 0 0,68 55 0 0 0,-84-68 0 0 0,0-1 0 0 0,0-1 0 0 0,0 0 0 0 0,1 0 0 0 0,20 7 0 0 0,1 1 0 0 0,-9-5 0 0 0,1-1 0 0 0,0-2 0 0 0,0 0 0 0 0,47 5 0 0 0,-65-11 0 0 0,51 6 0 0 0,0-3 0 0 0,96-6 0 0 0,51-19 0 0 0,39-2 0 0 0,-196 24 0 0 0,0 2 0 0 0,0 1 0 0 0,55 14 0 0 0,138 46 0 0 0,-193-52 0 0 0,-1-2 0 0 0,2-2 0 0 0,91 3 0 0 0,150-18 0 0 0,-64-1 0 0 0,-109 8 0 0 0,228-1 0 0 0,-82 5 0 0 0,-205 1 0 0 0,1 2 0 0 0,83 22 0 0 0,-103-18 0 0 0,2-1 0 0 0,-1 1 0 0 0,76 34 0 0 0,-73-23 0 0 0,1-3 0 0 0,0-2 0 0 0,2-1 0 0 0,0-3 0 0 0,0-2 0 0 0,1-1 0 0 0,0-3 0 0 0,1-2 0 0 0,48-1 0 0 0,1-6 0 0 0,1-6 0 0 0,-2-3 0 0 0,116-29 0 0 0,249-82 0 0 0,-405 109 0 0 0,1 1 0 0 0,0 3 0 0 0,1 3 0 0 0,-1 2 0 0 0,102 7 0 0 0,93 7 0 0 0,-163-5 0 0 0,195 2 0 0 0,-234-9 0 0 0,0-2 0 0 0,0-2 0 0 0,80-21 0 0 0,203-71 0 0 0,-102 30 0 0 0,-180 54 0 0 0,0 3 0 0 0,0 3 0 0 0,101-5 0 0 0,-76 13 0 0 0,-1 4 0 0 0,82 14 0 0 0,236 49 0 0 0,-284-51 0 0 0,114 0 0 0 0,-164-15 0 0 0,1-4 0 0 0,0-1 0 0 0,91-20 0 0 0,74-37 0 0 0,-154 38 0 0 0,80-15 0 0 0,-113 30 0 0 0,1 3 0 0 0,0 1 0 0 0,75 3 0 0 0,-90 3 0 0 0,0 1 0 0 0,0 2 0 0 0,0 0 0 0 0,27 11 0 0 0,91 43 0 0 0,-93-37 0 0 0,96 30 0 0 0,-74-34 0 0 0,1-3 0 0 0,0-4 0 0 0,0-3 0 0 0,92-1 0 0 0,87-22 0 0 0,-193 8 0 0 0,-1-4 0 0 0,74-22 0 0 0,-20-6 0 0 0,69-18 0 0 0,-144 48 0 0 0,69-5 0 0 0,-90 13 0 0 0,0 1 0 0 0,0 1 0 0 0,1 0 0 0 0,-1 1 0 0 0,0 1 0 0 0,-1 0 0 0 0,21 7 0 0 0,-10-1 0 0 0,107 35 0 0 0,-112-39 0 0 0,1-1 0 0 0,-1-1 0 0 0,1 0 0 0 0,36-2 0 0 0,-31-2 0 0 0,1-3 0 0 0,-1 0 0 0 0,40-12 0 0 0,73-33 0 0 0,-46 15 0 0 0,-47 21 0 0 0,55-9 0 0 0,-54 13 0 0 0,53-18 0 0 0,46-28 0 0 0,-36 12 0 0 0,-100 39 0 0 0,0 1 0 0 0,-1 0 0 0 0,1 1 0 0 0,0 0 0 0 0,0 1 0 0 0,0 0 0 0 0,1 0 0 0 0,-1 1 0 0 0,0 0 0 0 0,0 1 0 0 0,0 0 0 0 0,0 1 0 0 0,0 0 0 0 0,0 0 0 0 0,0 1 0 0 0,-1 1 0 0 0,1 0 0 0 0,-1 0 0 0 0,0 0 0 0 0,10 8 0 0 0,36 28 0 0 0,-28-19 0 0 0,45 25 0 0 0,-62-40 0 0 0,0-1 0 0 0,0 0 0 0 0,1-1 0 0 0,0-1 0 0 0,0 1 0 0 0,0-2 0 0 0,0 0 0 0 0,18 2 0 0 0,-14-4 0 0 0,0-1 0 0 0,1 0 0 0 0,-1-1 0 0 0,28-6 0 0 0,58-25 0 0 0,-66 20 0 0 0,61-14 0 0 0,-51 21 0 0 0,0 2 0 0 0,0 2 0 0 0,0 2 0 0 0,0 2 0 0 0,86 14 0 0 0,-123-14 0 0 0,1 0 0 0 0,-1 0 0 0 0,0 1 0 0 0,0 0 0 0 0,0 1 0 0 0,15 8 0 0 0,-3 1 0 0 0,21 20 0 0 0,-39-31 0 0 0,9 7 0 0 0,1-1 0 0 0,-1-1 0 0 0,1 0 0 0 0,0 0 0 0 0,1-1 0 0 0,0 0 0 0 0,0-2 0 0 0,19 6 0 0 0,-1 1 0 0 0,-26-8 0 0 0,1-1 0 0 0,0 0 0 0 0,-1 0 0 0 0,1 0 0 0 0,0-1 0 0 0,0 0 0 0 0,0 0 0 0 0,0-1 0 0 0,7 1 0 0 0,5-4 0 0 0,-1-1 0 0 0,0-1 0 0 0,20-8 0 0 0,0 1 0 0 0,50-22 0 0 0,-60 22 0 0 0,55-16 0 0 0,-75 26 0 0 0,0 0 0 0 0,0 1 0 0 0,1 0 0 0 0,-1 1 0 0 0,0-1 0 0 0,1 1 0 0 0,-1 0 0 0 0,1 1 0 0 0,-1 0 0 0 0,0 0 0 0 0,0 1 0 0 0,1 0 0 0 0,-1 0 0 0 0,0 1 0 0 0,-1-1 0 0 0,11 7 0 0 0,-1 1 0 0 0,-1 0 0 0 0,24 19 0 0 0,-17-10 0 0 0,-16-15 0 0 0,0 1 0 0 0,0 0 0 0 0,-1 0 0 0 0,0 1 0 0 0,0-1 0 0 0,6 9 0 0 0,-9-12 0 0 0,0 1 0 0 0,0-1 0 0 0,0 0 0 0 0,1 0 0 0 0,-1 0 0 0 0,1 0 0 0 0,0 0 0 0 0,-1-1 0 0 0,1 1 0 0 0,0-1 0 0 0,0 0 0 0 0,0 0 0 0 0,0 0 0 0 0,0 0 0 0 0,0 0 0 0 0,0 0 0 0 0,5-1 0 0 0,14 5 0 0 0,0 1 0 0 0,0-1 0 0 0,30 2 0 0 0,-34-8 0 0 0,11-1 0 0 0,-22 0 0 0 0,1-1 0 0 0,-2 0 20 0 0,0 1 1 0 0,0-1-1 0 0,-1 0 0 0 0,1-1 0 0 0,-1 1 1 0 0,1-1-1 0 0,-1 0 0 0 0,0 0 1 0 0,-1-1-1 0 0,1 0 0 0 0,-1 1 0 0 0,0-1 1 0 0,0-1-1 0 0,0 1 0 0 0,-1-1 1 0 0,4-7-1 0 0,3-9-295 0 0,0-1 1 0 0,11-47-1 0 0,-11 34-702 0 0,7-17-6595 0 0,1 1-2624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47.106"/>
    </inkml:context>
    <inkml:brush xml:id="br0">
      <inkml:brushProperty name="width" value="0.05" units="cm"/>
      <inkml:brushProperty name="height" value="0.05" units="cm"/>
      <inkml:brushProperty name="color" value="#004F8B"/>
    </inkml:brush>
  </inkml:definitions>
  <inkml:trace contextRef="#ctx0" brushRef="#br0">0 0 5695 0 0,'0'0'443'0'0,"2"8"-247"0"0,-1 6 31 0 0,0-1 0 0 0,-3 28 0 0 0,0-3-163 0 0,4 60 2751 0 0,12 52 5874 0 0,-8-111-4456 0 0,21 68 0 0 0,-18-80-3023 0 0,19 37-1 0 0,-23-53-797 0 0,2 0 0 0 0,-1-1 0 0 0,1 0 0 0 0,1 0-1 0 0,0-1 1 0 0,14 13 0 0 0,-19-18-529 0 0,1-1 0 0 0,0 0 0 0 0,0 0 0 0 0,-1 0 0 0 0,2-1 0 0 0,-1 1 0 0 0,0-1 1 0 0,0 0-1 0 0,1 0 0 0 0,0-1 0 0 0,-1 1 0 0 0,1-1 0 0 0,0 0 0 0 0,-1-1 0 0 0,1 1 0 0 0,0-1 0 0 0,0 1 0 0 0,0-1 0 0 0,5-1 0 0 0,-6-8-6112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47.572"/>
    </inkml:context>
    <inkml:brush xml:id="br0">
      <inkml:brushProperty name="width" value="0.05" units="cm"/>
      <inkml:brushProperty name="height" value="0.05" units="cm"/>
      <inkml:brushProperty name="color" value="#004F8B"/>
    </inkml:brush>
  </inkml:definitions>
  <inkml:trace contextRef="#ctx0" brushRef="#br0">2 485 6559 0 0,'-1'-1'59'0'0,"1"0"-1"0"0,0 0 1 0 0,0 0-1 0 0,-1 0 0 0 0,1 0 1 0 0,0 0-1 0 0,0 0 0 0 0,0 0 1 0 0,0-1-1 0 0,1 1 0 0 0,-1 0 1 0 0,0 0-1 0 0,0 0 1 0 0,1 0-1 0 0,-1 0 0 0 0,0 0 1 0 0,1 0-1 0 0,0-2 0 0 0,13-18 2226 0 0,-9 15-1049 0 0,20-30 4495 0 0,51-52-1 0 0,-61 72-5092 0 0,2 0 1 0 0,0 2-1 0 0,1 0 0 0 0,0 1 0 0 0,23-13 1 0 0,-37 25-728 0 0,-1 0 1 0 0,0-1 0 0 0,1 1-1 0 0,-1 0 1 0 0,6 0 0 0 0,5-2-270 0 0</inkml:trace>
  <inkml:trace contextRef="#ctx0" brushRef="#br0" timeOffset="1">366 0 5815 0 0,'-8'16'587'0'0,"6"-13"-538"0"0,0 0 0 0 0,0 0 0 0 0,1 1-1 0 0,-1-1 1 0 0,1 0 0 0 0,-2 7-1 0 0,-3 18 1394 0 0,3-18-36 0 0,1 1-1 0 0,-1 13 1 0 0,-30 237 7412 0 0,19-174-7095 0 0,10-60-1388 0 0,-2 1 1 0 0,0-1-1 0 0,-2-1 0 0 0,-1 1 0 0 0,-1-2 1 0 0,-13 26-1 0 0,15-40-654 0 0,1-5-29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48.388"/>
    </inkml:context>
    <inkml:brush xml:id="br0">
      <inkml:brushProperty name="width" value="0.05" units="cm"/>
      <inkml:brushProperty name="height" value="0.05" units="cm"/>
      <inkml:brushProperty name="color" value="#004F8B"/>
    </inkml:brush>
  </inkml:definitions>
  <inkml:trace contextRef="#ctx0" brushRef="#br0">0 341 10911 0 0,'9'14'733'0'0,"0"1"-764"0"0,0-1 1 0 0,-1 1 0 0 0,-1 1 0 0 0,7 19 0 0 0,-8-12 1415 0 0,-3-7-121 0 0,1-1 1 0 0,7 17-1 0 0,-8-24-706 0 0,-2-7-621 0 0</inkml:trace>
  <inkml:trace contextRef="#ctx0" brushRef="#br0" timeOffset="1">65 303 1951 0 0,'11'-22'989'0'0,"-6"18"-228"0"0,-1 2-105 0 0,-2 0-62 0 0,0 0 1 0 0,-1 1-1 0 0,1-1 0 0 0,0 1 1 0 0,0-1-1 0 0,0 1 0 0 0,0 0 1 0 0,0 0-1 0 0,0 0 1 0 0,1 0-1 0 0,-1 0 0 0 0,0 0 1 0 0,1 0-1 0 0,-1 1 0 0 0,0-1 1 0 0,1 1-1 0 0,-1 0 1 0 0,5 0-1 0 0,-6 0-467 0 0,0 1-1 0 0,0 0 1 0 0,1 0-1 0 0,-1 0 1 0 0,0 0 0 0 0,0 0-1 0 0,0 0 1 0 0,0 1 0 0 0,0-1-1 0 0,-1 0 1 0 0,1 0-1 0 0,0 1 1 0 0,-1-1 0 0 0,1 1-1 0 0,0-1 1 0 0,-1 0 0 0 0,0 1-1 0 0,1 1 1 0 0,0 1 84 0 0,3 8 23 0 0,-1 0-1 0 0,0 0 1 0 0,-1 0 0 0 0,0 0-1 0 0,-1 1 1 0 0,0-1-1 0 0,-2 16 1 0 0,-13 86 1894 0 0,12-80 1461 0 0,2-32-2950 0 0,9-4 69 0 0,-7 0-682 0 0,0 1 0 0 0,1-1-1 0 0,-1 1 1 0 0,0-1-1 0 0,0 0 1 0 0,0 0-1 0 0,0 0 1 0 0,-1 0-1 0 0,1 0 1 0 0,0-1 0 0 0,-1 1-1 0 0,0 0 1 0 0,1-1-1 0 0,0-3 1 0 0,14-37 221 0 0,-16 42-247 0 0,10-43-2256 0 0,-7 28 992 0 0</inkml:trace>
  <inkml:trace contextRef="#ctx0" brushRef="#br0" timeOffset="2">212 0 10967 0 0,'8'6'348'0'0,"0"0"-1"0"0,0 0 1 0 0,0 1-1 0 0,-1 0 0 0 0,0 0 1 0 0,7 11-1 0 0,32 53 5408 0 0,1 0-125 0 0,-42-64-5384 0 0,1 1-56 0 0,0 0 0 0 0,0 0 0 0 0,1-1 0 0 0,0 0 0 0 0,13 10 0 0 0,-18-16-1122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49.042"/>
    </inkml:context>
    <inkml:brush xml:id="br0">
      <inkml:brushProperty name="width" value="0.05" units="cm"/>
      <inkml:brushProperty name="height" value="0.05" units="cm"/>
      <inkml:brushProperty name="color" value="#004F8B"/>
    </inkml:brush>
  </inkml:definitions>
  <inkml:trace contextRef="#ctx0" brushRef="#br0">94 112 7111 0 0,'-85'-38'548'0'0,"77"32"-355"0"0,11 2-163 0 0,14 2 50 0 0,-15 1 80 0 0,26-5 3016 0 0,-17 4-1468 0 0,0-1 1 0 0,12-4-1 0 0,2-1 820 0 0,-21 7-2158 0 0,1 0 0 0 0,-1 0 0 0 0,0 0-1 0 0,0-1 1 0 0,0 0 0 0 0,0 0 0 0 0,5-3 0 0 0,-6 3-145 0 0,0 0 1 0 0,0 1 0 0 0,0-1-1 0 0,1 1 1 0 0,-1 0-1 0 0,0 0 1 0 0,1 0-1 0 0,4 0 1 0 0,15-5 832 0 0,-22 6-987 0 0,0-1-1 0 0,1 1 1 0 0,-1 0 0 0 0,0-1-1 0 0,1 1 1 0 0,-1 0 0 0 0,1 0 0 0 0,-1 0-1 0 0,0 0 1 0 0,1 0 0 0 0,-1 0-1 0 0,3 1 1 0 0,9 0 691 0 0,-7 9-418 0 0,-5-6-313 0 0,-1 1 0 0 0,1-1 0 0 0,-1 1 0 0 0,1-1 0 0 0,-1 1 0 0 0,-1-1 0 0 0,1 1 0 0 0,-2 7 0 0 0,0 3-31 0 0,1-4-259 0 0,-1 0 1 0 0,0 0-1 0 0,0 0 1 0 0,-1 0-1 0 0,-5 11 1 0 0,5-15-449 0 0,0 0 0 0 0,-1-1 0 0 0,0 0 1 0 0,0 1-1 0 0,0-2 0 0 0,-1 1 0 0 0,0 0 1 0 0,-9 8-1 0 0,-16 10-4545 0 0,29-23 4267 0 0,-3-5-2080 0 0,3 4 3075 0 0,1 0 1 0 0,0 0-1 0 0,0 0 1 0 0,0-1-1 0 0,-1 1 0 0 0,1 0 1 0 0,0 0-1 0 0,0-1 0 0 0,0 1 1 0 0,-1 0-1 0 0,1 0 0 0 0,0-1 1 0 0,0 1-1 0 0,0 0 0 0 0,0 0 1 0 0,0-1-1 0 0,0 1 0 0 0,0 0 1 0 0,0-1-1 0 0,-1 1 0 0 0,1 0 1 0 0,0-1-1 0 0,0 1 0 0 0,0 0 1 0 0,0-1-1 0 0,1 1 0 0 0,-1-3 90 0 0,1 1-1 0 0,0 0 0 0 0,0 0 1 0 0,0 0-1 0 0,1 0 0 0 0,-1 0 1 0 0,0 0-1 0 0,1 0 0 0 0,-1 1 1 0 0,1-1-1 0 0,0 0 0 0 0,-1 1 1 0 0,1-1-1 0 0,0 1 0 0 0,0 0 1 0 0,0-1-1 0 0,0 1 0 0 0,0 0 1 0 0,0 0-1 0 0,1 1 0 0 0,1-2 1 0 0,1 1 209 0 0,-1-1 1 0 0,1 1 0 0 0,0 0 0 0 0,0 1-1 0 0,0-1 1 0 0,0 1 0 0 0,-1 0 0 0 0,10 1 0 0 0,-13-1-41 0 0,5 10 184 0 0,-4-6-360 0 0,-1-1 0 0 0,1 1 0 0 0,-1 0 0 0 0,0 0 0 0 0,0 0 0 0 0,0 0 0 0 0,-1 0 0 0 0,0 0 0 0 0,1 0 0 0 0,-1 0 1 0 0,-1 0-1 0 0,0 5 0 0 0,-1 6 586 0 0,-2 0 1 0 0,-4 14 0 0 0,1-7 457 0 0,2-8-408 0 0,0 0 1 0 0,-1 0-1 0 0,0-1 1 0 0,-8 13-1 0 0,-36 48 2385 0 0,19-30-1549 0 0,25-35-837 0 0,0-1 0 0 0,-12 12 1292 0 0,19-21-1977 0 0,1 1-1 0 0,-1-1 1 0 0,0 0-1 0 0,0 1 1 0 0,1-1 0 0 0,-1 0-1 0 0,0 0 1 0 0,0 0-1 0 0,0 0 1 0 0,1-1-1 0 0,2-2-5 0 0,97-67-26 0 0,55-34-158 0 0,-139 96-1647 0 0,-9 5 711 0 0</inkml:trace>
  <inkml:trace contextRef="#ctx0" brushRef="#br0" timeOffset="1">150 113 9527 0 0,'0'0'735'0'0,"1"2"-482"0"0,16 58 5168 0 0,4-1-1 0 0,29 58 0 0 0,27 54-523 0 0,-9-20-4538 0 0,-56-128-375 0 0,1 1-1 0 0,2-1 0 0 0,0-1 1 0 0,1-1-1 0 0,30 32 0 0 0,-27-39-6622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49.532"/>
    </inkml:context>
    <inkml:brush xml:id="br0">
      <inkml:brushProperty name="width" value="0.05" units="cm"/>
      <inkml:brushProperty name="height" value="0.05" units="cm"/>
      <inkml:brushProperty name="color" value="#004F8B"/>
    </inkml:brush>
  </inkml:definitions>
  <inkml:trace contextRef="#ctx0" brushRef="#br0">20 353 14743 0 0,'-2'0'263'0'0,"0"0"-1"0"0,1-1 1 0 0,-1 1-1 0 0,0-1 1 0 0,1 1-1 0 0,-1-1 1 0 0,1 1 0 0 0,-1-1-1 0 0,-1-1 1 0 0,3 1-61 0 0,-1 0 0 0 0,1 0 1 0 0,0-1-1 0 0,0 1 1 0 0,0 0-1 0 0,0 0 1 0 0,0 0-1 0 0,0-1 1 0 0,0 1-1 0 0,0 0 1 0 0,0 0-1 0 0,0 0 1 0 0,1-1-1 0 0,-1 1 0 0 0,0 0 1 0 0,1 0-1 0 0,-1 0 1 0 0,1 0-1 0 0,1-2 1 0 0,15-24 3039 0 0,-11 19-2094 0 0,4-6-371 0 0,1 0 0 0 0,1 1 0 0 0,0 0 0 0 0,1 1 0 0 0,0 1 0 0 0,0 0 0 0 0,30-18 0 0 0,-1 6-1389 0 0,72-30 0 0 0,-93 45-485 0 0</inkml:trace>
  <inkml:trace contextRef="#ctx0" brushRef="#br0" timeOffset="1">527 0 3711 0 0,'-51'68'2603'0'0,"20"-25"1372"0"0,-2-2 0 0 0,-39 37 0 0 0,41-47-2502 0 0,19-17-999 0 0,-1-2 0 0 0,-1 1-1 0 0,0-2 1 0 0,-26 17 0 0 0,39-27-507 0 0,0 0 0 0 0,0-1 0 0 0,0 1 0 0 0,0-1 0 0 0,0 1 0 0 0,0-1 0 0 0,0 0 0 0 0,0 1 0 0 0,0-1 1 0 0,0 0-1 0 0,0 0 0 0 0,0 0 0 0 0,0 0 0 0 0,0 0 0 0 0,-1 0 0 0 0,1 0 0 0 0,0 0 0 0 0,0 0 0 0 0,-2-1 1 0 0,3 1-55 0 0,-1-1 0 0 0,1 1 0 0 0,0-1 0 0 0,-1 1 1 0 0,1-1-1 0 0,0 1 0 0 0,-1-1 0 0 0,1 1 1 0 0,0-1-1 0 0,0 0 0 0 0,0 1 0 0 0,0-1 1 0 0,-1 1-1 0 0,1-1 0 0 0,0 0 0 0 0,0 1 0 0 0,0-1 1 0 0,0 0-1 0 0,0 1 0 0 0,0-1 0 0 0,0 0 1 0 0,1 1-1 0 0,-1-1 0 0 0,0 1 0 0 0,0-1 1 0 0,0 0-1 0 0,1 1 0 0 0,-1-1 0 0 0,0 1 1 0 0,1-1-1 0 0,-1 1 0 0 0,1-2 0 0 0,4-6-753 0 0,0 0-1 0 0,1 0 1 0 0,-1 1 0 0 0,2-1-1 0 0,-1 1 1 0 0,1 1-1 0 0,0-1 1 0 0,0 1 0 0 0,1 0-1 0 0,0 1 1 0 0,9-5-1 0 0,1-1 257 0 0,1 2-1 0 0,1 1 0 0 0,38-12 0 0 0,-26 12 1068 0 0,55-6-1 0 0,33 5 4339 0 0,-60 6 1258 0 0,72-14 0 0 0,-43-4-72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51.304"/>
    </inkml:context>
    <inkml:brush xml:id="br0">
      <inkml:brushProperty name="width" value="0.05" units="cm"/>
      <inkml:brushProperty name="height" value="0.05" units="cm"/>
      <inkml:brushProperty name="color" value="#004F8B"/>
    </inkml:brush>
  </inkml:definitions>
  <inkml:trace contextRef="#ctx0" brushRef="#br0">1 177 5815 0 0,'0'0'444'0'0,"0"-1"-289"0"0,51-71 331 0 0,-15 23 1280 0 0,-30 41-1134 0 0,1 0-1 0 0,0 0 1 0 0,9-7-1 0 0,-1 1 7 0 0,-14 13-302 0 0,0 1-172 0 0,0 0-158 0 0,-1 0 1 0 0,1 0 0 0 0,0 0 0 0 0,-1 0 0 0 0,1 0-1 0 0,-1 0 1 0 0,1 0 0 0 0,0 0 0 0 0,-1 1 0 0 0,1-1-1 0 0,-1 0 1 0 0,1 0 0 0 0,-1 0 0 0 0,1 1-1 0 0,0-1 1 0 0,-1 0 0 0 0,1 1 0 0 0,-1-1 0 0 0,0 0-1 0 0,1 1 1 0 0,-1-1 0 0 0,1 1 0 0 0,0 0 0 0 0,4 6 59 0 0,1 0 1 0 0,-1 0 0 0 0,0 0 0 0 0,-1 1 0 0 0,1 0 0 0 0,-2-1 0 0 0,1 2-1 0 0,2 9 1 0 0,1-1-44 0 0,8 23 51 0 0,-8-22-10 0 0,0 0 0 0 0,1 0 0 0 0,15 25 0 0 0,-3-15-59 0 0,-8-10 7 0 0,0 0 0 0 0,-1 0 0 0 0,12 28 1 0 0,-17-32 6 0 0,2 6 35 0 0,14 27 1 0 0,21 44 218 0 0,-39-84-185 0 0,-1 1 0 0 0,0 0 0 0 0,0 0 0 0 0,-1 1 0 0 0,0-1 0 0 0,0 0 0 0 0,-1 1 0 0 0,0-1 0 0 0,-1 1 0 0 0,0 0 0 0 0,0-1 0 0 0,-2 10 0 0 0,0-4 32 0 0,0 0 0 0 0,-1 0 1 0 0,-1 0-1 0 0,-1-1 1 0 0,0 0-1 0 0,-10 19 1 0 0,13-29 33 0 0,0 0 0 0 0,0 0 0 0 0,0 0 0 0 0,0 0 0 0 0,0-1 0 0 0,-1 1 0 0 0,1-1 0 0 0,-1 0 0 0 0,0 0 0 0 0,-4 3 0 0 0,6-4 809 0 0,-1-1-807 0 0,-6 0 4676 0 0,10-15-3504 0 0,-2 13-1251 0 0,-1 0-1 0 0,2 0 1 0 0,-1 1-1 0 0,0-1 1 0 0,0 0-1 0 0,0 1 1 0 0,1-1 0 0 0,0-2-1 0 0,5-8 514 0 0,1 1 0 0 0,1 0 0 0 0,13-17 0 0 0,-7 11 645 0 0,31-27 1 0 0,-43 42-1156 0 0,0 1 0 0 0,0-1 0 0 0,0 1 0 0 0,1 0 0 0 0,-1 0 1 0 0,0 0-1 0 0,0 0 0 0 0,4-1 0 0 0,-5 2 104 0 0,21 3 475 0 0,-21-3-647 0 0,1 1 1 0 0,0-1 0 0 0,-1 0 0 0 0,1 1-1 0 0,-1-1 1 0 0,1 1 0 0 0,-1 0-1 0 0,1 0 1 0 0,-1-1 0 0 0,1 1-1 0 0,-1 0 1 0 0,2 2 0 0 0,1 0 11 0 0,-3-2-213 0 0,-1-1-1 0 0,1 1 1 0 0,-1 0 0 0 0,1-1 0 0 0,0 1-1 0 0,-1-1 1 0 0,1 1 0 0 0,0-1 0 0 0,-1 0-1 0 0,1 1 1 0 0,0-1 0 0 0,0 0 0 0 0,-1 1-1 0 0,1-1 1 0 0,0 0 0 0 0,0 0-1 0 0,-1 0 1 0 0,1 0 0 0 0,0 0 0 0 0,0 0-1 0 0,0 0 1 0 0,-1 0 0 0 0,1 0 0 0 0,0 0-1 0 0,1 0 1 0 0,22-2-13738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52.275"/>
    </inkml:context>
    <inkml:brush xml:id="br0">
      <inkml:brushProperty name="width" value="0.05" units="cm"/>
      <inkml:brushProperty name="height" value="0.05" units="cm"/>
      <inkml:brushProperty name="color" value="#004F8B"/>
    </inkml:brush>
  </inkml:definitions>
  <inkml:trace contextRef="#ctx0" brushRef="#br0">101 1 6911 0 0,'-1'1'528'0'0,"-57"200"10242"0"0,42-147-8857 0 0,8-29-236 0 0,2 0-1 0 0,-5 27 0 0 0,11-51-1471 0 0,0 1-1 0 0,0-1 1 0 0,0 1-1 0 0,0-1 1 0 0,0 0-1 0 0,0 1 1 0 0,0-1-1 0 0,0 1 1 0 0,1-1 0 0 0,-1 0-1 0 0,0 1 1 0 0,1-1-1 0 0,-1 1 1 0 0,1-1-1 0 0,0 0 1 0 0,-1 0-1 0 0,1 1 1 0 0,0-1-1 0 0,0 0 1 0 0,0 0 0 0 0,1 1-1 0 0,0 0-54 0 0,0-1-1 0 0,0 0 1 0 0,0 0-1 0 0,0 0 1 0 0,0 0 0 0 0,0 0-1 0 0,0 0 1 0 0,1-1-1 0 0,-1 1 1 0 0,0-1-1 0 0,0 1 1 0 0,3-1 0 0 0,6 0 29 0 0,0 0 1 0 0,0-1-1 0 0,0 0 1 0 0,14-4 0 0 0,-18 4-158 0 0,1-1 0 0 0,-1 0 0 0 0,0 0 0 0 0,0-1 0 0 0,0 0 0 0 0,-1 0 0 0 0,1 0 0 0 0,-1-1 0 0 0,1 0 0 0 0,6-7 0 0 0,-3 1-929 0 0,-5 3-3368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53.050"/>
    </inkml:context>
    <inkml:brush xml:id="br0">
      <inkml:brushProperty name="width" value="0.05" units="cm"/>
      <inkml:brushProperty name="height" value="0.05" units="cm"/>
      <inkml:brushProperty name="color" value="#004F8B"/>
    </inkml:brush>
  </inkml:definitions>
  <inkml:trace contextRef="#ctx0" brushRef="#br0">55 429 6303 0 0,'-4'-10'4016'0'0,"-4"22"1616"0"0,4-5-5373 0 0,-1 1 567 0 0,1 0 0 0 0,1 0 0 0 0,-1 1 0 0 0,1 0 0 0 0,1-1 1 0 0,-2 13-1 0 0,-5 57 2223 0 0,6-45-1460 0 0,2-28-1252 0 0,1 0 0 0 0,0 1-1 0 0,0-1 1 0 0,0 0 0 0 0,1 0 0 0 0,0 0-1 0 0,0 1 1 0 0,0-1 0 0 0,0 0 0 0 0,1 0-1 0 0,3 8 1 0 0,-3-11-254 0 0,-1 0 0 0 0,1 0 0 0 0,-1 1 0 0 0,1-1-1 0 0,0-1 1 0 0,0 1 0 0 0,0 0 0 0 0,0 0 0 0 0,0-1 0 0 0,0 1-1 0 0,0-1 1 0 0,0 0 0 0 0,1 1 0 0 0,-1-1 0 0 0,1 0 0 0 0,-1 0-1 0 0,1-1 1 0 0,-1 1 0 0 0,1 0 0 0 0,-1-1 0 0 0,1 0-1 0 0,0 0 1 0 0,-1 1 0 0 0,6-2 0 0 0,6 0-80 0 0,0-1 0 0 0,1 0 0 0 0,-1-1 0 0 0,0-1 0 0 0,-1 0 0 0 0,1-1 0 0 0,25-13 0 0 0,-34 15-3 0 0,19-8 0 0 0,-5 8 0 0 0,-10 2-2111 0 0</inkml:trace>
  <inkml:trace contextRef="#ctx0" brushRef="#br0" timeOffset="1">503 11 12207 0 0,'-8'-10'1380'0'0,"7"9"-769"0"0,3 2 137 0 0,2 2-153 0 0,1 1 0 0 0,-1-1-1 0 0,0 1 1 0 0,0 0 0 0 0,-1 0 0 0 0,1 0 0 0 0,-1 0 0 0 0,0 1-1 0 0,4 6 1 0 0,1 4 1671 0 0,11 30 0 0 0,24 93 1013 0 0,10 27-809 0 0,-48-155-2282 0 0,-1 0 0 0 0,2 0 1 0 0,-1-1-1 0 0,10 13 0 0 0,-13-19-440 0 0,1 0 0 0 0,0-1 0 0 0,-1 1 0 0 0,1-1 0 0 0,0 1 0 0 0,0-1 1 0 0,4 3-1 0 0,-5-5-305 0 0,0 1 0 0 0,-1 0 0 0 0,1-1 0 0 0,-1 1-1 0 0,1-1 1 0 0,0 1 0 0 0,-1-1 0 0 0,1 0 0 0 0,0 0 0 0 0,-1 0 0 0 0,1 0 0 0 0,0 0 0 0 0,-1 0 0 0 0,1 0 0 0 0,0 0 0 0 0,2-1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40.232"/>
    </inkml:context>
    <inkml:brush xml:id="br0">
      <inkml:brushProperty name="width" value="0.05" units="cm"/>
      <inkml:brushProperty name="height" value="0.05" units="cm"/>
      <inkml:brushProperty name="color" value="#004F8B"/>
    </inkml:brush>
  </inkml:definitions>
  <inkml:trace contextRef="#ctx0" brushRef="#br0">21 564 6911 0 0,'-1'3'226'0'0,"1"0"0"0"0,-1-1 0 0 0,0 1-1 0 0,0-1 1 0 0,0 1 0 0 0,0-1 0 0 0,-1 1 0 0 0,1-1-1 0 0,-1 0 1 0 0,1 0 0 0 0,-5 5 1092 0 0,4 2 4058 0 0,4-16-642 0 0,6-15-4241 0 0,0 0 0 0 0,-2 0 0 0 0,6-37-1 0 0,-11 54-438 0 0,73-315 2514 0 0,-70 303-2417 0 0,31-101 1097 0 0,-35 117-1218 0 0,1 0 0 0 0,-1 0 1 0 0,0 0-1 0 0,0 1 0 0 0,1-1 0 0 0,-1 0 0 0 0,0 0 1 0 0,1 0-1 0 0,-1 1 0 0 0,1-1 0 0 0,-1 0 0 0 0,1 1 1 0 0,-1-1-1 0 0,1 0 0 0 0,0 0 0 0 0,-1 1-5 0 0,1 0 1 0 0,-1 0-1 0 0,0-1 0 0 0,1 1 1 0 0,-1 0-1 0 0,1 0 1 0 0,-1 0-1 0 0,0 0 0 0 0,1 0 1 0 0,-1 0-1 0 0,1 0 0 0 0,-1 0 1 0 0,0 0-1 0 0,1 0 0 0 0,-1 0 1 0 0,0 0-1 0 0,1 0 0 0 0,-1 0 1 0 0,1 0-1 0 0,-1 0 0 0 0,0 1 1 0 0,1-1-1 0 0,-1 0 0 0 0,2 1 26 0 0,-1 0 0 0 0,0 0-1 0 0,0 0 1 0 0,0 0-1 0 0,0 0 1 0 0,0 0 0 0 0,0 0-1 0 0,0 0 1 0 0,0 1 0 0 0,-1-1-1 0 0,1 0 1 0 0,0 1 0 0 0,-1-1-1 0 0,1 0 1 0 0,-1 1-1 0 0,1 1 1 0 0,23 114 1805 0 0,-10-60-1144 0 0,3 0-1 0 0,46 101 1 0 0,-49-128-708 0 0,152 288 1 0 0,-142-277-125 0 0,35 83 0 0 0,-58-135-4482 0 0,0-3-3361 0 0,-4 2-672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4.051"/>
    </inkml:context>
    <inkml:brush xml:id="br0">
      <inkml:brushProperty name="width" value="0.05" units="cm"/>
      <inkml:brushProperty name="height" value="0.05" units="cm"/>
      <inkml:brushProperty name="color" value="#004F8B"/>
    </inkml:brush>
  </inkml:definitions>
  <inkml:trace contextRef="#ctx0" brushRef="#br0">7 193 7111 0 0,'-5'-7'470'0'0,"5"6"-248"0"0,-1 1-1 0 0,1 0 1 0 0,0-1-1 0 0,0 1 0 0 0,0 0 1 0 0,0 0-1 0 0,0-1 1 0 0,0 1-1 0 0,0 0 0 0 0,0-1 1 0 0,0 1-1 0 0,0 0 1 0 0,0-1-1 0 0,0 1 1 0 0,0 0-1 0 0,0 0 0 0 0,0-1 1 0 0,0 1-1 0 0,0 0 1 0 0,0-1-1 0 0,0 1 0 0 0,1 0 1 0 0,-1-1-1 0 0,6-3 5262 0 0,0 4-4712 0 0,1 0-314 0 0,0-1-241 0 0,0 1 0 0 0,-1 0 0 0 0,1 1 0 0 0,0-1 0 0 0,-1 1 0 0 0,1 1 0 0 0,10 3 0 0 0,-16-5-71 0 0,9 8 143 0 0,-8-6-125 0 0,1 1 0 0 0,-1-1 0 0 0,0 1 0 0 0,-1 0-1 0 0,1 0 1 0 0,0 0 0 0 0,-1 0 0 0 0,0 0 0 0 0,1 0 0 0 0,-1 0 0 0 0,0 1 0 0 0,-1-1-1 0 0,1 0 1 0 0,-1 1 0 0 0,1-1 0 0 0,-1 0 0 0 0,0 5 0 0 0,-1 7 737 0 0,-1 1 0 0 0,-4 22 1 0 0,1-12-197 0 0,2-8-331 0 0,1 0 0 0 0,1 26 0 0 0,4-30-384 0 0</inkml:trace>
  <inkml:trace contextRef="#ctx0" brushRef="#br0" timeOffset="1">150 3 9903 0 0,'-2'-3'4256'0'0,"4"12"-2480"0"0,-1-5 368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53.466"/>
    </inkml:context>
    <inkml:brush xml:id="br0">
      <inkml:brushProperty name="width" value="0.05" units="cm"/>
      <inkml:brushProperty name="height" value="0.05" units="cm"/>
      <inkml:brushProperty name="color" value="#004F8B"/>
    </inkml:brush>
  </inkml:definitions>
  <inkml:trace contextRef="#ctx0" brushRef="#br0">36 101 8719 0 0,'-2'0'111'0'0,"0"-1"0"0"0,1 1 0 0 0,-1-1 0 0 0,0 0-1 0 0,1 0 1 0 0,-1 1 0 0 0,0-1 0 0 0,1 0-1 0 0,-1 0 1 0 0,1 0 0 0 0,0-1 0 0 0,-1 1 0 0 0,1 0-1 0 0,0 0 1 0 0,0-1 0 0 0,0 1 0 0 0,-1-1-1 0 0,0-2 1 0 0,1 1 706 0 0,0 0-1 0 0,0 0 1 0 0,0 0-1 0 0,0 0 1 0 0,0-1-1 0 0,1 1 1 0 0,0 0-1 0 0,0-6 1 0 0,3 2 2826 0 0,5-4-2578 0 0,-6 9-583 0 0,-1 1-378 0 0,0 0 0 0 0,0 0 0 0 0,1 0 0 0 0,-1 1 0 0 0,0-1 0 0 0,0 0 0 0 0,1 0-1 0 0,-1 1 1 0 0,0-1 0 0 0,0 1 0 0 0,1-1 0 0 0,-1 1 0 0 0,1 0 0 0 0,-1-1 0 0 0,3 1 0 0 0,25-1 821 0 0,-14 1-541 0 0,64-3 1010 0 0,51-5-572 0 0,-116 6-562 0 0,0 2 0 0 0,0-1-1 0 0,0 2 1 0 0,0 0 0 0 0,0 1 0 0 0,19 4 0 0 0,-30-5-220 0 0,-1 0 1 0 0,1 0 0 0 0,-1 0 0 0 0,1 0-1 0 0,-1 0 1 0 0,0 0 0 0 0,0 1 0 0 0,1-1-1 0 0,-1 1 1 0 0,0 0 0 0 0,0 0 0 0 0,-1-1-1 0 0,1 1 1 0 0,0 0 0 0 0,-1 0-1 0 0,1 1 1 0 0,-1-1 0 0 0,1 0 0 0 0,-1 0-1 0 0,0 1 1 0 0,0-1 0 0 0,0 1 0 0 0,-1-1-1 0 0,1 1 1 0 0,0 2 0 0 0,1 7 204 0 0,-1 0 1 0 0,-1 0 0 0 0,0 0-1 0 0,-2 16 1 0 0,1-7-136 0 0,-3 28-110 0 0,-2-1 0 0 0,-16 66 0 0 0,-38 93 0 0 0,8-27 0 0 0,47-161 0 0 0,2-9 0 0 0,0 0 0 0 0,1 1 0 0 0,-1 13 0 0 0,4-14 182 0 0,2-7 0 0 0,2-6-2002 0 0,7-5-5752 0 0,2-5-2624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54.096"/>
    </inkml:context>
    <inkml:brush xml:id="br0">
      <inkml:brushProperty name="width" value="0.05" units="cm"/>
      <inkml:brushProperty name="height" value="0.05" units="cm"/>
      <inkml:brushProperty name="color" value="#004F8B"/>
    </inkml:brush>
  </inkml:definitions>
  <inkml:trace contextRef="#ctx0" brushRef="#br0">0 386 7367 0 0,'0'0'568'0'0,"4"-7"-352"0"0,53-65 1159 0 0,-34 44 2596 0 0,37-35 0 0 0,34-16 565 0 0,-40 36-3593 0 0,-30 23-251 0 0,1 1 0 0 0,53-31 0 0 0,-71 47-2614 0 0,5 2-5197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54.628"/>
    </inkml:context>
    <inkml:brush xml:id="br0">
      <inkml:brushProperty name="width" value="0.05" units="cm"/>
      <inkml:brushProperty name="height" value="0.05" units="cm"/>
      <inkml:brushProperty name="color" value="#004F8B"/>
    </inkml:brush>
  </inkml:definitions>
  <inkml:trace contextRef="#ctx0" brushRef="#br0">0 393 4319 0 0,'0'0'332'0'0,"3"0"-220"0"0,7 3 870 0 0,0 0 0 0 0,0 1 0 0 0,-1 0 0 0 0,1 0-1 0 0,-1 1 1 0 0,0 0 0 0 0,0 1 0 0 0,13 10-1 0 0,-2 1 1523 0 0,-2 0 0 0 0,25 30 0 0 0,-29-32-2017 0 0,-4-2-349 0 0,1 0 1 0 0,1-1 0 0 0,17 15-1 0 0,-61-62-17019 0 0,22 22 15564 0 0,6 9 1353 0 0,0-1-1 0 0,1 0 1 0 0,0 0 0 0 0,-5-10-1 0 0,6 12 161 0 0,2 0-1 0 0,-1 0 0 0 0,0 0 0 0 0,0 0 1 0 0,1 0-1 0 0,0 0 0 0 0,0 0 0 0 0,0-1 1 0 0,0 1-1 0 0,0 0 0 0 0,1-4 0 0 0,1-3 568 0 0,1 1 0 0 0,0 0 0 0 0,0 0 0 0 0,0 0 0 0 0,1 0 0 0 0,1 1 0 0 0,9-15 0 0 0,-2 8 302 0 0,0 0 1 0 0,27-26-1 0 0,-10 20 801 0 0,-27 20-1148 0 0,-1 1-297 0 0,0 0-362 0 0,-1 0 1 0 0,0-1 0 0 0,0 1 0 0 0,1 0 0 0 0,-1 0-1 0 0,0 0 1 0 0,0 0 0 0 0,0 0 0 0 0,1 0 0 0 0,-1 0-1 0 0,0 0 1 0 0,0 0 0 0 0,1 0 0 0 0,-1 0-1 0 0,0 1 1 0 0,0-1 0 0 0,1 0 0 0 0,-1 0 0 0 0,0 0-1 0 0,0 0 1 0 0,0 0 0 0 0,1 0 0 0 0,-1 0 0 0 0,0 1-1 0 0,0-1 1 0 0,0 0 0 0 0,0 0 0 0 0,1 0 0 0 0,-1 0-1 0 0,0 1 1 0 0,0-1 0 0 0,0 0 0 0 0,0 0-1 0 0,0 0 1 0 0,0 1 0 0 0,0-1 0 0 0,1 0 0 0 0,-1 0-1 0 0,0 1 1 0 0,0-1 0 0 0,0 0 0 0 0,0 0 0 0 0,0 0-1 0 0,0 1 1 0 0,0-1 0 0 0,0 0 0 0 0,0 0 0 0 0,0 1-1 0 0,0-1 1 0 0,0 0 0 0 0,-1 1 0 0 0,2 0-46 0 0,0 7 501 0 0,0 1-1 0 0,-1-1 1 0 0,0 1 0 0 0,0-1-1 0 0,-2 14 1 0 0,-2 12 238 0 0,2-21-636 0 0,0 0-1 0 0,-6 25 1 0 0,1-17-61 0 0,3-7-132 0 0,-1 0 1 0 0,-12 25-1 0 0,16-37-852 0 0,-6-4-2386 0 0,0-4-2202 0 0,-1-4-1466 0 0</inkml:trace>
  <inkml:trace contextRef="#ctx0" brushRef="#br0" timeOffset="1">375 0 6271 0 0,'1'2'486'0'0,"12"17"751"0"0,-2 1 0 0 0,0 0 1 0 0,15 42-1 0 0,-11-11 3851 0 0,11 75-1 0 0,-4 55 340 0 0,2 6-2487 0 0,-5-99-2692 0 0,-16-104-1891 0 0,1 5 573 0 0,-4-6-378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55.200"/>
    </inkml:context>
    <inkml:brush xml:id="br0">
      <inkml:brushProperty name="width" value="0.05" units="cm"/>
      <inkml:brushProperty name="height" value="0.05" units="cm"/>
      <inkml:brushProperty name="color" value="#004F8B"/>
    </inkml:brush>
  </inkml:definitions>
  <inkml:trace contextRef="#ctx0" brushRef="#br0">0 226 3247 0 0,'4'0'122'0'0,"0"1"0"0"0,0-1 0 0 0,-1 1-1 0 0,1 0 1 0 0,0 0 0 0 0,-1 1 0 0 0,1-1-1 0 0,-1 1 1 0 0,1 0 0 0 0,-1 0-1 0 0,0 0 1 0 0,0 0 0 0 0,0 0 0 0 0,0 1-1 0 0,0-1 1 0 0,3 5 0 0 0,14 22 5735 0 0,28 53 1 0 0,-20-31-1296 0 0,-6-13-1616 0 0,-9-14-941 0 0,1 0 1 0 0,27 34-1 0 0,-30-48-1428 0 0,-10-10-548 0 0,-1 0-1 0 0,0 0 1 0 0,1 0-1 0 0,-1 1 1 0 0,0-1-1 0 0,1 0 1 0 0,-1 0-1 0 0,0 0 1 0 0,1 0-1 0 0,-1 0 1 0 0,0 0-1 0 0,1 0 1 0 0,-1 0-1 0 0,0 0 1 0 0,1 0-1 0 0,-1 0 1 0 0,0 0-1 0 0,1 0 1 0 0,-1 0-1 0 0,0-1 1 0 0,1 1-1 0 0,1-1-56 0 0,-1-1-1 0 0,0 1 1 0 0,0 0-1 0 0,0-1 1 0 0,0 1-1 0 0,0-1 1 0 0,0 1-1 0 0,-1-1 1 0 0,1 0-1 0 0,0 1 1 0 0,-1-1-1 0 0,1-2 1 0 0,1-7-787 0 0,0 0 0 0 0,0 0 0 0 0,-2 0 1 0 0,1 0-1 0 0,-1 0 0 0 0,-1 0 0 0 0,0-1 0 0 0,-1 1 1 0 0,0 0-1 0 0,-4-11 0 0 0,-2-5-5054 0 0,-1 0-1314 0 0</inkml:trace>
  <inkml:trace contextRef="#ctx0" brushRef="#br0" timeOffset="1">131 1 3711 0 0,'0'0'476'0'0,"2"1"24"0"0,6 6 545 0 0,0 0 0 0 0,0 0 0 0 0,-1 1 0 0 0,0 0 0 0 0,-1 1-1 0 0,0-1 1 0 0,0 1 0 0 0,-1 0 0 0 0,0 1 0 0 0,5 12 0 0 0,3 11 2326 0 0,14 51 1 0 0,-4 37-2244 0 0,-23-120-1305 0 0,0 0 0 0 0,0 0-1 0 0,0-1 1 0 0,1 1 0 0 0,-1 0-1 0 0,0 0 1 0 0,0-1-1 0 0,0 1 1 0 0,1 0 0 0 0,-1 0-1 0 0,0-1 1 0 0,1 1 0 0 0,-1 0-1 0 0,0-1 1 0 0,1 1-1 0 0,-1-1 1 0 0,1 1 0 0 0,-1 0-1 0 0,1-1 1 0 0,-1 1 0 0 0,1-1-1 0 0,0 1 1 0 0,-1-1-1 0 0,1 0 1 0 0,0 1 0 0 0,-1-1-1 0 0,1 0 1 0 0,0 1-1 0 0,-1-1 1 0 0,1 0 0 0 0,0 0-1 0 0,0 0 1 0 0,-1 1 0 0 0,1-1-1 0 0,0 0 1 0 0,0 0-1 0 0,-1 0 1 0 0,1 0 0 0 0,0 0-1 0 0,0 0 1 0 0,-1-1 0 0 0,2 1-1 0 0,4-2-1427 0 0,0 0 0 0 0,-1 0 0 0 0,1-1 0 0 0,8-5 0 0 0,-1 2 1300 0 0,34-13-783 0 0,-16 6 3308 0 0,0-1 4122 0 0,18-10-554 0 0,-43 22-4223 0 0,1 0 0 0 0,-1 0 0 0 0,0 1-1 0 0,0-1 1 0 0,1 1 0 0 0,8 0 0 0 0,-13 1-1525 0 0,0 0 0 0 0,0 1 0 0 0,1-1 1 0 0,-1 1-1 0 0,0 0 0 0 0,0-1 0 0 0,0 1 0 0 0,2 1 0 0 0,0 0-29 0 0,-3-1-260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49:57.035"/>
    </inkml:context>
    <inkml:brush xml:id="br0">
      <inkml:brushProperty name="width" value="0.05" units="cm"/>
      <inkml:brushProperty name="height" value="0.05" units="cm"/>
      <inkml:brushProperty name="color" value="#004F8B"/>
    </inkml:brush>
  </inkml:definitions>
  <inkml:trace contextRef="#ctx0" brushRef="#br0">168 367 7079 0 0,'0'0'548'0'0,"1"0"-357"0"0,7-1 637 0 0,0 1 1 0 0,0 0-1 0 0,-1 1 1 0 0,1-1-1 0 0,0 2 0 0 0,12 3 1 0 0,47 17 6697 0 0,147 63 2634 0 0,-183-79-9363 0 0,-29-6-658 0 0,-2 0-125 0 0,0 0-31 0 0,0 0 1 0 0,1 0 0 0 0,-1 1 0 0 0,0-1 0 0 0,0 0 0 0 0,0 0 0 0 0,0 0-1 0 0,0 0 1 0 0,0 0 0 0 0,0 0 0 0 0,0 0 0 0 0,0 0 0 0 0,0 0 0 0 0,1 0-1 0 0,-1 0 1 0 0,0 0 0 0 0,0 0 0 0 0,0 0 0 0 0,0 0 0 0 0,0 0 0 0 0,0 0-1 0 0,0 0 1 0 0,0 0 0 0 0,0 0 0 0 0,0 0 0 0 0,1-1 0 0 0,-1 1 0 0 0,0 0-1 0 0,0 0 1 0 0,0 0 0 0 0,0 0 0 0 0,0 0 0 0 0,0 0 0 0 0,0 0 0 0 0,0 0-1 0 0,0 0 1 0 0,0 0 0 0 0,0 0 0 0 0,0 0 0 0 0,0 0 0 0 0,0 0 0 0 0,0-1-1 0 0,0 1 1 0 0,0 0 0 0 0,0 0 0 0 0,0 0 0 0 0,0 0 0 0 0,-2-4-392 0 0,0 1 1 0 0,-1 0 0 0 0,1 0-1 0 0,-1 0 1 0 0,0 0-1 0 0,0 0 1 0 0,-6-4 0 0 0,-28-18-3191 0 0,29 20 2500 0 0,-35-18-7039 0 0,20 11 1454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50:01.460"/>
    </inkml:context>
    <inkml:brush xml:id="br0">
      <inkml:brushProperty name="width" value="0.05" units="cm"/>
      <inkml:brushProperty name="height" value="0.05" units="cm"/>
      <inkml:brushProperty name="color" value="#004F8B"/>
    </inkml:brush>
  </inkml:definitions>
  <inkml:trace contextRef="#ctx0" brushRef="#br0">43 292 3423 0 0,'-1'1'43'0'0,"0"0"0"0"0,0 0 0 0 0,0-1 0 0 0,0 1 0 0 0,0 0 0 0 0,0-1 0 0 0,0 1 0 0 0,-1-1 0 0 0,1 1 0 0 0,0-1 0 0 0,0 0 0 0 0,-1 1 0 0 0,1-1 0 0 0,0 0 0 0 0,-2 0 0 0 0,-18-7 11875 0 0,21 7-11583 0 0,0-1 0 0 0,-1-10 3144 0 0,6-12-790 0 0,-4 20-1890 0 0,4-12 171 0 0,0 0 1 0 0,2 1 0 0 0,0 0 0 0 0,0 0-1 0 0,1 0 1 0 0,14-16 0 0 0,-4 8-206 0 0,1 1 0 0 0,35-31 0 0 0,-46 46-910 0 0,0 1 1 0 0,1 0-1 0 0,-1 0 0 0 0,18-6 0 0 0,0-1-9295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50:02.187"/>
    </inkml:context>
    <inkml:brush xml:id="br0">
      <inkml:brushProperty name="width" value="0.05" units="cm"/>
      <inkml:brushProperty name="height" value="0.05" units="cm"/>
      <inkml:brushProperty name="color" value="#004F8B"/>
    </inkml:brush>
  </inkml:definitions>
  <inkml:trace contextRef="#ctx0" brushRef="#br0">159 0 13903 0 0,'-2'25'1380'0'0,"0"-1"0"0"0,-2 1 0 0 0,-14 46 0 0 0,1-2 1796 0 0,-3 31 1252 0 0,-38 185 536 0 0,57-280-4935 0 0,-3 14-2251 0 0</inkml:trace>
  <inkml:trace contextRef="#ctx0" brushRef="#br0" timeOffset="1">0 321 2815 0 0,'2'0'2472'0'0,"83"4"13911"0"0,47 6-8623 0 0,-132-10-7842 0 0,0 0 0 0 0,0 0 0 0 0,1 1 0 0 0,-1-1 0 0 0,0 0 0 0 0,0 0 0 0 0,0 0 0 0 0,1 0 0 0 0,-1 0 0 0 0,0 0 0 0 0,0 0 0 0 0,1 0 0 0 0,-1-1 0 0 0,0 1 0 0 0,0 0 0 0 0,0 0 0 0 0,1 0 0 0 0,-1 0 1 0 0,0 0-1 0 0,0 0 0 0 0,0 0 0 0 0,1 0 0 0 0,-1 0 0 0 0,0-1 0 0 0,0 1 0 0 0,0 0 0 0 0,0 0 0 0 0,1 0 0 0 0,-1 0 0 0 0,0-1 0 0 0,0 1 0 0 0,0 0 0 0 0,0 0 0 0 0,0 0 0 0 0,0-1 0 0 0,0 1 0 0 0,0 0 0 0 0,1 0 0 0 0,-1 0 0 0 0,0-1 0 0 0,0 1 0 0 0,0 0 1 0 0,0-1-1 0 0,-5-8-7702 0 0,3 5 5714 0 0,-2-6-4861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50:02.779"/>
    </inkml:context>
    <inkml:brush xml:id="br0">
      <inkml:brushProperty name="width" value="0.05" units="cm"/>
      <inkml:brushProperty name="height" value="0.05" units="cm"/>
      <inkml:brushProperty name="color" value="#004F8B"/>
    </inkml:brush>
  </inkml:definitions>
  <inkml:trace contextRef="#ctx0" brushRef="#br0">1 466 4087 0 0,'0'0'436'0'0,"7"14"104"0"0,-3-10-281 0 0,1 1-1 0 0,-1-1 0 0 0,1 0 0 0 0,0 0 0 0 0,11 7 0 0 0,7 5 1675 0 0,25 27-453 0 0,-44-40-1093 0 0,-1 1 1 0 0,0-1 0 0 0,0 1 0 0 0,0 0-1 0 0,4 6 1 0 0,8 12 234 0 0,6 1-593 0 0,-17-17 5 0 0,1 0-1 0 0,-2 0 1 0 0,1 0-1 0 0,-1 0 1 0 0,5 12 0 0 0,-5-11-14 0 0,0 1 0 0 0,1 0 0 0 0,9 12 1 0 0,2 1 745 0 0,-7-10-501 0 0,17 19 1 0 0,-18-23 171 0 0,-1 1 0 0 0,0 0 0 0 0,-1 0 0 0 0,9 17 0 0 0,-13-24 110 0 0,12 14 1014 0 0,-10-12-1228 0 0,1 0-1 0 0,0 0 1 0 0,0 0 0 0 0,0-1-1 0 0,0 1 1 0 0,1-1-1 0 0,-1 0 1 0 0,1 0 0 0 0,-1 0-1 0 0,6 1 1 0 0,-8-3 9 0 0,11 1 124 0 0,99 13 743 0 0,-97-13-690 0 0,0 0-1 0 0,-1-2 1 0 0,1 1 0 0 0,0-2-1 0 0,25-5 1 0 0,-15 1-298 0 0,1-1 1 0 0,-1-1-1 0 0,36-18 0 0 0,-45 18 260 0 0,0-1-1 0 0,-1 0 0 0 0,0-2 1 0 0,-1 0-1 0 0,0 0 1 0 0,13-15-1 0 0,-16 14-985 0 0,-1 0-1 0 0,11-15 1 0 0,-6 2-8147 0 0,-7 8-708 0 0</inkml:trace>
  <inkml:trace contextRef="#ctx0" brushRef="#br0" timeOffset="1">830 258 21855 0 0,'1'-8'351'0'0,"0"1"0"0"0,1 0-1 0 0,0 0 1 0 0,0 0 0 0 0,1 1 0 0 0,-1-1 0 0 0,2 0-1 0 0,-1 1 1 0 0,1 0 0 0 0,0 0 0 0 0,5-6-1 0 0,2-2 209 0 0,1 0 0 0 0,1 0-1 0 0,0 1 1 0 0,1 1-1 0 0,0 0 1 0 0,1 1-1 0 0,0 1 1 0 0,1 0-1 0 0,0 1 1 0 0,0 1-1 0 0,29-10 1 0 0,-27 11-585 0 0,-6 2-145 0 0,0 0 1 0 0,23-4 0 0 0,-33 8-440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50:03.267"/>
    </inkml:context>
    <inkml:brush xml:id="br0">
      <inkml:brushProperty name="width" value="0.05" units="cm"/>
      <inkml:brushProperty name="height" value="0.05" units="cm"/>
      <inkml:brushProperty name="color" value="#004F8B"/>
    </inkml:brush>
  </inkml:definitions>
  <inkml:trace contextRef="#ctx0" brushRef="#br0">0 1 7455 0 0,'0'0'575'0'0,"0"1"-12"0"0,0 5 765 0 0,1 0-1 0 0,0 0 1 0 0,0-1 0 0 0,0 1 0 0 0,2 6 0 0 0,13 29 3297 0 0,-1-5-1932 0 0,72 186 4751 0 0,-31-87-6006 0 0,-46-109-1433 0 0,16 28-1 0 0,-21-45-5 0 0,0-1 1 0 0,1 0 0 0 0,0 0 0 0 0,0 0-1 0 0,0 0 1 0 0,14 11 0 0 0,-20-19-51 0 0,1 0 0 0 0,-1 0 0 0 0,1 1 0 0 0,-1-1 0 0 0,1 0 0 0 0,-1 0 0 0 0,1 0 0 0 0,-1 0 1 0 0,1 0-1 0 0,-1 0 0 0 0,1 0 0 0 0,-1 0 0 0 0,1 0 0 0 0,-1 0 0 0 0,1 0 0 0 0,-1 0 0 0 0,1 0 0 0 0,-1 0 0 0 0,1 0 0 0 0,-1 0 0 0 0,1 0 0 0 0,-1 0 0 0 0,1-1 0 0 0,-1 1 0 0 0,0 0 0 0 0,1 0 0 0 0,-1-1 1 0 0,1 1-1 0 0,-1 0 0 0 0,0-1 0 0 0,1 1 0 0 0,-1 0 0 0 0,0-1 0 0 0,1 1 0 0 0,-1-1 0 0 0,0 1 0 0 0,1 0 0 0 0,-1-1 0 0 0,0 1 0 0 0,0-1 0 0 0,0 1 0 0 0,1-1 0 0 0,0-4-639 0 0,0 1 0 0 0,0 0 0 0 0,-1-1-1 0 0,1 1 1 0 0,-1-1 0 0 0,0 1 0 0 0,0 0-1 0 0,-1-1 1 0 0,1 1 0 0 0,-1-1 0 0 0,0 1 0 0 0,0 0-1 0 0,0-1 1 0 0,-1 1 0 0 0,-2-6 0 0 0,-2-2-2447 0 0,0 0 0 0 0,-1 0 0 0 0,-15-19 0 0 0,21 29 2972 0 0,0 1 0 0 0,0 0 0 0 0,-1-1 0 0 0,1 1 0 0 0,0 0 0 0 0,0 0 0 0 0,-1 0 0 0 0,1 0 0 0 0,-1 0-1 0 0,1 1 1 0 0,-1-1 0 0 0,1 0 0 0 0,-1 1 0 0 0,0-1 0 0 0,1 1 0 0 0,-1-1 0 0 0,-2 1 0 0 0,1 0 414 0 0,0 0 0 0 0,0 0 0 0 0,0 0-1 0 0,0 1 1 0 0,0-1 0 0 0,1 1 0 0 0,-1 0-1 0 0,0 0 1 0 0,-4 2 0 0 0,-4 3 2278 0 0,1 0 1 0 0,0 1-1 0 0,-18 16 0 0 0,25-20-1923 0 0,-1 0 98 0 0,1 0 0 0 0,-1 0 0 0 0,1-1 0 0 0,-1 1 0 0 0,0-1 0 0 0,0 0 0 0 0,0 0 0 0 0,-7 3-1 0 0,10-5-86 0 0,-1-8 236 0 0,3 4-813 0 0,0-1-1 0 0,0 0 1 0 0,0 1 0 0 0,1-1-1 0 0,-1 1 1 0 0,1-1 0 0 0,0 1 0 0 0,0 0-1 0 0,1 0 1 0 0,-1 0 0 0 0,4-4 0 0 0,0-1-34 0 0,19-30-791 0 0,9-15-2118 0 0,-14 17-4513 0 0,-13 21 1208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50:03.847"/>
    </inkml:context>
    <inkml:brush xml:id="br0">
      <inkml:brushProperty name="width" value="0.05" units="cm"/>
      <inkml:brushProperty name="height" value="0.05" units="cm"/>
      <inkml:brushProperty name="color" value="#004F8B"/>
    </inkml:brush>
  </inkml:definitions>
  <inkml:trace contextRef="#ctx0" brushRef="#br0">31 99 7455 0 0,'22'-57'1688'0'0,"-18"47"-1175"0"0,5-17 2092 0 0,-9 27-2523 0 0,0-1 0 0 0,0 1 0 0 0,1 0 0 0 0,-1 0 0 0 0,0-1-1 0 0,0 1 1 0 0,0 0 0 0 0,1 0 0 0 0,-1-1 0 0 0,0 1 0 0 0,1 0 0 0 0,-1 0 0 0 0,0 0 0 0 0,0-1 0 0 0,1 1 0 0 0,-1 0 0 0 0,0 0 0 0 0,1 0 0 0 0,-1 0 0 0 0,0 0 0 0 0,1 0 0 0 0,-1 0 0 0 0,0 0 0 0 0,0 0 0 0 0,1 0 0 0 0,-1 0 0 0 0,0 0 0 0 0,1 0 0 0 0,-1 0 0 0 0,0 0 0 0 0,1 0 0 0 0,10 3 296 0 0,-10-3-376 0 0,1 1 1 0 0,-1 0-1 0 0,0 0 1 0 0,1-1-1 0 0,-1 1 1 0 0,0 0-1 0 0,1 0 1 0 0,-1 1-1 0 0,0-1 1 0 0,0 0-1 0 0,0 0 1 0 0,0 0-1 0 0,0 1 0 0 0,0-1 1 0 0,0 1-1 0 0,0-1 1 0 0,-1 0-1 0 0,1 1 1 0 0,-1-1-1 0 0,1 1 1 0 0,-1 0-1 0 0,1-1 1 0 0,-1 1-1 0 0,0-1 1 0 0,0 1-1 0 0,0 0 0 0 0,0-1 1 0 0,0 1-1 0 0,0 0 1 0 0,0-1-1 0 0,0 1 1 0 0,-1 1-1 0 0,0-2 3 0 0,1 1-1 0 0,0-1 1 0 0,0 1-1 0 0,0-1 1 0 0,-1 1-1 0 0,1-1 1 0 0,1 1-1 0 0,-1-1 1 0 0,0 0-1 0 0,0 1 1 0 0,0-1-1 0 0,1 1 1 0 0,0 1-1 0 0,-1-2 3 0 0,1 0-1 0 0,-1-1 1 0 0,0 1-1 0 0,0 0 1 0 0,1 0-1 0 0,-1 0 1 0 0,0-1-1 0 0,0 1 1 0 0,0 0-1 0 0,0 0 1 0 0,0 0-1 0 0,0 0 1 0 0,0 0-1 0 0,0-1 1 0 0,0 1-1 0 0,0 0 1 0 0,-1 0-1 0 0,1 0 1 0 0,0 0-1 0 0,-1-1 1 0 0,1 1-1 0 0,0 0 1 0 0,-1 0-1 0 0,1-1 1 0 0,-2 2-1 0 0,2-1 6 0 0,0-1 0 0 0,-1 1 0 0 0,1-1 0 0 0,0 1 0 0 0,-1-1 0 0 0,1 1 0 0 0,0 0 0 0 0,0-1-1 0 0,0 1 1 0 0,-1-1 0 0 0,1 1 0 0 0,0 0 0 0 0,0-1 0 0 0,0 1 0 0 0,0 0 0 0 0,0-1 0 0 0,0 1 0 0 0,0-1 0 0 0,0 1-1 0 0,0 0 1 0 0,1-1 0 0 0,-1 1 0 0 0,0 0 0 0 0,1 0 0 0 0,-1-1-2 0 0,0 1 0 0 0,0-1 1 0 0,1 0-1 0 0,-1 0 0 0 0,0 1 0 0 0,0-1 1 0 0,0 0-1 0 0,0 0 0 0 0,0 1 0 0 0,0-1 1 0 0,0 0-1 0 0,0 0 0 0 0,1 1 0 0 0,-1-1 1 0 0,0 0-1 0 0,0 0 0 0 0,0 1 0 0 0,0-1 1 0 0,0 0-1 0 0,0 0 0 0 0,-1 1 0 0 0,1-1 1 0 0,0 0-1 0 0,0 1 0 0 0,0-1 0 0 0,0 0 0 0 0,0 0 1 0 0,0 1-1 0 0,0-1 0 0 0,0 0 0 0 0,-1 0 1 0 0,1 0-1 0 0,0 1 0 0 0,0-1 0 0 0,0 0 1 0 0,-1 0-1 0 0,1 0 0 0 0,0 1 0 0 0,0-1 1 0 0,0 0-1 0 0,-1 0 0 0 0,1 0 0 0 0,0 0 1 0 0,0 0-1 0 0,-1 0 0 0 0,1 1 0 0 0,0-1 1 0 0,0 0-1 0 0,-1 0 0 0 0,1 0 0 0 0,0 0 5 0 0,0-1 0 0 0,0 1 0 0 0,0 0-1 0 0,0 0 1 0 0,0-1 0 0 0,0 1 0 0 0,0 0 0 0 0,1 0-1 0 0,-1 0 1 0 0,0-1 0 0 0,0 1 0 0 0,0 0-1 0 0,0 0 1 0 0,1 0 0 0 0,-1 0 0 0 0,0-1 0 0 0,0 1-1 0 0,0 0 1 0 0,1 0 0 0 0,-1 0 0 0 0,0 0-1 0 0,0 0 1 0 0,0 0 0 0 0,1-1 0 0 0,-1 1 0 0 0,0 0-1 0 0,0 0 1 0 0,1 0 0 0 0,-1 0 0 0 0,0 0 0 0 0,0 0-1 0 0,1 0 1 0 0,-1 0 0 0 0,0 0 0 0 0,0 0-1 0 0,1 0 1 0 0,-1 0 0 0 0,0 1 0 0 0,0-1 0 0 0,0 0-1 0 0,1 0 1 0 0,-1 0 0 0 0,0 0 0 0 0,0 0-1 0 0,0 0 1 0 0,1 0 0 0 0,-1 1 0 0 0,0-1 0 0 0,0 0-1 0 0,0 0 1 0 0,1 0 0 0 0,-1 0 0 0 0,0 1 0 0 0,0-1-1 0 0,0 0 1 0 0,0 0 0 0 0,0 0 0 0 0,0 1-1 0 0,1-1 1 0 0,-1 0 0 0 0,0 0 0 0 0,0 1 0 0 0,0-1-1 0 0,0 0 1 0 0,0 0 0 0 0,0 1 0 0 0,0-1-1 0 0,0 1 1 0 0,0-2-20 0 0,1 1 0 0 0,0-1 1 0 0,0 1-1 0 0,-1 0 0 0 0,1-1 0 0 0,0 1 0 0 0,0 0 0 0 0,-1 0 0 0 0,1 0 0 0 0,0-1 0 0 0,0 1 1 0 0,0 0-1 0 0,0 0 0 0 0,-1 0 0 0 0,1 0 0 0 0,0 0 0 0 0,0 1 0 0 0,0-1 0 0 0,-1 0 0 0 0,2 1 1 0 0,15-1-108 0 0,-16-1 95 0 0,0 0 1 0 0,1 1 0 0 0,-1-1-1 0 0,0 1 1 0 0,1-1 0 0 0,-1 1-1 0 0,1 0 1 0 0,-1 0 0 0 0,1 0-1 0 0,-1 0 1 0 0,0 0 0 0 0,1 0-1 0 0,-1 0 1 0 0,1 0 0 0 0,-1 0 0 0 0,1 1-1 0 0,1 0 1 0 0,-2-1 4 0 0,0 1 1 0 0,0 0 0 0 0,0 0-1 0 0,0 0 1 0 0,0 0-1 0 0,-1 0 1 0 0,1 0-1 0 0,0 0 1 0 0,0 0 0 0 0,-1 0-1 0 0,1 0 1 0 0,-1 0-1 0 0,1 1 1 0 0,-1-1-1 0 0,0 0 1 0 0,1 0-1 0 0,-1 0 1 0 0,0 1 0 0 0,0-1-1 0 0,0 0 1 0 0,0 3-1 0 0,0 5 166 0 0,-1 1 1 0 0,0-1-1 0 0,0 0 0 0 0,-1 1 0 0 0,0-1 0 0 0,-1 0 1 0 0,0 0-1 0 0,0-1 0 0 0,-1 1 0 0 0,-9 15 0 0 0,-10 22 4634 0 0,29-54-4064 0 0,7-12-444 0 0,1 2-1 0 0,24-25 1 0 0,-32 37-278 0 0,1 0-1 0 0,-1 0 1 0 0,1 1-1 0 0,1 0 1 0 0,-1 0-1 0 0,1 1 1 0 0,-1 0-1 0 0,1 0 1 0 0,0 1 0 0 0,10-3-1 0 0,-18 6-4 0 0,1 0-1 0 0,0 0 1 0 0,0-1 0 0 0,-1 1-1 0 0,1 0 1 0 0,0 0-1 0 0,0 0 1 0 0,0 0 0 0 0,-1 0-1 0 0,1 0 1 0 0,0 0 0 0 0,0 0-1 0 0,0 0 1 0 0,-1 0-1 0 0,1 0 1 0 0,0 0 0 0 0,0 1-1 0 0,0-1 1 0 0,-1 0 0 0 0,1 1-1 0 0,0-1 1 0 0,-1 0-1 0 0,1 1 1 0 0,0-1 0 0 0,-1 1-1 0 0,1-1 1 0 0,0 1-1 0 0,-1-1 1 0 0,1 1 0 0 0,-1 0-1 0 0,1-1 1 0 0,-1 1 0 0 0,1 0-1 0 0,-1-1 1 0 0,0 1-1 0 0,1 0 1 0 0,-1 0 0 0 0,0-1-1 0 0,1 1 1 0 0,-1 0 0 0 0,0 0-1 0 0,0-1 1 0 0,0 1-1 0 0,0 0 1 0 0,0 0 0 0 0,0 0-1 0 0,0 0 1 0 0,0 0 0 0 0,0 6-30 0 0,-1 0 1 0 0,0 0 0 0 0,0 0 0 0 0,-4 10-1 0 0,4-12 15 0 0,-13 43 764 0 0,-3-2 1 0 0,-1 0 0 0 0,-41 73-1 0 0,42-90-44 0 0,-2-2-1 0 0,0 0 1 0 0,-2-1-1 0 0,0-1 1 0 0,-2 0-1 0 0,-34 27 1 0 0,55-50-636 0 0,-14 10 236 0 0,12-11-208 0 0,8-8-60 0 0,6-5-34 0 0,0 1 0 0 0,1 0 0 0 0,0 1 0 0 0,21-14 0 0 0,12-12 0 0 0,140-113 0 0 0,-52 62 0 0 0,-100 69-552 0 0,-16 9-718 0 0,17-12 0 0 0</inkml:trace>
  <inkml:trace contextRef="#ctx0" brushRef="#br0" timeOffset="1">413 319 2015 0 0,'-1'8'176'0'0,"1"-1"745"0"0,0 1 0 0 0,0-1-1 0 0,1 0 1 0 0,0 0 0 0 0,0 0 0 0 0,3 9-1 0 0,17 43 9246 0 0,-12-36-8074 0 0,47 105 4257 0 0,-23-56-4738 0 0,-27-60-1652 0 0,16 24 0 0 0,-13-24-228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4.579"/>
    </inkml:context>
    <inkml:brush xml:id="br0">
      <inkml:brushProperty name="width" value="0.05" units="cm"/>
      <inkml:brushProperty name="height" value="0.05" units="cm"/>
      <inkml:brushProperty name="color" value="#004F8B"/>
    </inkml:brush>
  </inkml:definitions>
  <inkml:trace contextRef="#ctx0" brushRef="#br0">1 52 7855 0 0,'0'0'610'0'0,"7"-4"-198"0"0,2 0 794 0 0,-3 0-217 0 0,0 2-1 0 0,0-1 1 0 0,0 0 0 0 0,0 1 0 0 0,8-1-1 0 0,37-5 5542 0 0,25-2-3705 0 0,-15 3-2357 0 0,-35 5-379 0 0,-14 3-3579 0 0,-12-1 3221 0 0,0 0-1 0 0,1 0 1 0 0,-1 0 0 0 0,1 0-1 0 0,-1 0 1 0 0,0 0 0 0 0,1 0-1 0 0,-1 0 1 0 0,0 0 0 0 0,1 0-1 0 0,-1 0 1 0 0,1 0 0 0 0,-1 0-1 0 0,0 1 1 0 0,1-1-1 0 0,-1 0 1 0 0,0 0 0 0 0,1 0-1 0 0,-1 1 1 0 0,2 0-1078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50:04.618"/>
    </inkml:context>
    <inkml:brush xml:id="br0">
      <inkml:brushProperty name="width" value="0.05" units="cm"/>
      <inkml:brushProperty name="height" value="0.05" units="cm"/>
      <inkml:brushProperty name="color" value="#004F8B"/>
    </inkml:brush>
  </inkml:definitions>
  <inkml:trace contextRef="#ctx0" brushRef="#br0">58 118 21767 0 0,'-4'0'321'0'0,"0"0"-1"0"0,0 0 1 0 0,0 0-1 0 0,1-1 1 0 0,-1 1-1 0 0,0-1 1 0 0,0 0 0 0 0,1 0-1 0 0,-5-2 1 0 0,7 3-251 0 0,0 0 1 0 0,0-1 0 0 0,0 1-1 0 0,1-1 1 0 0,-1 1 0 0 0,0-1 0 0 0,0 1-1 0 0,0-1 1 0 0,1 1 0 0 0,-1-1-1 0 0,0 0 1 0 0,1 1 0 0 0,-1-1-1 0 0,1 0 1 0 0,-1 1 0 0 0,0-1-1 0 0,1 0 1 0 0,0 0 0 0 0,-1 0 0 0 0,1 0-1 0 0,0 0 1 0 0,-1 1 0 0 0,1-1-1 0 0,0 0 1 0 0,0 0 0 0 0,-1 0-1 0 0,1 0 1 0 0,0 0 0 0 0,0 0-1 0 0,0 0 1 0 0,1 0 0 0 0,-1 0 0 0 0,0 0-1 0 0,0 0 1 0 0,0 0 0 0 0,1 1-1 0 0,-1-1 1 0 0,0 0 0 0 0,1 0-1 0 0,-1 0 1 0 0,1 0 0 0 0,-1 1-1 0 0,1-2 1 0 0,2-1 66 0 0,-1 0-1 0 0,1 0 1 0 0,0 0-1 0 0,0 1 1 0 0,0-1-1 0 0,0 1 1 0 0,0 0-1 0 0,0 0 1 0 0,0 0-1 0 0,1 0 1 0 0,-1 1-1 0 0,1-1 1 0 0,-1 1-1 0 0,6-1 1 0 0,1-1-51 0 0,-1 1-1 0 0,1 0 1 0 0,0 1-1 0 0,13 0 1 0 0,-18 1-65 0 0,0 0 1 0 0,0 0-1 0 0,0 1 1 0 0,0 0-1 0 0,-1 0 0 0 0,1 0 1 0 0,0 0-1 0 0,-1 1 1 0 0,1 0-1 0 0,-1 0 0 0 0,1 0 1 0 0,-1 1-1 0 0,7 4 0 0 0,-6-3 35 0 0,-1 1 0 0 0,1-1-1 0 0,-1 1 1 0 0,0 0-1 0 0,0 0 1 0 0,-1 1-1 0 0,1-1 1 0 0,-1 1-1 0 0,3 8 1 0 0,0 2 133 0 0,-1 0-1 0 0,-1 1 1 0 0,0 0 0 0 0,-1 0 0 0 0,-1 0-1 0 0,0 33 1 0 0,-5 24-181 0 0,-2-1 0 0 0,-4 1 0 0 0,-25 103 0 0 0,30-162 87 0 0,-8 21 0 0 0,11-33-238 0 0,0 0 0 0 0,-1 1-1 0 0,0-1 1 0 0,1 0-1 0 0,-1 0 1 0 0,0-1 0 0 0,0 1-1 0 0,0 0 1 0 0,-1-1-1 0 0,1 1 1 0 0,-1-1 0 0 0,1 0-1 0 0,-4 2 1 0 0,-3-1-7372 0 0</inkml:trace>
  <inkml:trace contextRef="#ctx0" brushRef="#br0" timeOffset="1">24 481 6415 0 0,'13'-5'1546'0'0,"0"1"0"0"0,0 0 0 0 0,1 1 0 0 0,-1 1 0 0 0,1 0 0 0 0,0 1 0 0 0,-1 0 0 0 0,22 3 0 0 0,10 2 3301 0 0,55 14-1 0 0,-42-7-3924 0 0,3 0-466 0 0,1-4 0 0 0,0-2-1 0 0,98-5 1 0 0,-158 0-525 0 0,-1 0 1 0 0,0 0-1 0 0,0-1 1 0 0,0 1-1 0 0,0 0 0 0 0,1-1 1 0 0,-1 1-1 0 0,0-1 1 0 0,0 1-1 0 0,0-1 0 0 0,0 0 1 0 0,0 0-1 0 0,0 1 1 0 0,0-1-1 0 0,-1 0 0 0 0,1 0 1 0 0,0 0-1 0 0,0 0 1 0 0,0-1-1 0 0,4-5-695 0 0</inkml:trace>
  <inkml:trace contextRef="#ctx0" brushRef="#br0" timeOffset="2">281 0 15055 0 0,'18'21'1440'0'0,"-1"1"0"0"0,-1 0-1 0 0,-1 1 1 0 0,19 39 0 0 0,-15-26 402 0 0,88 188 6311 0 0,-100-207-7900 0 0,-4-10-204 0 0,3 7 74 0 0,12 20 1 0 0,-16-31-154 0 0,0 0 0 0 0,1 0 0 0 0,-1 0 0 0 0,0 0 0 0 0,1 0 0 0 0,0 0 0 0 0,0-1 0 0 0,0 1 0 0 0,0-1 0 0 0,0 0 0 0 0,5 3 0 0 0,4-2-338 0 0,1-4-15 0 0</inkml:trace>
  <inkml:trace contextRef="#ctx0" brushRef="#br0" timeOffset="3">565 177 3223 0 0,'-6'-31'23776'0'0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50:05.238"/>
    </inkml:context>
    <inkml:brush xml:id="br0">
      <inkml:brushProperty name="width" value="0.05" units="cm"/>
      <inkml:brushProperty name="height" value="0.05" units="cm"/>
      <inkml:brushProperty name="color" value="#004F8B"/>
    </inkml:brush>
  </inkml:definitions>
  <inkml:trace contextRef="#ctx0" brushRef="#br0">0 63 18487 0 0,'1'-4'395'0'0,"0"1"-1"0"0,1-1 1 0 0,-1 1-1 0 0,1-1 1 0 0,0 1-1 0 0,0 0 1 0 0,0-1-1 0 0,0 1 1 0 0,0 0 0 0 0,1 0-1 0 0,-1 1 1 0 0,1-1-1 0 0,0 1 1 0 0,0-1-1 0 0,0 1 1 0 0,0 0-1 0 0,4-2 1 0 0,-4 2-183 0 0,-1 1 0 0 0,0 0 0 0 0,0 1 0 0 0,1-1 1 0 0,-1 0-1 0 0,1 1 0 0 0,-1-1 0 0 0,1 1 0 0 0,-1 0 1 0 0,1 0-1 0 0,-1 0 0 0 0,1 0 0 0 0,-1 0 0 0 0,1 1 0 0 0,-1-1 1 0 0,0 1-1 0 0,1-1 0 0 0,-1 1 0 0 0,1 0 0 0 0,-1 0 0 0 0,0 0 1 0 0,0 0-1 0 0,0 1 0 0 0,1-1 0 0 0,-1 0 0 0 0,0 1 1 0 0,2 2-1 0 0,1 2-159 0 0,1 0 0 0 0,-1 1 1 0 0,0-1-1 0 0,0 1 0 0 0,0 1 1 0 0,-1-1-1 0 0,-1 0 0 0 0,1 1 1 0 0,-1 0-1 0 0,0 0 0 0 0,2 14 1 0 0,1 8 218 0 0,2 58 1 0 0,-6-49-221 0 0,-2-35-110 0 0,2 21-2635 0 0,-2-18 519 0 0,0-1 0 0 0,0 1 0 0 0,-2 8 1 0 0</inkml:trace>
  <inkml:trace contextRef="#ctx0" brushRef="#br0" timeOffset="1">122 446 2359 0 0,'2'11'208'0'0,"-2"2"-208"0"0,3-1 0 0 0,0-1 0 0 0,-1 1 896 0 0,1 0 128 0 0,2 0 32 0 0,2 1 3968 0 0,-4-22-4856 0 0,2-1-168 0 0,-4-5 0 0 0,2-3-2880 0 0,-2-2-552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50:05.724"/>
    </inkml:context>
    <inkml:brush xml:id="br0">
      <inkml:brushProperty name="width" value="0.05" units="cm"/>
      <inkml:brushProperty name="height" value="0.05" units="cm"/>
      <inkml:brushProperty name="color" value="#004F8B"/>
    </inkml:brush>
  </inkml:definitions>
  <inkml:trace contextRef="#ctx0" brushRef="#br0">10 302 4863 0 0,'-3'-11'41'0'0,"1"2"828"0"0,0-1 1 0 0,-1-15-1 0 0,3 22-208 0 0,0 1 1 0 0,0-1-1 0 0,0 0 0 0 0,1 0 1 0 0,-1 1-1 0 0,1-1 1 0 0,0 0-1 0 0,-1 0 0 0 0,1 1 1 0 0,0-1-1 0 0,1 1 0 0 0,-1-1 1 0 0,3-3-1 0 0,-3 6-334 0 0,0-1 0 0 0,0 1-1 0 0,1-1 1 0 0,-1 1 0 0 0,0 0 0 0 0,0 0-1 0 0,0 0 1 0 0,1-1 0 0 0,-1 1-1 0 0,0 0 1 0 0,0 0 0 0 0,1 1 0 0 0,-1-1-1 0 0,0 0 1 0 0,0 0 0 0 0,2 1-1 0 0,-2 0-13 0 0,7 1 191 0 0,-1 1 0 0 0,1 0 1 0 0,-1 0-1 0 0,0 0 0 0 0,0 1 1 0 0,0 1-1 0 0,0-1 0 0 0,-1 1 1 0 0,10 9-1 0 0,4 6 647 0 0,24 31 0 0 0,-19-17-143 0 0,23 41 1 0 0,7 11-410 0 0,-53-83-673 0 0,19 23-10 0 0,-20-25-105 0 0,0 0 0 0 0,-1 0 1 0 0,1-1-1 0 0,0 1 0 0 0,0 0 1 0 0,0 0-1 0 0,0-1 0 0 0,0 1 1 0 0,0 0-1 0 0,0-1 0 0 0,0 1 1 0 0,1-1-1 0 0,-1 1 1 0 0,0-1-1 0 0,0 0 0 0 0,0 1 1 0 0,0-1-1 0 0,1 0 0 0 0,-1 0 1 0 0,0 0-1 0 0,0 0 0 0 0,2 0 1 0 0,-3-1-155 0 0,0-1 1 0 0,1 0-1 0 0,-1 1 1 0 0,0-1 0 0 0,0 0-1 0 0,-1 1 1 0 0,1-1-1 0 0,0 1 1 0 0,0-1 0 0 0,-1-2-1 0 0,-2-4-191 0 0,0-1 0 0 0,0 1 0 0 0,-1 0-1 0 0,0 0 1 0 0,-9-14 0 0 0,-31-33-254 0 0,29 38 1508 0 0,-21-32 0 0 0,32 42-373 0 0,0 0 0 0 0,1 0 0 0 0,0 0-1 0 0,0 0 1 0 0,0 0 0 0 0,1-1 0 0 0,0 1-1 0 0,-1-16 1 0 0,3 15-92 0 0,0 0 1 0 0,0-1-1 0 0,1 1 0 0 0,1 0 0 0 0,-1 0 0 0 0,1 0 1 0 0,1 0-1 0 0,-1 0 0 0 0,1 0 0 0 0,1 0 1 0 0,-1 1-1 0 0,2 0 0 0 0,-1-1 0 0 0,1 2 0 0 0,-1-1 1 0 0,11-9-1 0 0,1-2 315 0 0,2 1 1 0 0,0 1 0 0 0,1 1-1 0 0,30-18 1 0 0,-39 27-472 0 0,0 0-1 0 0,1 0 1 0 0,11-4-1 0 0,-18 9-77 0 0,0 0 1 0 0,0-1-1 0 0,0 1 1 0 0,0 1-1 0 0,0-1 0 0 0,1 1 1 0 0,-1-1-1 0 0,0 1 0 0 0,0 0 1 0 0,0 1-1 0 0,0-1 1 0 0,6 2-1 0 0,-8-2-21 0 0,-1 1 0 0 0,1 0 0 0 0,0 0 0 0 0,-1 0 0 0 0,1 0 0 0 0,-1 0 0 0 0,1 1 0 0 0,-1-1 0 0 0,0 0 0 0 0,0 1 0 0 0,1-1 0 0 0,-1 1 0 0 0,0-1 0 0 0,0 1 0 0 0,0-1 0 0 0,0 1 0 0 0,-1 0 0 0 0,1 0 0 0 0,0-1 0 0 0,-1 1 0 0 0,1 0 0 0 0,-1 0 0 0 0,1 3 0 0 0,0 5 0 0 0,0 0 0 0 0,-1 21 0 0 0,0-30 0 0 0,-2 24 0 0 0,0-1 0 0 0,-2 1 0 0 0,-1-1 0 0 0,-15 45 0 0 0,-46 88 0 0 0,36-89 0 0 0,17-41 0 0 0,9-22 0 0 0,2-9 0 0 0,2-8 0 0 0,5-26-544 0 0,7-91-4187 0 0,-10 105 2478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50:06.299"/>
    </inkml:context>
    <inkml:brush xml:id="br0">
      <inkml:brushProperty name="width" value="0.05" units="cm"/>
      <inkml:brushProperty name="height" value="0.05" units="cm"/>
      <inkml:brushProperty name="color" value="#004F8B"/>
    </inkml:brush>
  </inkml:definitions>
  <inkml:trace contextRef="#ctx0" brushRef="#br0">0 0 9959 0 0,'35'83'7460'0'0,"24"50"-237"0"0,10 15-5055 0 0,-53-123-2564 0 0,-15-24 156 0 0,6-22-2267 0 0,-2 8 1906 0 0,-3 5 461 0 0,0 1 1 0 0,1 0-1 0 0,-1 0 1 0 0,2 0-1 0 0,-1 0 1 0 0,1 0-1 0 0,0 1 1 0 0,6-8 0 0 0,-7 11 156 0 0,-1 0 0 0 0,1 1 0 0 0,-1 0 1 0 0,1-1-1 0 0,0 1 0 0 0,0 0 1 0 0,0 1-1 0 0,0-1 0 0 0,1 0 1 0 0,-1 1-1 0 0,0 0 0 0 0,1 0 0 0 0,-1 0 1 0 0,1 0-1 0 0,-1 0 0 0 0,1 1 1 0 0,-1-1-1 0 0,1 1 0 0 0,6 0 1 0 0,2-1 103 0 0,-9 0-76 0 0,-1 1-1 0 0,1-1 1 0 0,0 1-1 0 0,0 0 1 0 0,-1 0-1 0 0,1 0 1 0 0,0 0-1 0 0,0 0 1 0 0,2 1-1 0 0,4 1 45 0 0,-7-1 113 0 0,-1 0-185 0 0,-1 0 1 0 0,1 0-1 0 0,0 0 1 0 0,-1 0-1 0 0,1 1 1 0 0,-1-1-1 0 0,1 0 0 0 0,-1 0 1 0 0,1 1-1 0 0,-1-1 1 0 0,0 0-1 0 0,0 1 1 0 0,0-1-1 0 0,0 0 1 0 0,0 1-1 0 0,0-1 1 0 0,0 2-1 0 0,-6 24 223 0 0,6-25-217 0 0,-7 18 544 0 0,0 0 0 0 0,-1-1-1 0 0,-17 29 1 0 0,-38 52 1504 0 0,63-99-2057 0 0,-79 103 2119 0 0,20-29 30 0 0,59-75-2158 0 0,-1 1 0 0 0,1-1 1 0 0,0 0-1 0 0,0 0 0 0 0,0 0 0 0 0,0 0 0 0 0,0 1 0 0 0,-1-1 0 0 0,1 0 1 0 0,0 0-1 0 0,0 0 0 0 0,0 1 0 0 0,0-1 0 0 0,0 0 0 0 0,0 0 1 0 0,0 1-1 0 0,0-1 0 0 0,0 0 0 0 0,-1 0 0 0 0,1 0 0 0 0,0 1 1 0 0,0-1-1 0 0,0 0 0 0 0,0 0 0 0 0,1 1 0 0 0,-1-1 0 0 0,0 0 1 0 0,0 0-1 0 0,0 1 0 0 0,0-1 0 0 0,0 0 0 0 0,0 0 0 0 0,0 0 1 0 0,0 1-1 0 0,0-1 0 0 0,0 0 0 0 0,1 0 0 0 0,9 2 162 0 0,18-7-2 0 0,-28 5-165 0 0,47-15 0 0 0,-1-1 0 0 0,-1-3 0 0 0,0-1 0 0 0,-2-2 0 0 0,44-30 0 0 0,-68 40-28 0 0,-1-1-1 0 0,24-22 1 0 0,-35 29-7 0 0,0-1 0 0 0,-1-1 0 0 0,0 0 1 0 0,0 1-1 0 0,0-2 0 0 0,-1 1 0 0 0,7-18 0 0 0,-2 3-410 0 0,-5 10-1638 0 0,1-1-4981 0 0,-2 2-2748 0 0</inkml:trace>
  <inkml:trace contextRef="#ctx0" brushRef="#br0" timeOffset="1">1160 502 26263 0 0,'0'0'2896'0'0,"-7"5"-2896"0"0,-3 1 0 0 0,-1 0 80 0 0,2-3-80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38:35.865"/>
    </inkml:context>
    <inkml:brush xml:id="br0">
      <inkml:brushProperty name="width" value="0.1" units="cm"/>
      <inkml:brushProperty name="height" value="0.1" units="cm"/>
      <inkml:brushProperty name="color" value="#008C3A"/>
    </inkml:brush>
  </inkml:definitions>
  <inkml:trace contextRef="#ctx0" brushRef="#br0">1729 337 24575,'-1'-2'0,"1"1"0,0 0 0,-1 0 0,1 0 0,-1 0 0,1 0 0,-1 0 0,0 0 0,1 0 0,-1 0 0,0 0 0,0 0 0,0 0 0,0 0 0,0 1 0,0-1 0,0 0 0,-1 0 0,-24-14 0,17 10 0,-180-94 0,134 71 0,-80-30 0,17 9 0,90 37 0,-1 1 0,-1 1 0,1 2 0,-2 1 0,1 1 0,-1 2 0,1 0 0,-51 3 0,55 1 0,12-1 0,-1 2 0,-23 3 0,33-3 0,0 0 0,1 0 0,-1 1 0,1 0 0,-1-1 0,1 2 0,0-1 0,-1 1 0,1-1 0,1 1 0,-8 7 0,-32 30 0,-21 23 0,39-34 0,10-14 0,2 1 0,0 0 0,-20 35 0,20-30 0,0 0 0,-29 32 0,-7 11 0,2 2 0,-17 28 0,29-45 0,-3 6 0,-38 66 0,65-105 0,7-10 0,0 0 0,0 0 0,1 0 0,-1 1 0,2-1 0,-1 1 0,-2 9 0,-1 7 0,-2 0 0,-12 26 0,10-26 0,-13 49 0,15-38 0,3 0 0,1 0 0,0 60 0,4-80 0,1 0 0,0 0 0,1 0 0,1-1 0,0 1 0,1-1 0,0 1 0,1-1 0,0-1 0,1 1 0,9 12 0,4 8 0,-12-20 0,1 0 0,0-1 0,0 1 0,20 19 0,14 5 0,1-1 0,1-2 0,3-2 0,85 44 0,-126-73 0,26 14 0,2-1 0,47 16 0,-40-18 0,0 2 0,51 27 0,2-3 0,-12-6 0,114 62 0,-176-88 0,0-2 0,1 0 0,0-1 0,26 3 0,-18-4 0,40 12 0,91 39 0,-153-52 0,-1-1 0,1 1 0,-1-1 0,1-1 0,-1 1 0,12 0 0,-18-2 9,1 0-1,0 0 0,-1 0 1,1 0-1,0-1 0,-1 1 1,1 0-1,-1-1 0,1 1 1,0 0-1,-1-1 0,1 1 0,-1-1 1,1 1-1,-1-1 0,1 1 1,-1-1-1,0 1 0,1-1 1,-1 1-1,1-1 0,-1 0 1,0 1-1,0-1 0,1 0 1,-1 1-1,0-1 0,0 0 1,0 1-1,0-1 0,0 0 1,0 1-1,0-1 0,0 0 1,0 1-1,0-1 0,0 0 1,0 0-1,-1 1 0,1-2 1,-9-26-1716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38:42.657"/>
    </inkml:context>
    <inkml:brush xml:id="br0">
      <inkml:brushProperty name="width" value="0.1" units="cm"/>
      <inkml:brushProperty name="height" value="0.1" units="cm"/>
      <inkml:brushProperty name="color" value="#008C3A"/>
    </inkml:brush>
  </inkml:definitions>
  <inkml:trace contextRef="#ctx0" brushRef="#br0">550 1 24575,'-2'0'0,"0"0"0,0 1 0,1-1 0,-1 1 0,0-1 0,0 1 0,1 0 0,-1 0 0,1 0 0,-1 0 0,1 0 0,-1 0 0,1 0 0,-3 3 0,-19 22 0,15-15 0,-15 16 0,0 2 0,2 0 0,2 2 0,-26 53 0,15-23 0,17-36 0,1 0 0,1 1 0,-14 52 0,-33 128 0,-4 23 0,-5 195 0,35-162-237,-13 148-229,40 34 466,7-247 0,18 339-1269,13-158 1269,6 65 0,-38-434 0,33 244-153,-24-203 105,3 0-1,35 94 1,84 139 48,-105-235 0,2 0 0,2-3 0,59 69 0,-46-66-13,260 275-515,-207-229 307,138 104 1,-154-135 220,77 54 0,206 115-402,-261-174 202,180 75-1,448 112 201,-80-96 0,-438-103 0,-60-16 103,0-6 0,159 2-1,-302-25-79,267-2 3701,-275 1-3724,0 0 0,0-1 0,-1 1 0,1-1 0,0 0 0,0 1 0,-1-1 0,1 0 0,0 0 0,-1 0 0,1 0 0,-1 0 0,1-1 0,-1 1 0,0 0 0,0-1 0,1 1 0,-1-1 0,0 1 0,0-1 0,0 1 0,0-1 0,-1 0 0,1 1 0,0-1 0,-1 0 0,1 0 0,-1 0 0,0 1 0,1-1 0,-1-2 0,1-9 0,-1-1 0,0 1 0,-2-21 0,0 10 0,1 4 64,2 9-206,-1 1-1,-1 0 0,0 0 0,0-1 0,-1 1 0,0 0 0,-1 0 0,0 1 0,-6-15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38:43.031"/>
    </inkml:context>
    <inkml:brush xml:id="br0">
      <inkml:brushProperty name="width" value="0.1" units="cm"/>
      <inkml:brushProperty name="height" value="0.1" units="cm"/>
      <inkml:brushProperty name="color" value="#008C3A"/>
    </inkml:brush>
  </inkml:definitions>
  <inkml:trace contextRef="#ctx0" brushRef="#br0">1 1 24575,'3'1'0,"1"0"0,0 1 0,-1-1 0,0 1 0,1 0 0,-1 0 0,0 1 0,0-1 0,0 1 0,0-1 0,0 1 0,2 4 0,0-2 0,4 3 0,1-1 0,-1 0 0,1-1 0,1 0 0,16 8 0,25 14 0,-1 4 0,0-1 0,101 41 0,-104-59 0,-37-11 0,1 1 0,-1 0 0,0 1 0,11 5 0,-19-7 0,0-1 0,-1 1 0,1-1 0,-1 1 0,0 0 0,1 0 0,-1 0 0,0 0 0,0 1 0,-1-1 0,1 0 0,0 1 0,-1-1 0,1 1 0,-1 0 0,0-1 0,0 1 0,0 0 0,0 0 0,0 4 0,0 0 0,0-1 0,-1 1 0,0-1 0,0 1 0,0-1 0,-1 1 0,0-1 0,-1 0 0,1 1 0,-1-1 0,0 0 0,-4 8 0,-3 1 0,0 0 0,-1-1 0,-15 17 0,19-23 0,-5 6 0,8-10 0,1-1 0,-1 1 0,0-1 0,0 1 0,0-1 0,-1 0 0,1 0 0,-1 0 0,1-1 0,-1 1 0,-5 1 0,-26 13 0,-40 27 0,2-1 0,62-37-1365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38:45.989"/>
    </inkml:context>
    <inkml:brush xml:id="br0">
      <inkml:brushProperty name="width" value="0.1" units="cm"/>
      <inkml:brushProperty name="height" value="0.1" units="cm"/>
      <inkml:brushProperty name="color" value="#008C3A"/>
    </inkml:brush>
  </inkml:definitions>
  <inkml:trace contextRef="#ctx0" brushRef="#br0">2684 956 24575,'-38'-14'0,"6"10"0,-1 1 0,0 2 0,-62 5 0,80-1 0,-1 0 0,1 1 0,0 1 0,0 1 0,1 0 0,-25 14 0,-26 10 0,44-20 0,0 1 0,1 1 0,0 1 0,-26 21 0,19-13 0,-34 20 0,31-22 0,0 2 0,-38 35 0,6-4 0,-91 88 0,24-18 0,36-33 0,-12 9 0,60-58 0,-42 47 0,49-47 0,-227 203-371,63-63 127,57-15 244,58-61 0,32-37-2,4 3-1,3 1 0,-41 83 0,41-59-23,-48 138 0,92-222 24,-61 155 671,59-150-667,0 0-1,1 1 1,1-1-1,1 1 1,0 0 0,0 23-1,-5 60-1,0 1 0,7-17 0,3 126 0,0-196 0,1 0 0,0 0 0,1 0 0,0-1 0,1 0 0,1 1 0,0-2 0,8 14 0,10 11 0,35 43 0,-38-55 0,2 0 0,0-2 0,2-1 0,33 24 0,116 66 0,-126-85-279,2-3-1,103 37 0,113 14-880,-181-53 1052,162 36-759,288 31 1,-247-48 282,49 6-818,-77-21 1402,131 16 0,39 2 0,110 17 0,-3 0 0,-136-35-666,29 1 736,-169-12 145,134 4-233,-131-9 18,-129-3 0,260 12 161,-223-4-161,15 1 0,979 24 31,-918-33-31,118 2 0,-51 0-59,1 0-1,1034-9-9,-1121-10 69,-19 1 0,-64 4 51,-1-7 0,175-36 0,-83-17 514,-66 15-369,191-34-196,6 31 0,139-7 0,-433 49 0,234-36 0,-153 12 0,-5 1 0,214-16 0,-232 33 0,228-18 4873,-124 7-4439,-20-19-434,-102 19 0,75-17 0,187-36 0,-177 55 0,144-26 0,-153 3 0,-162 43 0,-14 3 0,-1 0 0,1-1 0,-1 0 0,0-1 0,19-10 0,153-85 0,-128 65 0,-34 20 0,45-22 0,-50 28 0,-1-1 0,-1-1 0,1 0 0,20-19 0,20-15 0,-39 32 0,23-23 0,-25 21 0,26-19 0,144-119 0,-164 133 0,91-91 0,-75 65 0,-25 29 0,0 0 0,21-18 0,-8 9 0,-2-1 0,36-50 0,-5 5 0,-38 48 0,-1 0 0,23-46 0,3-4 0,-24 46 0,-1-1 0,-1 0 0,-1-2 0,11-34 0,-17 41 0,1-1 0,2 1 0,19-30 0,11-22 0,100-253 0,-58 67 0,-67 194 0,16-132 0,-30 176 0,12-224 0,-15 171 0,-4-99 0,2 151 0,-1-1 0,-2 1 0,-1 1 0,-16-46 0,11 42 0,-17-44 0,-68-121 0,93 188 0,-87-133 0,75 119 0,0 0 0,-1 1 0,-2 1 0,-34-27 0,-202-127 0,189 129 0,4 7 0,-2 3 0,-100-37 0,7 4 0,83 30 0,-1 4 0,-93-26 0,-21 7-141,-197-48-273,265 70 414,46 9 0,-78-8 0,-286-11 0,327 31 0,-124-4 0,78 10 143,-160 3 269,141 17-412,74-6 0,-141 25 0,61-8 0,-59-5 0,165-21 0,-218 8 0,69-10-160,-221-5-290,308-5 450,-58-1 0,-104-1 0,68 0 0,5 2 0,-329-1 0,338 11 0,-118 9 0,236-5 0,42-4 0,-73 14 0,-146 22 538,201-29-466,-69 0-72,6-1 0,63-1 0,-101 16 0,97-10 0,43-8 0,-38 10 0,-193 52 0,25-27 0,120-23 0,-308 29-602,227-41 602,-50 4 0,76-2 0,-22 4 0,-46 6 602,56 1-602,142-14 0,-52-1 0,54-4 0,-61 9 0,23 0 0,-122-4 0,-54 5 0,-109 27 0,67-1 0,113-17 0,91-11 0,-121-7 0,95-1 0,72 0 0,-4 0 0,-114 14 0,162-12 0,-47 9 0,-2-3 0,-59 0 0,95-6 0,-39 7 0,38-5 0,-34 2 0,-933-5 0,969 1 0,1 1 0,-27 6 0,10-1 0,-1 1 0,26-5 0,-1-1 0,-18 3 0,-1-2 0,-56 13 0,16-1 0,-12 1 0,-28 4 0,95-17 0,0 1 0,1 1 0,0 0 0,-1 0 0,2 2 0,-1 0 0,-18 12 0,8-5 0,-27 11 0,33-18 0,7-2 0,0-1 0,0 2 0,1 0 0,-1 0 0,-16 13 0,-37 33 0,-80 49 0,48-52 0,16-9 0,35-15 0,-82 32 0,125-56-151,0 0-1,1 0 0,-1 0 0,1 1 1,0-1-1,-1 1 0,1-1 1,-3 4-1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39:44.164"/>
    </inkml:context>
    <inkml:brush xml:id="br0">
      <inkml:brushProperty name="width" value="0.1" units="cm"/>
      <inkml:brushProperty name="height" value="0.1" units="cm"/>
      <inkml:brushProperty name="color" value="#008C3A"/>
    </inkml:brush>
  </inkml:definitions>
  <inkml:trace contextRef="#ctx0" brushRef="#br0">4 1 24575,'-3'0'0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40:03.409"/>
    </inkml:context>
    <inkml:brush xml:id="br0">
      <inkml:brushProperty name="width" value="0.1" units="cm"/>
      <inkml:brushProperty name="height" value="0.1" units="cm"/>
      <inkml:brushProperty name="color" value="#008C3A"/>
    </inkml:brush>
  </inkml:definitions>
  <inkml:trace contextRef="#ctx0" brushRef="#br0">11 1 24575,'-3'0'0,"-5"0"0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4.946"/>
    </inkml:context>
    <inkml:brush xml:id="br0">
      <inkml:brushProperty name="width" value="0.05" units="cm"/>
      <inkml:brushProperty name="height" value="0.05" units="cm"/>
      <inkml:brushProperty name="color" value="#004F8B"/>
    </inkml:brush>
  </inkml:definitions>
  <inkml:trace contextRef="#ctx0" brushRef="#br0">20 0 6215 0 0,'-15'67'1862'0'0,"12"-46"1375"0"0,2 1-1 0 0,1 36 0 0 0,0-45-2115 0 0,1 1 0 0 0,1-1 1 0 0,1 1-1 0 0,0-1 0 0 0,8 23 0 0 0,-8-29-534 0 0,1 0 1 0 0,-1 0-1 0 0,1-1 0 0 0,0 1 1 0 0,1-1-1 0 0,0 0 0 0 0,0 0 0 0 0,0-1 1 0 0,0 1-1 0 0,1-1 0 0 0,11 8 0 0 0,-8-9-316 0 0,-1 1-1 0 0,1-1 0 0 0,12 3 1 0 0,-6-1-146 0 0,-3-1-125 0 0,-4-1 0 0 0,0-1 0 0 0,0 0 0 0 0,9 1 0 0 0,-15-3-8 0 0,-1-1 1 0 0,0 1-1 0 0,1-1 1 0 0,-1 0-1 0 0,1 0 0 0 0,-1 1 1 0 0,0-1-1 0 0,1 0 0 0 0,-1 0 1 0 0,1 0-1 0 0,-1-1 1 0 0,1 1-1 0 0,-1 0 0 0 0,1 0 1 0 0,-1-1-1 0 0,2 0 0 0 0,2 0-37 0 0,-2 0-554 0 0,1 0 0 0 0,-1 0 0 0 0,1-1-1 0 0,-1 1 1 0 0,1-1 0 0 0,-1 1 0 0 0,6-5-1 0 0,-7 4-992 0 0,1 0 0 0 0,-1 0-1 0 0,0 0 1 0 0,0 0 0 0 0,4-5 0 0 0,3-7-6334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47:46.761"/>
    </inkml:context>
    <inkml:brush xml:id="br0">
      <inkml:brushProperty name="width" value="0.05" units="cm"/>
      <inkml:brushProperty name="height" value="0.05" units="cm"/>
      <inkml:brushProperty name="color" value="#F6630D"/>
    </inkml:brush>
  </inkml:definitions>
  <inkml:trace contextRef="#ctx0" brushRef="#br0">1 181 24575,'931'0'0,"-791"11"0,-82-4 0,120 13 0,-108-13 0,47 3 0,-11-1 0,1 0 0,8 0 0,7 0 0,-55-9 0,0 2 0,72 12 0,146 28 0,-134-22 0,214 10 0,-247-22 0,67 2 0,421-11 0,-401-10 0,-118 4 0,141-11 0,-130 10 0,101-3 0,20 0 0,-131 5 0,-13-3 0,106-26 0,-164 31 0,-4 1 0,110-19 0,-107 19 0,0 0 0,25-10 0,0 1 0,84-18 0,144-38 0,-37 17 0,-124 30 0,-44 10 0,84-2 0,-85 9 0,190 1 0,-30 2 0,-126-8 0,35-1 0,756 11-1365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47:48.082"/>
    </inkml:context>
    <inkml:brush xml:id="br0">
      <inkml:brushProperty name="width" value="0.05" units="cm"/>
      <inkml:brushProperty name="height" value="0.05" units="cm"/>
      <inkml:brushProperty name="color" value="#F6630D"/>
    </inkml:brush>
  </inkml:definitions>
  <inkml:trace contextRef="#ctx0" brushRef="#br0">200 1 24575,'-2'0'0,"1"1"0,-1 0 0,0-1 0,0 1 0,1 0 0,-1 0 0,0 0 0,1 0 0,-1 0 0,1 0 0,-1 1 0,1-1 0,0 0 0,0 1 0,-1-1 0,1 1 0,0-1 0,0 1 0,0 0 0,1-1 0,-2 3 0,-14 39 0,2 25 0,10-42 0,-8 27 0,-29 129 0,26-104 0,2-7 0,-5 94 0,12-73 0,-4 104 0,10-188 0,-11 285 0,2 70 0,11-226 0,-2-48-1365,0-73-5461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47:48.845"/>
    </inkml:context>
    <inkml:brush xml:id="br0">
      <inkml:brushProperty name="width" value="0.05" units="cm"/>
      <inkml:brushProperty name="height" value="0.05" units="cm"/>
      <inkml:brushProperty name="color" value="#F6630D"/>
    </inkml:brush>
  </inkml:definitions>
  <inkml:trace contextRef="#ctx0" brushRef="#br0">0 243 24575,'2'36'0,"2"0"0,2 0 0,17 63 0,-7-33 0,32 109 0,-37-136 0,-4-17 0,1-1 0,1 0 0,1 0 0,1-1 0,17 25 0,-2 5 0,-21-39 0,0 0 0,0-1 0,1 0 0,13 17 0,-18-26 0,-1 0 0,1 0 0,0-1 0,-1 1 0,1 0 0,0 0 0,0-1 0,0 1 0,0 0 0,0-1 0,0 1 0,0-1 0,0 0 0,0 1 0,0-1 0,0 0 0,0 1 0,0-1 0,0 0 0,1 0 0,-1 0 0,0 0 0,0 0 0,0 0 0,0 0 0,0 0 0,0-1 0,0 1 0,0 0 0,0-1 0,0 1 0,0-1 0,0 1 0,0-1 0,0 1 0,0-1 0,0 0 0,0 1 0,0-1 0,0 0 0,-1 0 0,2-1 0,4-6 0,0 0 0,0 0 0,-1-1 0,5-10 0,1 0 0,38-52 0,25-39 0,14-25 0,-58 94 0,-3-1 0,31-62 0,89-188 0,-76 185 0,-59 93-1365,-2 2-5461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47:52.362"/>
    </inkml:context>
    <inkml:brush xml:id="br0">
      <inkml:brushProperty name="width" value="0.05" units="cm"/>
      <inkml:brushProperty name="height" value="0.05" units="cm"/>
      <inkml:brushProperty name="color" value="#F6630D"/>
    </inkml:brush>
  </inkml:definitions>
  <inkml:trace contextRef="#ctx0" brushRef="#br0">0 116 24575,'457'0'0,"-432"-1"0,38-7 0,-36 4 0,33-1 0,-37 4 0,34-7 0,-34 4 0,36-1 0,45 7 0,80-4 0,-76-16 0,-72 13 0,-3-1 0,60-1 0,323 8 0,-394-2 0,40-8 0,-38 5 0,30-1 0,-39 4 0,0-1 0,16-4 0,-16 3 0,1 0 0,16 0 0,324 2 0,-171 2 0,-171 0 0,-1 0 0,25 6 0,-24-3 0,0-2 0,19 2 0,28-4 0,-37-1 0,1 1 0,-1 2 0,48 8 0,-34-1 0,53 7 0,16 1 0,-69-10 0,0-1 0,49 1 0,-36-7 0,74 9 0,-69-3 0,-1-3 0,62-5 0,62 3 0,-118 8 0,-38-5 0,32 1 0,-33-5 0,0 2 0,39 6 0,74 11 0,-88-14 0,-1-1 0,92-5 0,-49-1 0,2694 2 0,-2739-2 0,79-14 0,-80 9 0,79-4 0,-96 10 0,37-7 0,17-1 0,-3 0 0,-52 5 0,35-1 0,843 6 0,-883-2 0,0-1 0,20-5 0,-20 4 0,39-3 0,392 7 0,-434-2 0,1-1 0,21-5 0,-20 3 0,32-1 0,-5 4 0,-13 1 0,0-2 0,35-5 0,-35 2 0,0 2 0,43 2 0,-44 2 0,0-2 0,50-8 0,-39 3 0,0 2 0,-1 2 0,52 5 0,-10-2 0,-81-1 0,19 1 0,1-2 0,0 0 0,40-9 0,-52 8 86,1 1-1,-1-1 0,13 2 1,-13 0-513,0-1 0,0 0 1,12-3-1,-11 1-6399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4:47:58.142"/>
    </inkml:context>
    <inkml:brush xml:id="br0">
      <inkml:brushProperty name="width" value="0.05" units="cm"/>
      <inkml:brushProperty name="height" value="0.05" units="cm"/>
      <inkml:brushProperty name="color" value="#F6630D"/>
    </inkml:brush>
  </inkml:definitions>
  <inkml:trace contextRef="#ctx0" brushRef="#br0">276 503 24575,'-2'-2'0,"1"-1"0,0 1 0,-1-1 0,0 1 0,0 0 0,1-1 0,-1 1 0,-1 0 0,1 0 0,0 0 0,0 1 0,-3-3 0,-10-8 0,7 3 0,1-1 0,0 0 0,0 0 0,1 0 0,-9-19 0,-47-99 0,-1 0 0,13 18-1365,41 93-5461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0.199"/>
    </inkml:context>
    <inkml:brush xml:id="br0">
      <inkml:brushProperty name="width" value="0.05" units="cm"/>
      <inkml:brushProperty name="height" value="0.05" units="cm"/>
      <inkml:brushProperty name="color" value="#004F8B"/>
    </inkml:brush>
  </inkml:definitions>
  <inkml:trace contextRef="#ctx0" brushRef="#br0">1 1 3567 0 0,'0'2'415'0'0,"1"0"1"0"0,-1 0-1 0 0,1 0 0 0 0,0 0 0 0 0,0 0 0 0 0,0 0 0 0 0,0 0 0 0 0,1 0 0 0 0,-1-1 0 0 0,3 4 0 0 0,3 4 979 0 0,-1 4-554 0 0,0 0 0 0 0,-1 0-1 0 0,-1 1 1 0 0,0-1 0 0 0,0 1-1 0 0,-2 0 1 0 0,2 15 0 0 0,6 25 620 0 0,-5-8-886 0 0,-6 5-715 0 0,1-50-199 0 0,0 2-137 0 0,-1 0-591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0.641"/>
    </inkml:context>
    <inkml:brush xml:id="br0">
      <inkml:brushProperty name="width" value="0.05" units="cm"/>
      <inkml:brushProperty name="height" value="0.05" units="cm"/>
      <inkml:brushProperty name="color" value="#004F8B"/>
    </inkml:brush>
  </inkml:definitions>
  <inkml:trace contextRef="#ctx0" brushRef="#br0">0 1 3367 0 0,'1'10'894'0'0,"1"1"-1"0"0,0-1 1 0 0,0 0-1 0 0,1 1 1 0 0,8 17-1 0 0,3 17 2522 0 0,-12-38-2961 0 0,1 7 1781 0 0,1 0 0 0 0,10 24 0 0 0,-13-37-1834 0 0,-1-1-306 0 0,1 1 0 0 0,0-1 0 0 0,0 0 0 0 0,0 0 0 0 0,0 1 0 0 0,0-1 0 0 0,0 0 0 0 0,0 0 0 0 0,0 0 0 0 0,0 0 0 0 0,0 0 0 0 0,-1 0 0 0 0,1 0 0 0 0,0 0 0 0 0,2-1 0 0 0,-2-1-36 0 0,1 1 1 0 0,-1-1-1 0 0,0 0 0 0 0,1 0 0 0 0,-1 0 0 0 0,0 0 0 0 0,0 0 1 0 0,0 0-1 0 0,0 0 0 0 0,0 0 0 0 0,-1 0 0 0 0,2-5 0 0 0,4-12-1110 0 0,-2 11-4003 0 0,-2-3-1770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1.006"/>
    </inkml:context>
    <inkml:brush xml:id="br0">
      <inkml:brushProperty name="width" value="0.05" units="cm"/>
      <inkml:brushProperty name="height" value="0.05" units="cm"/>
      <inkml:brushProperty name="color" value="#004F8B"/>
    </inkml:brush>
  </inkml:definitions>
  <inkml:trace contextRef="#ctx0" brushRef="#br0">0 44 2359 0 0,'8'-4'1484'0'0,"16"-2"1643"0"0,2 0-1 0 0,43-4 1 0 0,39-8 2207 0 0,-107 18-5396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1.355"/>
    </inkml:context>
    <inkml:brush xml:id="br0">
      <inkml:brushProperty name="width" value="0.05" units="cm"/>
      <inkml:brushProperty name="height" value="0.05" units="cm"/>
      <inkml:brushProperty name="color" value="#004F8B"/>
    </inkml:brush>
  </inkml:definitions>
  <inkml:trace contextRef="#ctx0" brushRef="#br0">3 0 2039 0 0,'1'4'121'0'0,"-1"1"-1"0"0,1 0 1 0 0,-1-1-1 0 0,0 1 1 0 0,0-1-1 0 0,0 1 1 0 0,-2 5-1 0 0,1 16 1060 0 0,3 6 181 0 0,-1 0-1 0 0,-4 46 1 0 0,2-49 185 0 0,3 41 0 0 0,-1-39-445 0 0,0-9 412 0 0,0 1 1 0 0,8 36-1 0 0,-8-57-1443 0 0,-1-1 0 0 0,0 0 1 0 0,1 0-1 0 0,-1 0 0 0 0,1 0 0 0 0,0 0 0 0 0,-1 0 1 0 0,1-1-1 0 0,0 1 0 0 0,0 0 0 0 0,-1 0 1 0 0,1 0-1 0 0,0-1 0 0 0,0 1 0 0 0,0 0 0 0 0,0-1 1 0 0,0 1-1 0 0,0 0 0 0 0,0-1 0 0 0,0 0 0 0 0,0 1 1 0 0,0-1-1 0 0,0 0 0 0 0,0 1 0 0 0,0-1 1 0 0,0 0-1 0 0,1 0 0 0 0,-1 0 0 0 0,0 0 0 0 0,0 0 1 0 0,0 0-1 0 0,1 0 0 0 0,6-1 185 0 0,-1 0-1 0 0,0 0 1 0 0,13-5-1 0 0,-15 4-28 0 0,133-28 2158 0 0,-134 29-2343 0 0,1 1 0 0 0,-1-1 0 0 0,1 1 0 0 0,-1 0-1 0 0,1 0 1 0 0,6 1 0 0 0,5 2-2727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1.725"/>
    </inkml:context>
    <inkml:brush xml:id="br0">
      <inkml:brushProperty name="width" value="0.05" units="cm"/>
      <inkml:brushProperty name="height" value="0.05" units="cm"/>
      <inkml:brushProperty name="color" value="#004F8B"/>
    </inkml:brush>
  </inkml:definitions>
  <inkml:trace contextRef="#ctx0" brushRef="#br0">17 0 4255 0 0,'0'1'14'0'0,"-1"-1"-1"0"0,1 0 0 0 0,0 1 0 0 0,-1-1 0 0 0,1 1 0 0 0,-1-1 0 0 0,1 0 0 0 0,0 1 0 0 0,0-1 1 0 0,-1 1-1 0 0,1-1 0 0 0,0 1 0 0 0,0-1 0 0 0,-1 1 0 0 0,1-1 0 0 0,0 1 0 0 0,0-1 1 0 0,0 1-1 0 0,0-1 0 0 0,0 1 0 0 0,0 0 0 0 0,0-1 0 0 0,0 1 0 0 0,0-1 0 0 0,0 1 0 0 0,0-1 1 0 0,0 1-1 0 0,0-1 0 0 0,1 1 0 0 0,-1 0 0 0 0,0 0 62 0 0,1 0 0 0 0,-1-1 1 0 0,0 1-1 0 0,0 0 0 0 0,0 0 0 0 0,0 0 0 0 0,0-1 0 0 0,0 1 1 0 0,0 0-1 0 0,0 0 0 0 0,0 0 0 0 0,0-1 0 0 0,-1 1 0 0 0,1 0 1 0 0,0 1-1 0 0,-1-1 153 0 0,0 1 0 0 0,1-1 0 0 0,0 1 0 0 0,-1-1 0 0 0,1 1 0 0 0,0 0 0 0 0,0-1 0 0 0,-1 1 0 0 0,1-1 0 0 0,1 1 0 0 0,-1 0 0 0 0,0 1 0 0 0,0 17 1966 0 0,-1-15-1695 0 0,1 0-1 0 0,0 0 1 0 0,0-1-1 0 0,0 10 0 0 0,1 13 909 0 0,-3 46 657 0 0,-2 3-779 0 0,3-53-997 0 0,0-5-75 0 0,0-8-182 0 0,1 1 1 0 0,0 0-1 0 0,0 0 0 0 0,4 19 1 0 0,1-25-1613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5.282"/>
    </inkml:context>
    <inkml:brush xml:id="br0">
      <inkml:brushProperty name="width" value="0.05" units="cm"/>
      <inkml:brushProperty name="height" value="0.05" units="cm"/>
      <inkml:brushProperty name="color" value="#004F8B"/>
    </inkml:brush>
  </inkml:definitions>
  <inkml:trace contextRef="#ctx0" brushRef="#br0">37 0 6303 0 0,'0'13'3811'0'0,"0"-1"1"0"0,-5 23-1 0 0,2-2-315 0 0,-10 70 1933 0 0,6-49-3282 0 0,-1 62 0 0 0,8-112-2028 0 0,0 1-1 0 0,0 0 0 0 0,1 0 0 0 0,2 7 0 0 0,-3-11-136 0 0,0 1-1 0 0,1-1 0 0 0,-1 0 1 0 0,1 1-1 0 0,-1-1 1 0 0,1 0-1 0 0,0 0 0 0 0,0 0 1 0 0,-1 1-1 0 0,1-1 0 0 0,0 0 1 0 0,0 0-1 0 0,0 0 1 0 0,0 0-1 0 0,0-1 0 0 0,1 1 1 0 0,-1 0-1 0 0,0 0 1 0 0,0-1-1 0 0,2 2 0 0 0,7 0-370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2.082"/>
    </inkml:context>
    <inkml:brush xml:id="br0">
      <inkml:brushProperty name="width" value="0.05" units="cm"/>
      <inkml:brushProperty name="height" value="0.05" units="cm"/>
      <inkml:brushProperty name="color" value="#004F8B"/>
    </inkml:brush>
  </inkml:definitions>
  <inkml:trace contextRef="#ctx0" brushRef="#br0">54 0 5439 0 0,'0'0'416'0'0,"11"5"2103"0"0,36 8 2624 0 0,-31-10-4373 0 0,-1 1-1 0 0,0 1 1 0 0,16 7-1 0 0,-29-12-534 0 0,11 3 204 0 0,-5-1-340 0 0,-1-1 7 0 0,-1 0 0 0 0,1 1-1 0 0,-1 0 1 0 0,0 0 0 0 0,0 1 0 0 0,9 4 0 0 0,-14-6 48 0 0,0-1-82 0 0,4 2 4 0 0,-4-1-65 0 0,0-1-1 0 0,0 1 0 0 0,-1-1 1 0 0,1 1-1 0 0,0 0 1 0 0,-1 0-1 0 0,1-1 1 0 0,-1 1-1 0 0,1 0 0 0 0,-1 0 1 0 0,1 0-1 0 0,-1 0 1 0 0,0-1-1 0 0,1 1 0 0 0,-1 0 1 0 0,0 0-1 0 0,0 0 1 0 0,0 0-1 0 0,1 1 1 0 0,0 18 184 0 0,-2-12-66 0 0,0 1 1 0 0,0-1-1 0 0,-1 0 0 0 0,0 1 0 0 0,-1-1 0 0 0,0-1 1 0 0,0 1-1 0 0,-1 0 0 0 0,-6 10 0 0 0,-6 14 27 0 0,4-10-4 0 0,0-1 0 0 0,-1 0-1 0 0,-23 25 1 0 0,-16 26 161 0 0,18-14-94 0 0,-39 59 142 0 0,69-111-370 0 0,3-5-95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2.430"/>
    </inkml:context>
    <inkml:brush xml:id="br0">
      <inkml:brushProperty name="width" value="0.05" units="cm"/>
      <inkml:brushProperty name="height" value="0.05" units="cm"/>
      <inkml:brushProperty name="color" value="#004F8B"/>
    </inkml:brush>
  </inkml:definitions>
  <inkml:trace contextRef="#ctx0" brushRef="#br0">0 1 4111 0 0,'0'0'319'0'0,"0"17"1010"0"0,1-11 139 0 0,1-1-1 0 0,-1 0 0 0 0,1 0 0 0 0,0 0 0 0 0,0 0 0 0 0,5 8 0 0 0,-4-7-365 0 0,6 9 2187 0 0,24 28-1 0 0,-27-36-3186 0 0,-5-5 43 0 0,0-1-38 0 0,9 15 70 0 0,-7-13-403 0 0,6 10-277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2.794"/>
    </inkml:context>
    <inkml:brush xml:id="br0">
      <inkml:brushProperty name="width" value="0.05" units="cm"/>
      <inkml:brushProperty name="height" value="0.05" units="cm"/>
      <inkml:brushProperty name="color" value="#004F8B"/>
    </inkml:brush>
  </inkml:definitions>
  <inkml:trace contextRef="#ctx0" brushRef="#br0">111 1 3711 0 0,'-3'7'382'0'0,"-18"23"2791"0"0,4-6 1787 0 0,-7 8-390 0 0,12-16-2604 0 0,1 0-1 0 0,-11 19 0 0 0,22-34-1545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3.366"/>
    </inkml:context>
    <inkml:brush xml:id="br0">
      <inkml:brushProperty name="width" value="0.05" units="cm"/>
      <inkml:brushProperty name="height" value="0.05" units="cm"/>
      <inkml:brushProperty name="color" value="#004F8B"/>
    </inkml:brush>
  </inkml:definitions>
  <inkml:trace contextRef="#ctx0" brushRef="#br0">26 102 2383 0 0,'-6'1'3971'0'0,"20"-51"2901"0"0,-11 40-6357 0 0,-2 7-412 0 0,0 0-1 0 0,0 0 1 0 0,0 0-1 0 0,0 0 1 0 0,-1 0-1 0 0,1 0 1 0 0,-1 0-1 0 0,0 0 0 0 0,0-4 1 0 0,0 6 362 0 0,1 0-405 0 0,2-4-37 0 0,-3 4 574 0 0,1 7-446 0 0,0 1-1 0 0,-1-1 0 0 0,0 1 1 0 0,0 7-1 0 0,0 20 290 0 0,2-9 168 0 0,-1 0 0 0 0,-4 48 0 0 0,2-40-65 0 0,1-22-351 0 0,0 0 0 0 0,-1 0 0 0 0,0 0 1 0 0,-1 0-1 0 0,0-1 0 0 0,-5 16 0 0 0,3-14 6 0 0,1-7 66 0 0,1 1 1 0 0,-1 0 0 0 0,-5 9-1 0 0,7-14-120 0 0,-8 7 552 0 0,5-2 562 0 0,4-6-1224 0 0,0 0 0 0 0,0 0 0 0 0,0 0 0 0 0,0 0-1 0 0,0 0 1 0 0,-1 0 0 0 0,1 0 0 0 0,0 0 0 0 0,0 0 0 0 0,0 1-1 0 0,0-1 1 0 0,0 0 0 0 0,0 0 0 0 0,0 0 0 0 0,0 0 0 0 0,0 0-1 0 0,0 0 1 0 0,0 0 0 0 0,0 0 0 0 0,0 0 0 0 0,0 0 0 0 0,1 1 406 0 0,-1-1-407 0 0,0 0 1 0 0,0 0 0 0 0,0 0 0 0 0,0 0 0 0 0,0 0 0 0 0,0 0-1 0 0,0 0 1 0 0,0 0 0 0 0,0 0 0 0 0,0 0 0 0 0,0 0 0 0 0,0 0 0 0 0,0 0-1 0 0,1 0 1 0 0,-1 0 0 0 0,0 0 0 0 0,0 0 0 0 0,0 0 0 0 0,0 0-1 0 0,0 0 1 0 0,0 0 0 0 0,0 0 0 0 0,0 0 0 0 0,18-2 518 0 0,1 1 0 0 0,-1 1 1 0 0,0 0-1 0 0,33 6 0 0 0,-32-2-64 0 0,-12-3-294 0 0,0 0 1 0 0,0 0-1 0 0,11 1 0 0 0,-11-11-7565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3.873"/>
    </inkml:context>
    <inkml:brush xml:id="br0">
      <inkml:brushProperty name="width" value="0.05" units="cm"/>
      <inkml:brushProperty name="height" value="0.05" units="cm"/>
      <inkml:brushProperty name="color" value="#004F8B"/>
    </inkml:brush>
  </inkml:definitions>
  <inkml:trace contextRef="#ctx0" brushRef="#br0">2 12 5383 0 0,'-1'0'3504'0'0,"8"1"1019"0"0,22-10-114 0 0,-28 8-4062 0 0,0 1-55 0 0,0 0-285 0 0,0-1 0 0 0,0 1 1 0 0,0-1-1 0 0,0 1 0 0 0,0 0 0 0 0,0 0 0 0 0,0 0 1 0 0,0 0-1 0 0,0-1 0 0 0,0 1 0 0 0,0 0 0 0 0,0 0 1 0 0,0 1-1 0 0,0-1 0 0 0,0 0 0 0 0,0 0 0 0 0,-1 0 1 0 0,1 1-1 0 0,0-1 0 0 0,0 0 0 0 0,0 1 0 0 0,0-1 1 0 0,0 1-1 0 0,0-1 0 0 0,-1 1 0 0 0,1 0 1 0 0,0-1-1 0 0,0 1 0 0 0,-1 0 0 0 0,1-1 0 0 0,0 1 1 0 0,-1 0-1 0 0,1 0 0 0 0,-1-1 0 0 0,1 2 0 0 0,-1-2-1 0 0,3 6 33 0 0,-1 0-1 0 0,1-1 1 0 0,-1 1-1 0 0,0 0 1 0 0,-1 0-1 0 0,0 0 1 0 0,1 12-1 0 0,5 16 312 0 0,-4-21 143 0 0,-1 0 0 0 0,2 21 0 0 0,-1 0 210 0 0,-1-16-409 0 0,0 0 1 0 0,-2 0-1 0 0,0 0 0 0 0,-1 0 1 0 0,-1 0-1 0 0,-8 32 0 0 0,2-16 802 0 0,8-34-1014 0 0,0 1-1 0 0,0-1 1 0 0,0 1-1 0 0,0-1 1 0 0,0 1 0 0 0,-1-1-1 0 0,1 1 1 0 0,0-1-1 0 0,1 1 1 0 0,-1-1-1 0 0,0 1 1 0 0,0-1-1 0 0,0 0 1 0 0,0 1 0 0 0,0-1-1 0 0,0 1 1 0 0,0-1-1 0 0,1 1 1 0 0,-1-1-1 0 0,0 0 1 0 0,0 1 0 0 0,1-1-1 0 0,-1 1 1 0 0,0-1-1 0 0,1 0 1 0 0,-1 1-1 0 0,0-1 1 0 0,1 0 0 0 0,-1 1-1 0 0,0-1 1 0 0,2 0-1 0 0,-1 1 31 0 0,0-1 0 0 0,1 1-1 0 0,-1-1 1 0 0,1 0 0 0 0,-1 0-1 0 0,1 0 1 0 0,-1 0-1 0 0,1 0 1 0 0,-1 0 0 0 0,3 0-1 0 0,2-1 145 0 0,-1-1-1 0 0,1 1 0 0 0,-1-1 0 0 0,1 0 0 0 0,5-3 0 0 0,-10 5-240 0 0,0-1-1 0 0,1 0 0 0 0,-1 0 1 0 0,0 0-1 0 0,0 0 0 0 0,0 0 0 0 0,0 0 1 0 0,0 0-1 0 0,0 0 0 0 0,0 0 1 0 0,0 0-1 0 0,1-2 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4.521"/>
    </inkml:context>
    <inkml:brush xml:id="br0">
      <inkml:brushProperty name="width" value="0.05" units="cm"/>
      <inkml:brushProperty name="height" value="0.05" units="cm"/>
      <inkml:brushProperty name="color" value="#004F8B"/>
    </inkml:brush>
  </inkml:definitions>
  <inkml:trace contextRef="#ctx0" brushRef="#br0">1 25 4663 0 0,'0'0'360'0'0,"9"0"-224"0"0,34 0 3089 0 0,-13 1 1437 0 0,51-5-1 0 0,-27-1-2609 0 0,31-6-589 0 0,-74 10-1238 0 0,-9 1-481 0 0,-1 0 1 0 0,1 0 0 0 0,0-1-1 0 0,0 1 1 0 0,0 0 0 0 0,0-1-1 0 0,-1 1 1 0 0,4-2 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4.867"/>
    </inkml:context>
    <inkml:brush xml:id="br0">
      <inkml:brushProperty name="width" value="0.05" units="cm"/>
      <inkml:brushProperty name="height" value="0.05" units="cm"/>
      <inkml:brushProperty name="color" value="#004F8B"/>
    </inkml:brush>
  </inkml:definitions>
  <inkml:trace contextRef="#ctx0" brushRef="#br0">2 0 3599 0 0,'1'11'258'0'0,"-1"0"0"0"0,-1 13 0 0 0,0-18 417 0 0,1 0 1 0 0,0 1-1 0 0,0-1 0 0 0,0 0 0 0 0,1 0 0 0 0,0 0 0 0 0,0 0 0 0 0,0 0 0 0 0,1 0 0 0 0,3 10 0 0 0,0-7 363 0 0,-1 0 0 0 0,1 0-1 0 0,1 0 1 0 0,0-1-1 0 0,0 1 1 0 0,1-2 0 0 0,0 1-1 0 0,10 8 1 0 0,-16-15-421 0 0,0 0-38 0 0,2 1-425 0 0,-1-1 0 0 0,1 1 0 0 0,0-1 1 0 0,0 0-1 0 0,-1 0 0 0 0,1 0 0 0 0,0-1 0 0 0,0 1 1 0 0,0 0-1 0 0,0-1 0 0 0,0 0 0 0 0,0 0 0 0 0,3 0 0 0 0,-5 0-12 0 0,18-2 135 0 0,-10-2-494 0 0,-1 0 0 0 0,1 0 0 0 0,-1-1 0 0 0,14-10 0 0 0,-8 7-2476 0 0,-6 3-1707 0 0,3-2-2806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5.645"/>
    </inkml:context>
    <inkml:brush xml:id="br0">
      <inkml:brushProperty name="width" value="0.05" units="cm"/>
      <inkml:brushProperty name="height" value="0.05" units="cm"/>
      <inkml:brushProperty name="color" value="#004F8B"/>
    </inkml:brush>
  </inkml:definitions>
  <inkml:trace contextRef="#ctx0" brushRef="#br0">1 85 2471 0 0,'12'-12'3402'0'0,"30"-25"4820"0"0,-25 22-6526 0 0,9-5-425 0 0,-26 20-1142 0 0,1 0-75 0 0,0 2-44 0 0,-1-1-10 0 0,1 1 0 0 0,-1 0 0 0 0,1-1 0 0 0,-1 1 0 0 0,0-1 0 0 0,1 1 0 0 0,-1 0 0 0 0,0-1 0 0 0,0 1 0 0 0,0-1 0 0 0,0 1 0 0 0,-1 2 0 0 0,0 6 0 0 0,3 23 0 0 0,-1 1 0 0 0,-2 0 0 0 0,-2 0 0 0 0,-6 32 0 0 0,6-41 0 0 0,-14 50 0 0 0,5-25 0 0 0,11-45 17 0 0,0-1 0 0 0,0 0-1 0 0,-1 0 1 0 0,0 1 0 0 0,1-1-1 0 0,-1-1 1 0 0,-3 5 0 0 0,4-7 68 0 0,-6 8 134 0 0,7-8 450 0 0,20-9 362 0 0,-6 1-306 0 0,1 1 1 0 0,0 1-1 0 0,0 1 1 0 0,0 0-1 0 0,0 0 1 0 0,26-1-1 0 0,-40 5-537 0 0,15 6 677 0 0,-8-1-2520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6.008"/>
    </inkml:context>
    <inkml:brush xml:id="br0">
      <inkml:brushProperty name="width" value="0.05" units="cm"/>
      <inkml:brushProperty name="height" value="0.05" units="cm"/>
      <inkml:brushProperty name="color" value="#004F8B"/>
    </inkml:brush>
  </inkml:definitions>
  <inkml:trace contextRef="#ctx0" brushRef="#br0">1 1 3567 0 0,'1'1'278'0'0,"20"10"116"0"0,-16-8 465 0 0,0 0 1 0 0,0 0-1 0 0,-1 0 0 0 0,1 1 1 0 0,-1 0-1 0 0,0-1 0 0 0,0 2 0 0 0,5 6 1 0 0,-1-1 900 0 0,0 1 1 0 0,17 15 0 0 0,-21-22-1759 0 0,-3-3 136 0 0,12 13-3280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6.371"/>
    </inkml:context>
    <inkml:brush xml:id="br0">
      <inkml:brushProperty name="width" value="0.05" units="cm"/>
      <inkml:brushProperty name="height" value="0.05" units="cm"/>
      <inkml:brushProperty name="color" value="#004F8B"/>
    </inkml:brush>
  </inkml:definitions>
  <inkml:trace contextRef="#ctx0" brushRef="#br0">0 1 2015 0 0,'4'9'601'0'0,"0"0"0"0"0,-1 1-1 0 0,0-1 1 0 0,-1 1 0 0 0,3 19-1 0 0,-1 52 6310 0 0,-3-28-3286 0 0,2-4-1118 0 0,8 83 1514 0 0,-6-112-3779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5.664"/>
    </inkml:context>
    <inkml:brush xml:id="br0">
      <inkml:brushProperty name="width" value="0.05" units="cm"/>
      <inkml:brushProperty name="height" value="0.05" units="cm"/>
      <inkml:brushProperty name="color" value="#004F8B"/>
    </inkml:brush>
  </inkml:definitions>
  <inkml:trace contextRef="#ctx0" brushRef="#br0">1 44 13015 0 0,'0'0'1495'0'0,"1"-1"-688"0"0,14-5 1454 0 0,-1 0 0 0 0,1 1-1 0 0,20-4 1 0 0,-18 4-1764 0 0,8-1-371 0 0,-5 3-126 0 0,-13 2 0 0 0,-1 0 0 0 0,0 1 0 0 0,0-1 0 0 0,0 1 0 0 0,1 0 0 0 0,5 2 0 0 0,-10-2 0 0 0,0 1 0 0 0,0 0 0 0 0,0-1 0 0 0,0 1 0 0 0,0 0 0 0 0,0 0 0 0 0,0 0 0 0 0,0 1 0 0 0,0-1 0 0 0,0 0 0 0 0,-1 1 0 0 0,1-1 0 0 0,-1 1 0 0 0,1 0 0 0 0,-1-1 0 0 0,0 1 0 0 0,1 0 0 0 0,-1 0 0 0 0,0 0 0 0 0,0 0 0 0 0,1 3 0 0 0,1 7 36 0 0,0-1 0 0 0,-1 0 0 0 0,0 1 0 0 0,-1-1 0 0 0,0 1 0 0 0,-1 0 0 0 0,-2 16 0 0 0,2 29 116 0 0,11 35 87 0 0,-6-56-73 0 0,-2 1 0 0 0,-1-1 1 0 0,-4 60-1 0 0,-3-57-157 0 0,-2-1 0 0 0,-14 47 0 0 0,14-62 1 0 0,-1-2-1 0 0,-1 1 1 0 0,-1-1-1 0 0,-1-1 1 0 0,-15 22-1 0 0,5-16 315 0 0,14-24 2779 0 0,8-12-1761 0 0,1 7-1287 0 0,-1 0 1 0 0,2 0-1 0 0,-1 0 0 0 0,0 0 0 0 0,0 0 0 0 0,1 1 0 0 0,0-1 0 0 0,-1 1 0 0 0,1 0 0 0 0,0-1 0 0 0,0 1 1 0 0,1 1-1 0 0,-1-1 0 0 0,0 0 0 0 0,6-1 0 0 0,6-3 177 0 0,0 2 0 0 0,19-4 0 0 0,-28 6-223 0 0,29-4-9 0 0,-19 4 0 0 0,26-8 0 0 0,-40 9 0 0 0,1 0 0 0 0,-1 0 0 0 0,0-1 0 0 0,0 1 0 0 0,0 0 0 0 0,0-1 0 0 0,0 0 0 0 0,0 1 0 0 0,0-1 0 0 0,0 0 0 0 0,-1 0 0 0 0,3-3 0 0 0,2-2 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6.735"/>
    </inkml:context>
    <inkml:brush xml:id="br0">
      <inkml:brushProperty name="width" value="0.05" units="cm"/>
      <inkml:brushProperty name="height" value="0.05" units="cm"/>
      <inkml:brushProperty name="color" value="#004F8B"/>
    </inkml:brush>
  </inkml:definitions>
  <inkml:trace contextRef="#ctx0" brushRef="#br0">0 29 2791 0 0,'1'-1'207'0'0,"11"-18"3380"0"0,6 16 1935 0 0,-10 1-4575 0 0,1 1 0 0 0,-1 0-1 0 0,1 0 1 0 0,-1 1 0 0 0,1 0-1 0 0,10 1 1 0 0,16 5 80 0 0,-25-4-712 0 0,0 0 0 0 0,18 1 0 0 0,-17-3-226 0 0,0 1 0 0 0,-1 0 0 0 0,15 3 0 0 0,-22-3-28 0 0,1 0 0 0 0,0 0 0 0 0,-1 0 0 0 0,1 1 0 0 0,-1-1 1 0 0,1 1-1 0 0,-1 0 0 0 0,0 0 0 0 0,0 0 0 0 0,0 0 0 0 0,0 0 0 0 0,5 5 1 0 0,-7-5 22 0 0,0 0 0 0 0,1 1 0 0 0,-1-1 0 0 0,0 0 0 0 0,0 0 1 0 0,-1 1-1 0 0,1-1 0 0 0,0 1 0 0 0,-1-1 0 0 0,0 1 0 0 0,1-1 1 0 0,-1 1-1 0 0,0 2 0 0 0,-5 35 1050 0 0,3-27-815 0 0,-3 8 143 0 0,-1 1-1 0 0,0-1 1 0 0,-2-1 0 0 0,0 0-1 0 0,-1 0 1 0 0,-16 24-1 0 0,16-29-292 0 0,-32 49 485 0 0,37-58-651 0 0,-1-1 0 0 0,1 1 0 0 0,-1-1 1 0 0,-1 0-1 0 0,1 0 0 0 0,0-1 1 0 0,-1 0-1 0 0,-8 5 0 0 0,13-9-91 0 0,0 1 0 0 0,0-1 0 0 0,0 0 0 0 0,0 1 0 0 0,0-1 0 0 0,0 0 0 0 0,0 0 1 0 0,0 0-1 0 0,0 0 0 0 0,0 0 0 0 0,0 0 0 0 0,0 0 0 0 0,0 0 0 0 0,0 0 0 0 0,0 0 0 0 0,0 0 0 0 0,0-1 0 0 0,-1 0 0 0 0,-9-6-7807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7.115"/>
    </inkml:context>
    <inkml:brush xml:id="br0">
      <inkml:brushProperty name="width" value="0.05" units="cm"/>
      <inkml:brushProperty name="height" value="0.05" units="cm"/>
      <inkml:brushProperty name="color" value="#004F8B"/>
    </inkml:brush>
  </inkml:definitions>
  <inkml:trace contextRef="#ctx0" brushRef="#br0">53 0 8663 0 0,'-3'18'768'0'0,"-2"-2"-608"0"0,1-6-160 0 0,0 1 0 0 0,-2 1 1088 0 0,2 2 192 0 0,-5 0 40 0 0,2 0 8 0 0,2 1-632 0 0,2-2-128 0 0,0-5-24 0 0,3 3-4856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07:07.574"/>
    </inkml:context>
    <inkml:brush xml:id="br0">
      <inkml:brushProperty name="width" value="0.05" units="cm"/>
      <inkml:brushProperty name="height" value="0.05" units="cm"/>
      <inkml:brushProperty name="color" value="#004F8B"/>
    </inkml:brush>
  </inkml:definitions>
  <inkml:trace contextRef="#ctx0" brushRef="#br0">1 2 2303 0 0,'0'0'1723'0'0,"13"-1"3489"0"0,5 4 739 0 0,6-4-3584 0 0,20-2-1808 0 0,-43 3-602 0 0,0 0-1 0 0,1 1 1 0 0,-1-1-1 0 0,0 0 1 0 0,0 1-1 0 0,1-1 1 0 0,-1 1-1 0 0,0-1 0 0 0,0 1 1 0 0,0 0-1 0 0,0-1 1 0 0,0 1-1 0 0,0 0 1 0 0,0 0-1 0 0,0 0 1 0 0,0 0-1 0 0,0 0 1 0 0,0 0-1 0 0,-1 0 1 0 0,1 0-1 0 0,0 0 1 0 0,-1 0-1 0 0,2 2 1 0 0,1 3-13 0 0,-1 1 1 0 0,1 0-1 0 0,0 7 1 0 0,-1-7 75 0 0,9 35-79 0 0,8 66 0 0 0,-11-43 220 0 0,-2 1-1 0 0,-5 110 1 0 0,-2-161-107 0 0,-1 15 325 0 0,-1 0 0 0 0,-14 58 1 0 0,12-77 89 0 0,3-6 3300 0 0,8-7-1913 0 0,7-5-1310 0 0,0 1 1 0 0,15-5-1 0 0,8-3-380 0 0,-25 8-1677 0 0,-2 0-4309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0:50.890"/>
    </inkml:context>
    <inkml:brush xml:id="br0">
      <inkml:brushProperty name="width" value="0.05" units="cm"/>
      <inkml:brushProperty name="height" value="0.05" units="cm"/>
      <inkml:brushProperty name="color" value="#004F8B"/>
    </inkml:brush>
  </inkml:definitions>
  <inkml:trace contextRef="#ctx0" brushRef="#br0">52 1 2015 0 0,'-10'2'306'0'0,"-29"4"542"0"0,37-3 645 0 0,5 1-283 0 0,11 4 547 0 0,-11-6-1205 0 0,2 1 184 0 0,0 1 0 0 0,0 0 0 0 0,-1 0 0 0 0,0 0 0 0 0,0 1 0 0 0,0 0 0 0 0,-1 0 0 0 0,6 7 0 0 0,0 6 2441 0 0,8 23 1 0 0,-10-25-926 0 0,13 24 0 0 0,-20-38-2157 0 0,1-1-1 0 0,0 0 1 0 0,0 0-1 0 0,0 0 0 0 0,0 0 1 0 0,1 0-1 0 0,-1 0 1 0 0,0 0-1 0 0,0 0 0 0 0,1 0 1 0 0,-1-1-1 0 0,0 1 1 0 0,1 0-1 0 0,-1-1 0 0 0,0 1 1 0 0,1-1-1 0 0,-1 1 1 0 0,1-1-1 0 0,-1 0 0 0 0,1 0 1 0 0,-1 0-1 0 0,1 0 1 0 0,-1 0-1 0 0,1 0 0 0 0,0 0 1 0 0,-1 0-1 0 0,2-1 1 0 0,2 0 57 0 0,1 0 0 0 0,-1-1 1 0 0,0 0-1 0 0,0 0 0 0 0,9-5 1 0 0,-3 1 9 0 0,8-5 337 0 0,-1 0-1 0 0,24-19 0 0 0,-29 20-184 0 0,1 1-1 0 0,0 0 1 0 0,23-10-1 0 0,18-11 264 0 0,-44 24-568 0 0,-1 1 0 0 0,1 0 0 0 0,0 1 0 0 0,0 0 0 0 0,16-3 0 0 0,-3 0-6 0 0,-12 3-3 0 0,-10 3 0 0 0,0 0 0 0 0,1 0 0 0 0,-1 0 0 0 0,1 0 0 0 0,-1 0 0 0 0,1 1 0 0 0,-1 0 0 0 0,1-1 0 0 0,-1 1 0 0 0,1 0 0 0 0,-1 0 0 0 0,1 0 0 0 0,-1 1 0 0 0,1-1 0 0 0,3 2 0 0 0,-2-2 0 0 0,13 5 0 0 0,-8-2 0 0 0,-4-1 0 0 0,0 1 0 0 0,1-1 0 0 0,-1 1 0 0 0,9 6 0 0 0,-1 0 0 0 0,0 1 0 0 0,0 0 0 0 0,16 17 0 0 0,-28-24 0 0 0,14 6 0 0 0,-11-6 0 0 0,1-1 0 0 0,0 1 0 0 0,-1-1 0 0 0,1-1 0 0 0,0 1 0 0 0,0-1 0 0 0,0 0 0 0 0,0 0 0 0 0,0 0 0 0 0,0 0 0 0 0,1-1 0 0 0,-1 0 0 0 0,0 0 0 0 0,0-1 0 0 0,0 1 0 0 0,0-1 0 0 0,0 0 0 0 0,0-1 0 0 0,0 1 0 0 0,0-1 0 0 0,0 0 0 0 0,0 0 0 0 0,-1 0 0 0 0,1-1 0 0 0,-1 1 0 0 0,0-1 0 0 0,0-1 0 0 0,6-4 0 0 0,-4 3-150 0 0,10-13-2454 0 0,-14 16 1820 0 0,-1 0-1 0 0,1 0 1 0 0,-1-1 0 0 0,0 1 0 0 0,0 0 0 0 0,0 0-1 0 0,1-5 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0:52.106"/>
    </inkml:context>
    <inkml:brush xml:id="br0">
      <inkml:brushProperty name="width" value="0.05" units="cm"/>
      <inkml:brushProperty name="height" value="0.05" units="cm"/>
      <inkml:brushProperty name="color" value="#004F8B"/>
    </inkml:brush>
  </inkml:definitions>
  <inkml:trace contextRef="#ctx0" brushRef="#br0">0 47 10479 0 0,'0'0'3046'0'0,"7"5"1148"0"0,-1 0-2961 0 0,-1 0-1 0 0,0 1 1 0 0,0 0 0 0 0,0 0-1 0 0,0 0 1 0 0,-1 1-1 0 0,0-1 1 0 0,3 8-1 0 0,-5-11-966 0 0,0 0 0 0 0,0 0 0 0 0,0 0 0 0 0,0 0 0 0 0,1 0 0 0 0,-1-1 0 0 0,1 1 0 0 0,0-1 0 0 0,-1 0 0 0 0,1 0 0 0 0,7 4 0 0 0,-9-6-2 0 0,12 5 51 0 0,-6-3-304 0 0,0 0 0 0 0,0-1-1 0 0,0 0 1 0 0,0-1 0 0 0,0 0 0 0 0,0 0 0 0 0,0 0 0 0 0,0-1-1 0 0,0 0 1 0 0,0 0 0 0 0,0-1 0 0 0,0 0 0 0 0,-1 0 0 0 0,1 0-1 0 0,-1-1 1 0 0,12-7 0 0 0,21-11-11 0 0,7-5 0 0 0,-23 9 0 0 0,-9 6 0 0 0,-1 2 0 0 0,1 0 0 0 0,1 0 0 0 0,0 1 0 0 0,30-11 0 0 0,-39 17 0 0 0,-5 1 0 0 0,1 1 0 0 0,0-1 0 0 0,0 1 0 0 0,0-1 0 0 0,0 1 0 0 0,0 0 0 0 0,-1 0 0 0 0,1 0 0 0 0,0 0 0 0 0,0 0 0 0 0,3 1 0 0 0,-4-1 0 0 0,1 0 0 0 0,0 0 0 0 0,-1 1 0 0 0,1-1 0 0 0,-1 1 0 0 0,1-1 0 0 0,-1 1 0 0 0,1 0 0 0 0,-1-1 0 0 0,1 1 0 0 0,-1 0 0 0 0,0 0 0 0 0,1 0 0 0 0,-1 0 0 0 0,0 0 0 0 0,0 0 0 0 0,1 1 0 0 0,0 1 0 0 0,2 1 0 0 0,-4-4 0 0 0,1 1 0 0 0,-1-1 0 0 0,1 0 0 0 0,-1 1 0 0 0,0-1 0 0 0,1 0 0 0 0,-1 1 0 0 0,0-1 0 0 0,1 0 0 0 0,-1 1 0 0 0,0-1 0 0 0,0 1 0 0 0,1-1 0 0 0,-1 1 0 0 0,0-1 0 0 0,0 1 0 0 0,0-1 0 0 0,1 1 0 0 0,-1-1 0 0 0,0 1 0 0 0,0-1 0 0 0,0 1 0 0 0,0-1 0 0 0,0 1 0 0 0,0-1 0 0 0,0 1 0 0 0,0-1 0 0 0,0 1 0 0 0,-1-1 0 0 0,1 1 0 0 0,0-1 0 0 0,0 1 0 0 0,-1 0 0 0 0,1 0 0 0 0,0 2 0 0 0,0 0 0 0 0,0 0 0 0 0,0 0 0 0 0,0 0 0 0 0,1 0 0 0 0,0 0 0 0 0,-1 0 0 0 0,1 0 0 0 0,0 0 0 0 0,0 0 0 0 0,1 0 0 0 0,-1 0 0 0 0,1-1 0 0 0,-1 1 0 0 0,1 0 0 0 0,0-1 0 0 0,0 0 0 0 0,3 4 0 0 0,5 4 0 0 0,-6-9 0 0 0,-1-1 0 0 0,0 1 0 0 0,-1 0 0 0 0,1 0 0 0 0,0 0 0 0 0,-1 0 0 0 0,1-1 0 0 0,0 0 0 0 0,-1 1 0 0 0,1-1 0 0 0,0 0 0 0 0,0 0 0 0 0,-1-1 0 0 0,1 1 0 0 0,0 0 0 0 0,0-1 0 0 0,-1 0 0 0 0,4-1 0 0 0,8-1 0 0 0,96-21 0 0 0,-77 21 0 0 0,45-15-1456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0:53.580"/>
    </inkml:context>
    <inkml:brush xml:id="br0">
      <inkml:brushProperty name="width" value="0.05" units="cm"/>
      <inkml:brushProperty name="height" value="0.05" units="cm"/>
      <inkml:brushProperty name="color" value="#004F8B"/>
    </inkml:brush>
  </inkml:definitions>
  <inkml:trace contextRef="#ctx0" brushRef="#br0">1 183 4031 0 0,'0'0'1934'0'0,"0"3"-234"0"0,0-3-1539 0 0,0 1 1 0 0,0 0-1 0 0,0 0 1 0 0,0-1-1 0 0,0 1 1 0 0,0 0-1 0 0,0 0 1 0 0,1-1-1 0 0,-1 1 1 0 0,0 0-1 0 0,0 0 1 0 0,1-1-1 0 0,-1 1 1 0 0,0 0-1 0 0,1-1 1 0 0,-1 1-1 0 0,1-1 1 0 0,-1 1-1 0 0,1 0 1 0 0,-1-1-1 0 0,1 1 1 0 0,0-1 0 0 0,0 1-1 0 0,21 6 6620 0 0,-16-6-5224 0 0,-1 1-852 0 0,-1 0 0 0 0,1 0 0 0 0,-1 0 0 0 0,1 0 0 0 0,-1 1 0 0 0,0-1 0 0 0,0 1 0 0 0,0 0 0 0 0,0 0 0 0 0,6 7 646 0 0,-3-6-47 0 0,1 0-667 0 0,1 1-1 0 0,0-2 1 0 0,0 1-1 0 0,11 2 1 0 0,-13-5-637 0 0,1-1 0 0 0,-6 0 0 0 0,0 0 0 0 0,0 0 0 0 0,0 0 0 0 0,1-1 0 0 0,-1 1 0 0 0,0-1 0 0 0,0 0 0 0 0,0 1 0 0 0,0-1 0 0 0,0 0 0 0 0,0 0 0 0 0,0 0 0 0 0,0 0 0 0 0,-1-1 0 0 0,1 1 0 0 0,0-1 0 0 0,-1 1 0 0 0,1-1 0 0 0,-1 1 0 0 0,1-1 0 0 0,-1 0 0 0 0,2-2 0 0 0,2-3 0 0 0,42-50 0 0 0,-41 52 0 0 0,-4 4 0 0 0,1 0 0 0 0,-1 0 0 0 0,1 0 0 0 0,0 0 0 0 0,-1 1 0 0 0,1-1 0 0 0,0 1 0 0 0,4 0 0 0 0,4-2 0 0 0,-5 1 0 0 0,1 0 0 0 0,-1 1 0 0 0,10 0 0 0 0,120-2 0 0 0,-106 2 0 0 0,-26 0 0 0 0,0 0 0 0 0,0 0 0 0 0,0 0 0 0 0,0-1 0 0 0,-1 1 0 0 0,1-1 0 0 0,0 0 0 0 0,0 0 0 0 0,-1-1 0 0 0,1 1 0 0 0,-1-1 0 0 0,4-1 0 0 0,10-5 0 0 0,-16 7 0 0 0,15-2 0 0 0,-6 2 0 0 0,38-2 0 0 0,-44 3 0 0 0,28-1 0 0 0,14-1 0 0 0,-28 2 0 0 0,-13 0 0 0 0,0 0 0 0 0,1 0 0 0 0,-1 1 0 0 0,0 0 0 0 0,0 0 0 0 0,-1 0 0 0 0,1 0 0 0 0,0 1 0 0 0,0 0 0 0 0,6 3 0 0 0,-4-3 0 0 0,0-1 0 0 0,0-1 0 0 0,0 1 0 0 0,0 0 0 0 0,0-2 0 0 0,2-1 0 0 0,-7 2 0 0 0,7-5 0 0 0,-6 2 0 0 0,0 1 0 0 0,1 0 0 0 0,-1-1 0 0 0,0 0 0 0 0,0 0 0 0 0,-1 0 0 0 0,1 0 0 0 0,-1 0 0 0 0,1-1 0 0 0,-1 1 0 0 0,2-6 0 0 0,9-10 0 0 0,-11 15-525 0 0,1 0-1 0 0,-1 0 1 0 0,0-1-1 0 0,-1 1 1 0 0,1 0-1 0 0,-1-1 1 0 0,0 1 0 0 0,1-8-1 0 0,4-13-5084 0 0,0 12-4043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7.581"/>
    </inkml:context>
    <inkml:brush xml:id="br0">
      <inkml:brushProperty name="width" value="0.05" units="cm"/>
      <inkml:brushProperty name="height" value="0.05" units="cm"/>
      <inkml:brushProperty name="color" value="#004F8B"/>
    </inkml:brush>
  </inkml:definitions>
  <inkml:trace contextRef="#ctx0" brushRef="#br0">75 1 5119 0 0,'-2'10'456'0'0,"-1"3"-360"0"0,-2 7-96 0 0,-3 3 0 0 0,1-4 1448 0 0,0 3 280 0 0,-2 1 48 0 0,0 5 16 0 0,2 0-928 0 0,0-2-192 0 0,2 1-32 0 0,2 0 0 0 0,1-4-504 0 0,2-1-136 0 0,1-3 0 0 0,3-1-4064 0 0,2 1-864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7.913"/>
    </inkml:context>
    <inkml:brush xml:id="br0">
      <inkml:brushProperty name="width" value="0.05" units="cm"/>
      <inkml:brushProperty name="height" value="0.05" units="cm"/>
      <inkml:brushProperty name="color" value="#004F8B"/>
    </inkml:brush>
  </inkml:definitions>
  <inkml:trace contextRef="#ctx0" brushRef="#br0">1 0 5327 0 0,'0'0'410'0'0,"2"2"-268"0"0,21 21 2995 0 0,35 47 0 0 0,-4 15 3525 0 0,-6-7-2251 0 0,-10-29-3126 0 0,-21-30-1245 0 0,0 1 682 0 0,21 18-1 0 0,-32-33-1334 0 0,-1 0 0 0 0,1-1 0 0 0,0 0 0 0 0,1 0 0 0 0,-1 0 1 0 0,0-1-1 0 0,1 0 0 0 0,11 4 0 0 0,-9-6-4680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8.260"/>
    </inkml:context>
    <inkml:brush xml:id="br0">
      <inkml:brushProperty name="width" value="0.05" units="cm"/>
      <inkml:brushProperty name="height" value="0.05" units="cm"/>
      <inkml:brushProperty name="color" value="#004F8B"/>
    </inkml:brush>
  </inkml:definitions>
  <inkml:trace contextRef="#ctx0" brushRef="#br0">237 1 2127 0 0,'1'2'20'0'0,"-1"0"0"0"0,0 0 0 0 0,0 0-1 0 0,0 0 1 0 0,0 1 0 0 0,0-1-1 0 0,0 0 1 0 0,-1 0 0 0 0,1 0 0 0 0,-1 0-1 0 0,1 0 1 0 0,-1 1 0 0 0,0-1-1 0 0,-2 3 1 0 0,-18 31 1453 0 0,13-24-314 0 0,-21 32 2110 0 0,-35 63 4756 0 0,0 3-3286 0 0,24-43-4700 0 0,36-60-5125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8.655"/>
    </inkml:context>
    <inkml:brush xml:id="br0">
      <inkml:brushProperty name="width" value="0.05" units="cm"/>
      <inkml:brushProperty name="height" value="0.05" units="cm"/>
      <inkml:brushProperty name="color" value="#004F8B"/>
    </inkml:brush>
  </inkml:definitions>
  <inkml:trace contextRef="#ctx0" brushRef="#br0">0 1 3599 0 0,'0'0'278'0'0,"4"7"-44"0"0,1 4 689 0 0,0-1 418 0 0,0 1 0 0 0,7 10 0 0 0,24 38 4416 0 0,-29-48-4851 0 0,10 22 0 0 0,1 0-115 0 0,-8-14-366 0 0,15 37 0 0 0,-19-40-462 0 0,1 0-1 0 0,1 0 1 0 0,16 25 0 0 0,-7-14-820 0 0,0-1-4117 0 0,-4-11-330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6.368"/>
    </inkml:context>
    <inkml:brush xml:id="br0">
      <inkml:brushProperty name="width" value="0.05" units="cm"/>
      <inkml:brushProperty name="height" value="0.05" units="cm"/>
      <inkml:brushProperty name="color" value="#004F8B"/>
    </inkml:brush>
  </inkml:definitions>
  <inkml:trace contextRef="#ctx0" brushRef="#br0">11 135 7919 0 0,'0'0'52'0'0,"-1"0"0"0"0,1 0 0 0 0,0 0 0 0 0,-1 0 0 0 0,1 0 0 0 0,-1 0 0 0 0,1 0 0 0 0,0 0 0 0 0,-1 0 0 0 0,1-1 0 0 0,0 1 0 0 0,-1 0 0 0 0,1 0 0 0 0,0 0 0 0 0,-1 0 0 0 0,1 0 0 0 0,0-1 0 0 0,-1 1 0 0 0,1 0-1 0 0,0 0 1 0 0,-1-1 0 0 0,1 1 0 0 0,0 0 0 0 0,0 0 0 0 0,-1-1 0 0 0,1 1 0 0 0,0 0 0 0 0,0-1 0 0 0,0 1 0 0 0,-1 0 0 0 0,1-1 0 0 0,0 1 0 0 0,0 0 0 0 0,0-1 0 0 0,0 0 165 0 0,0-1 1 0 0,0 1-1 0 0,0 0 1 0 0,0 0 0 0 0,1-1-1 0 0,-1 1 1 0 0,0 0-1 0 0,1 0 1 0 0,-1 0-1 0 0,1-2 1 0 0,17-25 6106 0 0,-14 24-5804 0 0,1-1 0 0 0,-1 1 1 0 0,1 0-1 0 0,0 1 0 0 0,1-1 0 0 0,-1 1 0 0 0,1 0 0 0 0,9-4 0 0 0,-1 2-171 0 0,0 0 0 0 0,22-4 0 0 0,-21 6-172 0 0,27-6 82 0 0,76-7 1 0 0,-113 16-246 0 0,0 0 0 0 0,0 0 0 0 0,1 0 0 0 0,4 2-1 0 0,1 3-73 0 0,-9-3 56 0 0,-1-1 0 0 0,1 2 0 0 0,0-1 0 0 0,-1 0 0 0 0,1 0 0 0 0,-1 0 0 0 0,0 1 0 0 0,0-1 0 0 0,0 0 0 0 0,0 1 0 0 0,0-1 0 0 0,0 1 0 0 0,-1-1 0 0 0,1 1 0 0 0,0 4-1 0 0,0 7 49 0 0,-1 25-1 0 0,-1-21-66 0 0,3 22 59 0 0,1-1 0 0 0,3 0-1 0 0,1 0 1 0 0,18 58 0 0 0,47 237 570 0 0,-24 6 741 0 0,-42-293-1184 0 0,33 483 1510 0 0,-36-352-636 0 0,-23 201-1 0 0,17-350-1009 0 0,-40 281 56 0 0,32-253-81 0 0,-3 1 0 0 0,-3-2 1 0 0,-30 71-1 0 0,42-116-35 0 0,-23 57 594 0 0,25-58-393 0 0,1-1-1 0 0,-1 1 1 0 0,1 0 0 0 0,1 0 0 0 0,-1 13 0 0 0,2-21-165 0 0,1-1 1 0 0,-1 1-1 0 0,0 0 1 0 0,1 0 0 0 0,-1-1-1 0 0,1 1 1 0 0,0 0-1 0 0,-1-1 1 0 0,1 1-1 0 0,0 0 1 0 0,0-1 0 0 0,0 1-1 0 0,0-1 1 0 0,0 0-1 0 0,0 1 1 0 0,1-1-1 0 0,-1 0 1 0 0,0 0 0 0 0,1 0-1 0 0,-1 0 1 0 0,1 0-1 0 0,-1 0 1 0 0,1 0-1 0 0,-1 0 1 0 0,3 0 0 0 0,6 3 16 0 0,0 0 1 0 0,0-1-1 0 0,14 2 1 0 0,-5-1-11 0 0,185 53-10 0 0,-204-57 0 0 0,0 1 0 0 0,0-1 0 0 0,1 0 0 0 0,-1 0 0 0 0,0 0 0 0 0,0 0 0 0 0,1 0 0 0 0,-1 0 0 0 0,0 0 0 0 0,1 0 0 0 0,-1 0 0 0 0,0 0 0 0 0,0 0 0 0 0,1 0 0 0 0,-1 0 0 0 0,0 0 0 0 0,0 0 0 0 0,1 0 0 0 0,-1-1 0 0 0,0 1 0 0 0,0 0 0 0 0,1 0 0 0 0,-1 0 0 0 0,0 0 0 0 0,0 0 0 0 0,1-1 0 0 0,-1 1 0 0 0,0 0 0 0 0,0 0 0 0 0,0 0 0 0 0,0-1 0 0 0,1 1 0 0 0,-1 0 0 0 0,0 0 0 0 0,0-1 0 0 0,0 1 0 0 0,0 0 0 0 0,0 0 0 0 0,0-1 0 0 0,0 1 0 0 0,1 0 0 0 0,-1 0 0 0 0,0-1 0 0 0,0 1 0 0 0,0-1 0 0 0,-1-10 0 0 0,1 10 0 0 0,-5-20-2010 0 0,-1 0-4564 0 0,5 20 6130 0 0,-4-14-9752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9.002"/>
    </inkml:context>
    <inkml:brush xml:id="br0">
      <inkml:brushProperty name="width" value="0.05" units="cm"/>
      <inkml:brushProperty name="height" value="0.05" units="cm"/>
      <inkml:brushProperty name="color" value="#004F8B"/>
    </inkml:brush>
  </inkml:definitions>
  <inkml:trace contextRef="#ctx0" brushRef="#br0">172 0 2039 0 0,'-10'20'2238'0'0,"-21"25"0"0"0,8-12 508 0 0,5-7-1253 0 0,10-14-645 0 0,-1 0 0 0 0,-7 17 0 0 0,3-4-83 0 0,6-12-314 0 0,1 0 1 0 0,-8 23 0 0 0,9-22-420 0 0,-3 12-434 0 0,5-8-3300 0 0,3-2-1165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9.683"/>
    </inkml:context>
    <inkml:brush xml:id="br0">
      <inkml:brushProperty name="width" value="0.05" units="cm"/>
      <inkml:brushProperty name="height" value="0.05" units="cm"/>
      <inkml:brushProperty name="color" value="#004F8B"/>
    </inkml:brush>
  </inkml:definitions>
  <inkml:trace contextRef="#ctx0" brushRef="#br0">1 1 6391 0 0,'8'10'250'0'0,"-1"1"-1"0"0,9 17 0 0 0,1 2 986 0 0,27 44 3247 0 0,-20-32-1533 0 0,34 45-1 0 0,-38-60-2325 0 0,-9-11-16 0 0,25 28 0 0 0,-33-41-626 0 0,1 1 0 0 0,-1-1-1 0 0,1 0 1 0 0,0 0 0 0 0,0 0 0 0 0,0-1 0 0 0,0 1-1 0 0,1-1 1 0 0,-1 0 0 0 0,1 0 0 0 0,-1-1 0 0 0,9 2 0 0 0,-12-2-201 0 0,1-1 0 0 0,-1 0 1 0 0,1 0-1 0 0,-1 0 1 0 0,0 0-1 0 0,1 0 1 0 0,-1-1-1 0 0,1 1 1 0 0,-1 0-1 0 0,0-1 1 0 0,3 0-1 0 0,7-6-5407 0 0,-4-1 395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10.031"/>
    </inkml:context>
    <inkml:brush xml:id="br0">
      <inkml:brushProperty name="width" value="0.05" units="cm"/>
      <inkml:brushProperty name="height" value="0.05" units="cm"/>
      <inkml:brushProperty name="color" value="#004F8B"/>
    </inkml:brush>
  </inkml:definitions>
  <inkml:trace contextRef="#ctx0" brushRef="#br0">262 1 2159 0 0,'-1'1'162'0'0,"-1"1"-1"0"0,0 0 0 0 0,1 0 1 0 0,-1-1-1 0 0,0 1 0 0 0,0-1 1 0 0,0 0-1 0 0,0 0 0 0 0,0 1 1 0 0,0-1-1 0 0,-3 1 0 0 0,3-2 341 0 0,-1 1 0 0 0,1 1-1 0 0,0-1 1 0 0,0 0 0 0 0,0 1 0 0 0,0-1-1 0 0,0 1 1 0 0,0-1 0 0 0,-3 4 0 0 0,-5 11 1094 0 0,0 1 0 0 0,0 0 0 0 0,2 0 0 0 0,-10 30 0 0 0,0-1 26 0 0,-98 196 1799 0 0,103-215-3282 0 0,12-25-317 0 0,-6 13 497 0 0,7-14-457 0 0,0-1 0 0 0,0 1 0 0 0,-1-1 0 0 0,1 1 0 0 0,0 0-1 0 0,0-1 1 0 0,0 1 0 0 0,0 0 0 0 0,0-1 0 0 0,0 1 0 0 0,0-1 0 0 0,0 1-1 0 0,0 0 1 0 0,0-1 0 0 0,1 1 0 0 0,-1 0 0 0 0,0-1 0 0 0,0 1 0 0 0,0-1 0 0 0,1 1-1 0 0,-1-1 1 0 0,1 1 0 0 0,1 2-1326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19.226"/>
    </inkml:context>
    <inkml:brush xml:id="br0">
      <inkml:brushProperty name="width" value="0.05" units="cm"/>
      <inkml:brushProperty name="height" value="0.05" units="cm"/>
      <inkml:brushProperty name="color" value="#004F8B"/>
    </inkml:brush>
  </inkml:definitions>
  <inkml:trace contextRef="#ctx0" brushRef="#br0">2 6 3023 0 0,'-2'-3'4130'0'0,"4"2"-3162"0"0,2 1-258 0 0,0-1 0 0 0,-1 1 0 0 0,1 0 0 0 0,0 0 0 0 0,0 0 0 0 0,0 0 0 0 0,0 1 0 0 0,0-1 0 0 0,0 1 0 0 0,0 0 0 0 0,-1 1 0 0 0,6 1 0 0 0,-8-2 422 0 0,5 10-176 0 0,0 8 204 0 0,-6-17-1913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19.575"/>
    </inkml:context>
    <inkml:brush xml:id="br0">
      <inkml:brushProperty name="width" value="0.05" units="cm"/>
      <inkml:brushProperty name="height" value="0.05" units="cm"/>
      <inkml:brushProperty name="color" value="#004F8B"/>
    </inkml:brush>
  </inkml:definitions>
  <inkml:trace contextRef="#ctx0" brushRef="#br0">29 0 3079 0 0,'0'0'272'0'0,"-4"2"-272"0"0,3-1 0 0 0,-4-1 592 0 0,1 0 64 0 0,-2 2 688 0 0,2 1-880 0 0,-1 1 376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19.971"/>
    </inkml:context>
    <inkml:brush xml:id="br0">
      <inkml:brushProperty name="width" value="0.05" units="cm"/>
      <inkml:brushProperty name="height" value="0.05" units="cm"/>
      <inkml:brushProperty name="color" value="#004F8B"/>
    </inkml:brush>
  </inkml:definitions>
  <inkml:trace contextRef="#ctx0" brushRef="#br0">9 83 2815 0 0,'-8'1'1165'0'0,"7"3"388"0"0,1 0-117 0 0,1-2-139 0 0,0 4-591 0 0,1-1 1 0 0,1 1-1 0 0,-1-1 1 0 0,1 0-1 0 0,-1 0 0 0 0,2 0 1 0 0,-1 0-1 0 0,0 0 0 0 0,1-1 1 0 0,5 5-1 0 0,10 15 1319 0 0,-18-23-1425 0 0,1 1-386 0 0,0 0 1 0 0,0 0 0 0 0,0 0 0 0 0,-1 0-1 0 0,1 0 1 0 0,2 4 0 0 0,-3-4-37 0 0,3 3-36 0 0,-3-4-128 0 0,0 0-1 0 0,0 1 1 0 0,0-1 0 0 0,-1 1 0 0 0,1-1-1 0 0,0 1 1 0 0,0-1 0 0 0,-1 1 0 0 0,1 0 0 0 0,-1-1-1 0 0,1 1 1 0 0,-1 0 0 0 0,0-1 0 0 0,0 1-1 0 0,0 0 1 0 0,0 3 0 0 0</inkml:trace>
  <inkml:trace contextRef="#ctx0" brushRef="#br0" timeOffset="1">80 1 2935 0 0,'0'0'4192'0'0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21.814"/>
    </inkml:context>
    <inkml:brush xml:id="br0">
      <inkml:brushProperty name="width" value="0.05" units="cm"/>
      <inkml:brushProperty name="height" value="0.05" units="cm"/>
      <inkml:brushProperty name="color" value="#004F8B"/>
    </inkml:brush>
  </inkml:definitions>
  <inkml:trace contextRef="#ctx0" brushRef="#br0">1 8 2415 0 0,'0'0'117'0'0,"0"0"0"0"0,0 0 0 0 0,0 0 0 0 0,0-1 0 0 0,0 1 0 0 0,0 0 0 0 0,0 0 0 0 0,0-1 0 0 0,0 1 0 0 0,0 0 0 0 0,0 0 0 0 0,0-1 0 0 0,0 1 0 0 0,0 0 0 0 0,0 0 0 0 0,0 0 0 0 0,0-1 0 0 0,0 1 0 0 0,0 0-1 0 0,0 0 1 0 0,0-1 0 0 0,1 1 0 0 0,-1 0 0 0 0,0 0 0 0 0,0 0 0 0 0,0-1 0 0 0,0 1 0 0 0,0 0 0 0 0,1 0 0 0 0,-1 0 0 0 0,0 0 0 0 0,0 0 0 0 0,0-1 0 0 0,1 1 0 0 0,-1 0 0 0 0,0 0 0 0 0,0 0 0 0 0,1 0 0 0 0,-1 0 0 0 0,0 0-1 0 0,0 0 1 0 0,0 0 0 0 0,1 0 0 0 0,-1 0 0 0 0,0 0 0 0 0,0 0 0 0 0,1 0 0 0 0,-1 0 0 0 0,10 5 5198 0 0,-9-3-6393 0 0,5 2 1737 0 0,0 0 1 0 0,-1 1-1 0 0,0 0 0 0 0,0 1 0 0 0,-1-1 0 0 0,0 1 1 0 0,1 0-1 0 0,4 10 0 0 0,-3-6 64 0 0,-4-6-521 0 0,-1-1 0 0 0,1 1 1 0 0,-1 0-1 0 0,0-1 0 0 0,-1 1 0 0 0,1 0 0 0 0,-1-1 0 0 0,1 1 0 0 0,-1 0 1 0 0,0 0-1 0 0,0-1 0 0 0,-1 1 0 0 0,1 0 0 0 0,-2 4 0 0 0,1-7 254 0 0,-3 6 1283 0 0,11-6 8 0 0,9-5-985 0 0,0-4-845 0 0,10-3-231 0 0,-10 8-6685 0 0,-4 3-1333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22.535"/>
    </inkml:context>
    <inkml:brush xml:id="br0">
      <inkml:brushProperty name="width" value="0.05" units="cm"/>
      <inkml:brushProperty name="height" value="0.05" units="cm"/>
      <inkml:brushProperty name="color" value="#004F8B"/>
    </inkml:brush>
  </inkml:definitions>
  <inkml:trace contextRef="#ctx0" brushRef="#br0">1 18 6991 0 0,'0'0'542'0'0,"8"-12"4218"0"0,17 7-1131 0 0,-24 5-3093 0 0,1 1-125 0 0,12 10 335 0 0,-12-10-454 0 0,-1 1-32 0 0,0 1-174 0 0,1 0-1 0 0,-1 0 0 0 0,0 0 1 0 0,-1 0-1 0 0,1 0 1 0 0,0 4-1 0 0,0-2 100 0 0,-1 0-1 0 0,0 0 1 0 0,-1 0 0 0 0,1-1-1 0 0,-1 1 1 0 0,-2 8 0 0 0,1-7 159 0 0,0 0 1 0 0,0 0-1 0 0,-1 0 1 0 0,-6 9-1 0 0,-8 6 1018 0 0,16-20-1296 0 0,1-1 1 0 0,-1 1-1 0 0,0 0 1 0 0,1-1-1 0 0,-1 1 1 0 0,1 0-1 0 0,-1-1 1 0 0,1 1-1 0 0,-1 0 1 0 0,1-1-1 0 0,-1 1 1 0 0,1 0-1 0 0,0 0 1 0 0,-1 0-1 0 0,1-1 1 0 0,0 1-1 0 0,0 0 1 0 0,0 0-1 0 0,-1 0 0 0 0,1 0 1 0 0,0 0-1 0 0,0 0 1 0 0,0-1-1 0 0,1 1 1 0 0,-1 0-1 0 0,0 0 1 0 0,0 0-1 0 0,0 0 1 0 0,0 0-1 0 0,1-1 1 0 0,-1 1-1 0 0,0 0 1 0 0,1 0-1 0 0,-1-1 1 0 0,1 1-1 0 0,-1 0 1 0 0,1 0-1 0 0,-1-1 1 0 0,1 1-1 0 0,0-1 1 0 0,0 2-1 0 0,4 2-81 0 0,0-1-1 0 0,0 0 1 0 0,0 0 0 0 0,1 0 0 0 0,5 2-1 0 0,4 2 165 0 0,-13-6-133 0 0,0 1 1 0 0,0-1-1 0 0,0 0 0 0 0,0 0 0 0 0,0 1 0 0 0,0-1 1 0 0,-1 1-1 0 0,1-1 0 0 0,0 1 0 0 0,-1 0 0 0 0,1 0 1 0 0,-1-1-1 0 0,0 1 0 0 0,0 0 0 0 0,0 0 0 0 0,0 1 1 0 0,0-1-1 0 0,0 0 0 0 0,0 0 0 0 0,0 0 0 0 0,-1 1 1 0 0,0-1-1 0 0,1 0 0 0 0,-1 0 0 0 0,0 1 1 0 0,0-1-1 0 0,0 0 0 0 0,0 1 0 0 0,0-1 0 0 0,-1 0 1 0 0,1 1-1 0 0,-1-1 0 0 0,1 0 0 0 0,-1 0 0 0 0,-1 3 1 0 0,-2 3 266 0 0,0-1 1 0 0,-1 1 0 0 0,0-1-1 0 0,0 0 1 0 0,-1 0 0 0 0,-11 11-1 0 0,11-13-184 0 0,5-5-108 0 0,0 1 1 0 0,0 0-1 0 0,0 0 0 0 0,0 0 0 0 0,0 0 0 0 0,0 0 0 0 0,0 0 0 0 0,0 0 0 0 0,0 0 1 0 0,0 0-1 0 0,0 0 0 0 0,1 0 0 0 0,-2 3 0 0 0,-4-2-1077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23.009"/>
    </inkml:context>
    <inkml:brush xml:id="br0">
      <inkml:brushProperty name="width" value="0.05" units="cm"/>
      <inkml:brushProperty name="height" value="0.05" units="cm"/>
      <inkml:brushProperty name="color" value="#004F8B"/>
    </inkml:brush>
  </inkml:definitions>
  <inkml:trace contextRef="#ctx0" brushRef="#br0">0 5 2039 0 0,'0'0'675'0'0,"16"-4"2974"0"0,-10 4-2922 0 0,0 1 0 0 0,0 0 0 0 0,0 1 0 0 0,0-1 0 0 0,-1 1 0 0 0,1 0 0 0 0,-1 1 0 0 0,1-1 0 0 0,7 6 0 0 0,-12-6-402 0 0,1-1 0 0 0,-1 0 0 0 0,0 0 0 0 0,0 1 0 0 0,0-1 1 0 0,0 0-1 0 0,0 1 0 0 0,0-1 0 0 0,-1 1 0 0 0,1 0 0 0 0,0-1 0 0 0,-1 1 1 0 0,1-1-1 0 0,-1 1 0 0 0,0 0 0 0 0,0-1 0 0 0,1 1 0 0 0,-1 0 1 0 0,0 2-1 0 0,0 2 343 0 0,-1 0 1 0 0,1 1 0 0 0,-1-1-1 0 0,-2 6 1 0 0,-7 14 659 0 0,10-25-1248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23.357"/>
    </inkml:context>
    <inkml:brush xml:id="br0">
      <inkml:brushProperty name="width" value="0.05" units="cm"/>
      <inkml:brushProperty name="height" value="0.05" units="cm"/>
      <inkml:brushProperty name="color" value="#004F8B"/>
    </inkml:brush>
  </inkml:definitions>
  <inkml:trace contextRef="#ctx0" brushRef="#br0">1 1 3655 0 0,'0'0'8544'0'0,"6"7"-8264"0"0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6.847"/>
    </inkml:context>
    <inkml:brush xml:id="br0">
      <inkml:brushProperty name="width" value="0.05" units="cm"/>
      <inkml:brushProperty name="height" value="0.05" units="cm"/>
      <inkml:brushProperty name="color" value="#004F8B"/>
    </inkml:brush>
  </inkml:definitions>
  <inkml:trace contextRef="#ctx0" brushRef="#br0">1 0 9903 0 0,'0'0'1056'0'0,"1"12"-32"0"0,-1-5 2616 0 0,7-2-2312 0 0,2 1 1368 0 0,3-1-1344 0 0,-5 0-1152 0 0,-1-2-200 0 0,2 1-96 0 0,-1-1-5544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27.199"/>
    </inkml:context>
    <inkml:brush xml:id="br0">
      <inkml:brushProperty name="width" value="0.05" units="cm"/>
      <inkml:brushProperty name="height" value="0.05" units="cm"/>
      <inkml:brushProperty name="color" value="#004F8B"/>
    </inkml:brush>
  </inkml:definitions>
  <inkml:trace contextRef="#ctx0" brushRef="#br0">15 5 3335 0 0,'-1'-4'6790'0'0,"-2"22"-5382"0"0,0 0-1 0 0,1 0 1 0 0,1 1 0 0 0,2 30 0 0 0,-2 24 1219 0 0,0-62-2200 0 0,-1 9 613 0 0,0 0-1 0 0,2 0 0 0 0,0 0 1 0 0,4 22-1 0 0,-3-41-319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27.896"/>
    </inkml:context>
    <inkml:brush xml:id="br0">
      <inkml:brushProperty name="width" value="0.05" units="cm"/>
      <inkml:brushProperty name="height" value="0.05" units="cm"/>
      <inkml:brushProperty name="color" value="#004F8B"/>
    </inkml:brush>
  </inkml:definitions>
  <inkml:trace contextRef="#ctx0" brushRef="#br0">0 36 2847 0 0,'11'-6'-311'0'0,"0"-1"1703"0"0,21-8 0 0 0,-28 13-930 0 0,0 1 0 0 0,0 0 0 0 0,1 0 1 0 0,-1 0-1 0 0,0 1 0 0 0,1-1 0 0 0,-1 1 1 0 0,0 0-1 0 0,6 1 0 0 0,30 2 2048 0 0,-26-3-2004 0 0,0 2 0 0 0,0-1 1 0 0,0 2-1 0 0,20 5 0 0 0,-31-6-467 0 0,0-1-1 0 0,0 1 0 0 0,0 0 1 0 0,0 0-1 0 0,-1 0 0 0 0,1 0 1 0 0,-1 0-1 0 0,1 1 0 0 0,2 3 1 0 0,-4-5-15 0 0,1 1 71 0 0,-2-1-84 0 0,0 0 1 0 0,1 0-1 0 0,-1 0 0 0 0,0 0 1 0 0,1 0-1 0 0,-1 0 0 0 0,1-1 1 0 0,-1 1-1 0 0,1 0 1 0 0,-1 0-1 0 0,1 0 0 0 0,0 0 1 0 0,2 3 17 0 0,1 3-5 0 0,-2 0 0 0 0,1-1 0 0 0,-1 1 0 0 0,0 0-1 0 0,0 1 1 0 0,-1-1 0 0 0,1 10 0 0 0,-1 54 196 0 0,-2-40-107 0 0,10 158-100 0 0,-2-56-14 0 0,-3 153 1342 0 0,8 153 3202 0 0,54 150-1568 0 0,-38-114-3379 0 0,-27-399 176 0 0,0 92 24 0 0,-3-127 204 0 0,-1 0 1 0 0,-11 44-1 0 0,13-78 8 0 0,-1-1-1 0 0,0 1 1 0 0,0 0-1 0 0,-1 0 0 0 0,0-1 1 0 0,0 1-1 0 0,0-1 1 0 0,-1 0-1 0 0,0 0 1 0 0,0 0-1 0 0,-1-1 1 0 0,1 0-1 0 0,-1 1 1 0 0,-1-1-1 0 0,1-1 1 0 0,-1 1-1 0 0,1-1 1 0 0,-1 0-1 0 0,-7 3 0 0 0,-65 28 529 0 0,77-34-469 0 0,0-1-1 0 0,0 1 1 0 0,0 0-1 0 0,0 0 0 0 0,0 0 1 0 0,1-1-1 0 0,-1 1 0 0 0,0 0 1 0 0,0 0-1 0 0,1 0 0 0 0,-1 0 1 0 0,0 2-1 0 0,0-3 209 0 0,6 11 990 0 0,-2-10-1190 0 0,0 1 0 0 0,0-1-1 0 0,0 0 1 0 0,1 0 0 0 0,-1-1 0 0 0,0 1-1 0 0,1-1 1 0 0,-1 1 0 0 0,1-1 0 0 0,-1 0 0 0 0,1 0-1 0 0,-1-1 1 0 0,0 1 0 0 0,1-1 0 0 0,-1 0-1 0 0,0 1 1 0 0,6-3 0 0 0,-3 0-73 0 0,1 1-1 0 0,-1-1 1 0 0,0-1-1 0 0,0 1 1 0 0,0-1 0 0 0,0 0-1 0 0,9-9 1 0 0,-6 4-161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28.545"/>
    </inkml:context>
    <inkml:brush xml:id="br0">
      <inkml:brushProperty name="width" value="0.05" units="cm"/>
      <inkml:brushProperty name="height" value="0.05" units="cm"/>
      <inkml:brushProperty name="color" value="#004F8B"/>
    </inkml:brush>
  </inkml:definitions>
  <inkml:trace contextRef="#ctx0" brushRef="#br0">66 1 6735 0 0,'34'56'719'0'0,"42"81"-454"0"0,171 485 7747 0 0,-176-390-4614 0 0,63 367 0 0 0,-119-491-1621 0 0,0 163 1 0 0,-32 110 1694 0 0,1-252-2830 0 0,-5-2 1 0 0,-6-1 0 0 0,-5 0-1 0 0,-60 147 1 0 0,55-183-1347 0 0,-4-3 1 0 0,-57 91-1 0 0,-129 145-6213 0 0,177-262-3279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5.699"/>
    </inkml:context>
    <inkml:brush xml:id="br0">
      <inkml:brushProperty name="width" value="0.05" units="cm"/>
      <inkml:brushProperty name="height" value="0.05" units="cm"/>
      <inkml:brushProperty name="color" value="#004F8B"/>
    </inkml:brush>
  </inkml:definitions>
  <inkml:trace contextRef="#ctx0" brushRef="#br0">219 0 6647 0 0,'-1'1'48'0'0,"-1"1"-1"0"0,1-1 0 0 0,0 0 1 0 0,-1 1-1 0 0,1-1 0 0 0,0 1 1 0 0,-1-1-1 0 0,1 1 0 0 0,0-1 1 0 0,0 1-1 0 0,1 0 0 0 0,-1 0 1 0 0,0 0-1 0 0,0 2 0 0 0,-8 33-49 0 0,6-19 164 0 0,-9 34 1359 0 0,-19 98 2271 0 0,-31 275 2633 0 0,39-257-4411 0 0,6-29-284 0 0,-28 376 2190 0 0,45-457-3685 0 0,11 81-1 0 0,-10-128-167 0 0,1 1-1 0 0,0-1 0 0 0,1 1 0 0 0,1-1 0 0 0,-1 0 0 0 0,12 20 0 0 0,-13-27-239 0 0,0-1 0 0 0,0 1 0 0 0,1-1 0 0 0,-1 0 0 0 0,1 0 0 0 0,0 0 0 0 0,0 0 0 0 0,0-1 0 0 0,0 1 0 0 0,5 1-1 0 0,-5-2-377 0 0,0-1-1 0 0,0 1 0 0 0,0-1 0 0 0,0 0 0 0 0,0 0 0 0 0,0-1 0 0 0,1 1 0 0 0,-1-1 0 0 0,0 0 0 0 0,1 1 0 0 0,-1-1 0 0 0,0-1 0 0 0,1 1 0 0 0,2-1 1 0 0,22-5-7071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6.475"/>
    </inkml:context>
    <inkml:brush xml:id="br0">
      <inkml:brushProperty name="width" value="0.05" units="cm"/>
      <inkml:brushProperty name="height" value="0.05" units="cm"/>
      <inkml:brushProperty name="color" value="#004F8B"/>
    </inkml:brush>
  </inkml:definitions>
  <inkml:trace contextRef="#ctx0" brushRef="#br0">7 71 3767 0 0,'-6'8'482'0'0,"6"-7"-344"0"0,0 1-1 0 0,1-1 1 0 0,-1 0 0 0 0,1 1-1 0 0,-1-1 1 0 0,1 1 0 0 0,0-1 0 0 0,-1 0-1 0 0,1 1 1 0 0,0-1 0 0 0,0 0 0 0 0,2 2-1 0 0,0 0 523 0 0,0-1-1 0 0,0 0 0 0 0,0 1 0 0 0,0-1 1 0 0,1 0-1 0 0,-1-1 0 0 0,1 1 1 0 0,-1 0-1 0 0,1-1 0 0 0,0 0 0 0 0,0 0 1 0 0,5 1-1 0 0,9 0 1827 0 0,24 1 0 0 0,-33-3-1679 0 0,6 0-140 0 0,0 0 1 0 0,19-4-1 0 0,63-18 277 0 0,-70 13-1353 0 0,44-21 0 0 0,-7-1-4192 0 0,-49 22 2170 0 0,27-12-4247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6.871"/>
    </inkml:context>
    <inkml:brush xml:id="br0">
      <inkml:brushProperty name="width" value="0.05" units="cm"/>
      <inkml:brushProperty name="height" value="0.05" units="cm"/>
      <inkml:brushProperty name="color" value="#004F8B"/>
    </inkml:brush>
  </inkml:definitions>
  <inkml:trace contextRef="#ctx0" brushRef="#br0">0 106 7687 0 0,'9'-5'322'0'0,"1"1"-1"0"0,18-6 0 0 0,12-5 557 0 0,-9 0 1518 0 0,1 1-1 0 0,49-15 1 0 0,-65 25-1522 0 0,1 1-1 0 0,26-3 1 0 0,-31 5-1105 0 0,0 1 0 0 0,0 1 0 0 0,0 0 0 0 0,17 3 0 0 0,-19-1-4212 0 0,0 1-1473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07.239"/>
    </inkml:context>
    <inkml:brush xml:id="br0">
      <inkml:brushProperty name="width" value="0.05" units="cm"/>
      <inkml:brushProperty name="height" value="0.05" units="cm"/>
      <inkml:brushProperty name="color" value="#004F8B"/>
    </inkml:brush>
  </inkml:definitions>
  <inkml:trace contextRef="#ctx0" brushRef="#br0">189 1 5351 0 0,'1'147'2636'0'0,"2"72"1256"0"0,0-32-1969 0 0,-9 74-55 0 0,-40 127-563 0 0,-55 20-81 0 0,89-365-718 0 0,2 0-1 0 0,-9 76 0 0 0,18-106-426 0 0,1 0 0 0 0,0 0-1 0 0,1 0 1 0 0,4 25 0 0 0,-4-32-66 0 0,1-1 1 0 0,0 0-1 0 0,0 1 1 0 0,0-1-1 0 0,0 0 1 0 0,1-1-1 0 0,0 1 1 0 0,0 0-1 0 0,0-1 1 0 0,0 1-1 0 0,1-1 1 0 0,0 0-1 0 0,0 0 1 0 0,6 4-1 0 0,-1-1 167 0 0,2-1-1 0 0,-1 0 1 0 0,1 0-1 0 0,0-1 1 0 0,18 5-1 0 0,59 13 740 0 0,-62-18-568 0 0,-1 1 0 0 0,0 1 0 0 0,24 11 0 0 0,-22-6 23 0 0,97 41 1122 0 0,-107-47-1348 0 0,1-1 0 0 0,0 0 0 0 0,1-2 0 0 0,-1 0 0 0 0,22 1-1 0 0,112-9 682 0 0,-86-2-8295 0 0,-36 3-1054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15.982"/>
    </inkml:context>
    <inkml:brush xml:id="br0">
      <inkml:brushProperty name="width" value="0.05" units="cm"/>
      <inkml:brushProperty name="height" value="0.05" units="cm"/>
      <inkml:brushProperty name="color" value="#004F8B"/>
    </inkml:brush>
  </inkml:definitions>
  <inkml:trace contextRef="#ctx0" brushRef="#br0">0 24 5383 0 0,'0'0'2088'0'0,"8"-2"-1248"0"0,-1-1 8 0 0,0-3-416 0 0,-3 1 576 0 0,4 0-944 0 0,-1 2-2896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16.774"/>
    </inkml:context>
    <inkml:brush xml:id="br0">
      <inkml:brushProperty name="width" value="0.05" units="cm"/>
      <inkml:brushProperty name="height" value="0.05" units="cm"/>
      <inkml:brushProperty name="color" value="#004F8B"/>
    </inkml:brush>
  </inkml:definitions>
  <inkml:trace contextRef="#ctx0" brushRef="#br0">125 0 2759 0 0,'0'1'207'0'0,"0"0"259"0"0,-1 0-1 0 0,1 0 1 0 0,-1 0-1 0 0,1 0 1 0 0,0 1-1 0 0,0-1 1 0 0,-1 0-1 0 0,1 0 1 0 0,0 0-1 0 0,0 0 1 0 0,0 0-1 0 0,0 1 1 0 0,0-1-1 0 0,1 1 1 0 0,0-1-163 0 0,-1 0 0 0 0,1 0 1 0 0,0-1-1 0 0,0 1 0 0 0,-1 0 1 0 0,1 0-1 0 0,0-1 0 0 0,0 1 1 0 0,0-1-1 0 0,0 1 0 0 0,0-1 1 0 0,0 1-1 0 0,0-1 0 0 0,0 0 1 0 0,1 1-1 0 0,7 2 649 0 0,1-1 0 0 0,-1 0 0 0 0,0 0 0 0 0,1-1-1 0 0,16 0 1 0 0,49-5 2741 0 0,-11 0-2012 0 0,-62 4-1497 0 0,2 1-97 0 0,-1 0 0 0 0,0 0-1 0 0,1 0 1 0 0,-1 1 0 0 0,0-1 0 0 0,0 1-1 0 0,0 0 1 0 0,0 0 0 0 0,0 0 0 0 0,-1 0 0 0 0,1 0-1 0 0,3 4 1 0 0,-6-5-60 0 0,1 0 0 0 0,-1 0 0 0 0,1-1 0 0 0,-1 1 0 0 0,0 0 0 0 0,1 0 0 0 0,-1 0-1 0 0,0 0 1 0 0,0 0 0 0 0,0 0 0 0 0,1 0 0 0 0,-1 0 0 0 0,0 2 0 0 0,-1 0 9 0 0,1-1-1 0 0,0 1 1 0 0,-1 0 0 0 0,1-1-1 0 0,-1 1 1 0 0,-2 4 0 0 0,-11 26 227 0 0,9-20-165 0 0,-1 0-1 0 0,-10 16 1 0 0,-45 80 167 0 0,7-10-154 0 0,-2 4 290 0 0,47-88-334 0 0,-7 11 528 0 0,-30 37 0 0 0,23-36-127 0 0,7-8-60 0 0,0-1 1 0 0,-24 21 0 0 0,28-22-186 0 0,11-16-219 0 0,1-1 0 0 0,0 0 0 0 0,0 1 0 0 0,0-1-1 0 0,-1 0 1 0 0,1 1 0 0 0,0-1 0 0 0,0 0 0 0 0,0 1 0 0 0,0-1 0 0 0,0 0 0 0 0,-1 1 0 0 0,1-1 0 0 0,0 0 0 0 0,0 1 0 0 0,0-1 0 0 0,0 1 0 0 0,0-1 0 0 0,0 0 0 0 0,0 1 0 0 0,0-1 0 0 0,0 1 0 0 0,1-1-1 0 0,-1 0 1 0 0,0 1 0 0 0,0-1 0 0 0,0 0 0 0 0,0 1 0 0 0,1-1 0 0 0,-1 0 0 0 0,0 1 0 0 0,0-1 0 0 0,0 0 0 0 0,1 1 0 0 0,-1-1 0 0 0,0 0 0 0 0,1 0 0 0 0,-1 1 0 0 0,0-1 0 0 0,1 0 0 0 0,-1 0 0 0 0,0 0-1 0 0,1 1 1 0 0,-1-1 0 0 0,0 0 0 0 0,1 0 0 0 0,-1 0 0 0 0,0 0 0 0 0,1 0 0 0 0,-1 0 0 0 0,1 0 0 0 0,-1 0 0 0 0,0 0 0 0 0,1 0 0 0 0,-1 0 0 0 0,0 0 0 0 0,2 0 0 0 0,16 1 66 0 0,-9-1-36 0 0,0 1 0 0 0,0-2-1 0 0,11 0 1 0 0,14-6-1069 0 0,-1-2 0 0 0,41-16 0 0 0,62-33-5653 0 0,-72 29 3327 0 0,-48 22-5125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17.171"/>
    </inkml:context>
    <inkml:brush xml:id="br0">
      <inkml:brushProperty name="width" value="0.05" units="cm"/>
      <inkml:brushProperty name="height" value="0.05" units="cm"/>
      <inkml:brushProperty name="color" value="#004F8B"/>
    </inkml:brush>
  </inkml:definitions>
  <inkml:trace contextRef="#ctx0" brushRef="#br0">1 15 4199 0 0,'0'0'5434'0'0,"9"-3"-1412"0"0,3-1 307 0 0,5 1-2585 0 0,1 0-681 0 0,-15 2-868 0 0,0 1-1 0 0,-1 0 1 0 0,1 0 0 0 0,0 0-1 0 0,0 0 1 0 0,5 1 0 0 0,5 0 245 0 0,-12-1-391 0 0,0 0 1 0 0,0 0-1 0 0,0 0 1 0 0,0 1-1 0 0,0-1 1 0 0,0 0 0 0 0,0 0-1 0 0,0 1 1 0 0,0-1-1 0 0,0 1 1 0 0,0-1-1 0 0,0 1 1 0 0,0-1-1 0 0,-1 1 1 0 0,1 0-1 0 0,0-1 1 0 0,0 1-1 0 0,-1 0 1 0 0,1-1-1 0 0,0 1 1 0 0,-1 0 0 0 0,1 0-1 0 0,0 0 1 0 0,-1 0-1 0 0,1 0 1 0 0,-1 0-1 0 0,0-1 1 0 0,1 1-1 0 0,-1 0 1 0 0,0 0-1 0 0,0 0 1 0 0,1 0-1 0 0,-1 2 1 0 0,1 2 161 0 0,0 0 1 0 0,-1 0 0 0 0,0 0-1 0 0,1-1 1 0 0,-2 9-1 0 0,-1-1 177 0 0,-1 0 0 0 0,0 0 0 0 0,-1 0 0 0 0,0-1 0 0 0,-7 13 0 0 0,-32 53 585 0 0,34-63-822 0 0,9-13-71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57.236"/>
    </inkml:context>
    <inkml:brush xml:id="br0">
      <inkml:brushProperty name="width" value="0.05" units="cm"/>
      <inkml:brushProperty name="height" value="0.05" units="cm"/>
      <inkml:brushProperty name="color" value="#004F8B"/>
    </inkml:brush>
  </inkml:definitions>
  <inkml:trace contextRef="#ctx0" brushRef="#br0">1 18 12263 0 0,'1'0'2826'0'0,"12"0"90"0"0,0-1 1 0 0,21-3 0 0 0,-11 1-1482 0 0,22-5-1910 0 0,-38 6-5547 0 0</inkml:trace>
  <inkml:trace contextRef="#ctx0" brushRef="#br0" timeOffset="1">30 237 8231 0 0,'2'-1'5912'0'0,"9"-2"-3730"0"0,-1-1 0 0 0,0 0-1 0 0,18-10 1 0 0,2-2-56 0 0,-13 9-2122 0 0,3-3 1397 0 0,21-6 1 0 0,-20 10-3502 0 0,-1 4-3564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17.534"/>
    </inkml:context>
    <inkml:brush xml:id="br0">
      <inkml:brushProperty name="width" value="0.05" units="cm"/>
      <inkml:brushProperty name="height" value="0.05" units="cm"/>
      <inkml:brushProperty name="color" value="#004F8B"/>
    </inkml:brush>
  </inkml:definitions>
  <inkml:trace contextRef="#ctx0" brushRef="#br0">0 52 3767 0 0,'0'0'592'0'0</inkml:trace>
  <inkml:trace contextRef="#ctx0" brushRef="#br0" timeOffset="1">99 28 4055 0 0,'16'0'651'0'0,"-6"-2"1745"0"0,0 0-1 0 0,0 0 1 0 0,10-5-1 0 0,-12 4-1799 0 0,-1 0 0 0 0,1 1 0 0 0,0 0 0 0 0,-1 0-1 0 0,14 0 1 0 0,-12 3-5414 0 0,-1-1-780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17.865"/>
    </inkml:context>
    <inkml:brush xml:id="br0">
      <inkml:brushProperty name="width" value="0.05" units="cm"/>
      <inkml:brushProperty name="height" value="0.05" units="cm"/>
      <inkml:brushProperty name="color" value="#004F8B"/>
    </inkml:brush>
  </inkml:definitions>
  <inkml:trace contextRef="#ctx0" brushRef="#br0">1 20 5839 0 0,'0'0'451'0'0,"10"5"4496"0"0,-6-4-3862 0 0,1 0 0 0 0,-1 0 0 0 0,1-1 1 0 0,-1 0-1 0 0,1 0 0 0 0,-1 0 0 0 0,1 0 0 0 0,6-2 1 0 0,3 0 731 0 0,21-8 0 0 0,-24 3-1090 0 0,-11 7-761 0 0,1-1 0 0 0,0 0 0 0 0,0 1 0 0 0,-1-1 0 0 0,1 1 0 0 0,0-1 0 0 0,0 1 0 0 0,-1 0 0 0 0,1-1 1 0 0,0 1-1 0 0,0 0 0 0 0,0 0 0 0 0,0-1 0 0 0,-1 1 0 0 0,1 0 0 0 0,0 0 0 0 0,0 0 0 0 0,0 0 0 0 0,0 0 0 0 0,0 0 0 0 0,0 0 0 0 0,1 1 0 0 0,11 2-5895 0 0,1 2-2087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6:29.464"/>
    </inkml:context>
    <inkml:brush xml:id="br0">
      <inkml:brushProperty name="width" value="0.05" units="cm"/>
      <inkml:brushProperty name="height" value="0.05" units="cm"/>
      <inkml:brushProperty name="color" value="#004F8B"/>
    </inkml:brush>
  </inkml:definitions>
  <inkml:trace contextRef="#ctx0" brushRef="#br0">654 0 2959 0 0,'-2'1'220'0'0,"0"1"-183"0"0,0 1-1 0 0,0-1 0 0 0,1 0 1 0 0,-1 0-1 0 0,0 1 0 0 0,1-1 0 0 0,0 1 1 0 0,0-1-1 0 0,0 1 0 0 0,0 0 0 0 0,0 0 1 0 0,0-1-1 0 0,0 6 0 0 0,-6 17 1384 0 0,-50 133 7037 0 0,-6 17-2396 0 0,-34 56-1511 0 0,-32 52-2264 0 0,48-109-1065 0 0,53-105-735 0 0,3 0 1 0 0,3 2-1 0 0,3 0 0 0 0,-17 125 1 0 0,18-92-236 0 0,4-33 112 0 0,-17 166 907 0 0,26 213-505 0 0,11-306-761 0 0,7 110-3 0 0,-6-178-2 0 0,24 101 1 0 0,-12-91 0 0 0,23 88 0 0 0,-29-127 0 0 0,32 74 0 0 0,-13-50 0 0 0,73 119 0 0 0,-96-176 0 0 0,1-1 0 0 0,0 0 0 0 0,1 0 0 0 0,1-1 0 0 0,0-1 0 0 0,1 0 0 0 0,0-1 0 0 0,0 0 0 0 0,1-1 0 0 0,0 0 0 0 0,1-1 0 0 0,24 9 0 0 0,-27-12-197 0 0,18 6-2460 0 0,2-1-3517 0 0,-4-5-4022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19.789"/>
    </inkml:context>
    <inkml:brush xml:id="br0">
      <inkml:brushProperty name="width" value="0.05" units="cm"/>
      <inkml:brushProperty name="height" value="0.05" units="cm"/>
      <inkml:brushProperty name="color" value="#004F8B"/>
    </inkml:brush>
  </inkml:definitions>
  <inkml:trace contextRef="#ctx0" brushRef="#br0">267 1 9327 0 0,'0'0'1151'0'0,"-3"0"-998"0"0,-14 3 6343 0 0,16 9-6003 0 0,-1-1 0 0 0,0 1 0 0 0,-1 0 0 0 0,0-1-1 0 0,-1 0 1 0 0,-5 13 0 0 0,-5 14 1234 0 0,-2 5-470 0 0,-2-2-1 0 0,-31 54 1 0 0,-15 34 399 0 0,23-19-890 0 0,36-92-466 0 0,0 1 1 0 0,1 0 0 0 0,1-1-1 0 0,0 23 1 0 0,2-36-245 0 0,1 1-1 0 0,1-1 1 0 0,-1 0-1 0 0,1 1 1 0 0,0-1-1 0 0,0 0 1 0 0,0 1-1 0 0,1-1 1 0 0,0 0-1 0 0,0 0 1 0 0,3 6-1 0 0,-3-8 13 0 0,0-1 0 0 0,0 1 0 0 0,0-1-1 0 0,1 1 1 0 0,-1-1 0 0 0,1 0-1 0 0,-1 0 1 0 0,1 0 0 0 0,-1 0-1 0 0,1 0 1 0 0,0-1 0 0 0,0 1-1 0 0,0-1 1 0 0,0 0 0 0 0,0 0 0 0 0,0 0-1 0 0,0 0 1 0 0,1 0 0 0 0,-1-1-1 0 0,5 1 1 0 0,7 0 17 0 0,0-1 0 0 0,1 0 0 0 0,-1-1 0 0 0,0-1 0 0 0,0-1 0 0 0,0 0 0 0 0,26-9 0 0 0,-26 6-85 0 0,10-3 0 0 0,-1-2 0 0 0,1-2 0 0 0,30-20 0 0 0,-40 23 0 0 0,4-3 0 0 0,32-30 0 0 0,-50 42-7 0 0,1-1 1 0 0,-1 1-1 0 0,0-1 0 0 0,0 0 1 0 0,0 1-1 0 0,-1-1 0 0 0,1 0 1 0 0,0 0-1 0 0,-1 0 0 0 0,1 0 1 0 0,0-2-1 0 0,-1 3-409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20.152"/>
    </inkml:context>
    <inkml:brush xml:id="br0">
      <inkml:brushProperty name="width" value="0.05" units="cm"/>
      <inkml:brushProperty name="height" value="0.05" units="cm"/>
      <inkml:brushProperty name="color" value="#004F8B"/>
    </inkml:brush>
  </inkml:definitions>
  <inkml:trace contextRef="#ctx0" brushRef="#br0">1 0 5815 0 0,'0'0'444'0'0,"4"5"12"0"0,1 0 879 0 0,1 0 0 0 0,0 0-1 0 0,-1 0 1 0 0,2-1-1 0 0,-1 0 1 0 0,0 0-1 0 0,1-1 1 0 0,7 4-1 0 0,62 18 3601 0 0,-43-15-2796 0 0,44 13 1333 0 0,53 18 16 0 0,-106-32-3481 0 0,-15-6-7 0 0,0 0 0 0 0,1 1 0 0 0,-1 0 0 0 0,-1 1 0 0 0,1 0 0 0 0,9 7 0 0 0,-13-5 0 0 0,-4-4 0 0 0,-2 0 0 0 0,1 0 0 0 0,0 0 0 0 0,0-1 0 0 0,-1 1 0 0 0,0 0 0 0 0,1 0 0 0 0,-1-1 0 0 0,0 1 0 0 0,0-1 0 0 0,-1 1 0 0 0,-2 4 0 0 0,-21 30 0 0 0,12-22 0 0 0,1-1 0 0 0,-2 0 0 0 0,-29 23 0 0 0,-53 28 0 0 0,62-43-1523 0 0,-41 18 1 0 0,59-33 261 0 0,0 0 0 0 0,0-1 0 0 0,-1-1 0 0 0,1-1 0 0 0,-24 3 1 0 0,9-4-8282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21.528"/>
    </inkml:context>
    <inkml:brush xml:id="br0">
      <inkml:brushProperty name="width" value="0.05" units="cm"/>
      <inkml:brushProperty name="height" value="0.05" units="cm"/>
      <inkml:brushProperty name="color" value="#004F8B"/>
    </inkml:brush>
  </inkml:definitions>
  <inkml:trace contextRef="#ctx0" brushRef="#br0">588 70 3711 0 0,'-5'-7'94'0'0,"2"4"-53"0"0,1 1 0 0 0,0-2 0 0 0,0 1 0 0 0,1 0 0 0 0,-1 0 1 0 0,-2-6-1 0 0,3 7 145 0 0,-1-1 0 0 0,1 1 0 0 0,-1 0 1 0 0,0 0-1 0 0,1 0 0 0 0,-1 0 0 0 0,0 0 1 0 0,-1 0-1 0 0,1 1 0 0 0,0-1 0 0 0,0 1 0 0 0,-1 0 1 0 0,1-1-1 0 0,-1 1 0 0 0,1 0 0 0 0,-1 0 0 0 0,-2 0 1 0 0,-1-1 299 0 0,0 1 0 0 0,0 0 0 0 0,-1 0 0 0 0,1 0 0 0 0,0 1 0 0 0,-10 1 0 0 0,7 0-179 0 0,0 1 0 0 0,0 0 0 0 0,0 1 0 0 0,0 0 0 0 0,0 0 0 0 0,0 1 0 0 0,1 0 0 0 0,-1 1 0 0 0,1 0 0 0 0,1 0 0 0 0,-14 11 0 0 0,-3 7 514 0 0,-43 51 0 0 0,67-74-820 0 0,-37 47 778 0 0,2 2 0 0 0,3 1 0 0 0,1 2-1 0 0,3 1 1 0 0,-37 97 0 0 0,57-127-227 0 0,1-1 0 0 0,0 1 0 0 0,2 1 0 0 0,1-1 0 0 0,0 1 0 0 0,1 42 0 0 0,3-56-227 0 0,1 0-1 0 0,0 0 1 0 0,1 0-1 0 0,0 0 1 0 0,1 0-1 0 0,0-1 1 0 0,8 19-1 0 0,-7-21-111 0 0,0-1 0 0 0,0 1 0 0 0,1-1 0 0 0,0 0 0 0 0,0-1 0 0 0,0 1 0 0 0,0-1 0 0 0,1 0 0 0 0,0 0 0 0 0,0 0 0 0 0,12 6 0 0 0,-12-8-28 0 0,0 1-1 0 0,0-1 1 0 0,0 0 0 0 0,1 0-1 0 0,-1-1 1 0 0,1 1 0 0 0,0-2-1 0 0,-1 1 1 0 0,1-1 0 0 0,0 0-1 0 0,9 0 1 0 0,3-1 45 0 0,-10 0-164 0 0,-1 0-1 0 0,1 0 0 0 0,-1-1 1 0 0,0 0-1 0 0,1-1 1 0 0,7-2-1 0 0,9-4-65 0 0,-16 5 0 0 0,0 0 0 0 0,0 0 0 0 0,0-1 0 0 0,-1 0 0 0 0,1-1 0 0 0,11-8 0 0 0,-13 8 0 0 0,-1 0 0 0 0,-1 0 0 0 0,1-1 0 0 0,-1 0 0 0 0,0-1 0 0 0,0 1 0 0 0,-1-1 0 0 0,0 1 0 0 0,0-1 0 0 0,-1-1 0 0 0,5-13 0 0 0,-6 17 0 0 0,-1-1 0 0 0,0 1 0 0 0,-1-1 0 0 0,1 1 0 0 0,-1-1 0 0 0,0 1 0 0 0,0-1 0 0 0,0 0 0 0 0,0 1 0 0 0,-1-1 0 0 0,0 1 0 0 0,0-1 0 0 0,0 1 0 0 0,-1-1 0 0 0,1 1 0 0 0,-1 0 0 0 0,0 0 0 0 0,0 0 0 0 0,-1 0 0 0 0,1 0 0 0 0,-6-6 0 0 0,-55-49 0 0 0,63 59 0 0 0,0 0 0 0 0,-1 0 0 0 0,1 0 0 0 0,0 0 0 0 0,0 0 0 0 0,0 0 0 0 0,0-1 0 0 0,0 1 0 0 0,0 0 0 0 0,-1 0 0 0 0,1 0 0 0 0,0 0 0 0 0,0-1 0 0 0,0 1 0 0 0,0 0 0 0 0,0 0 0 0 0,0 0 0 0 0,0-1 0 0 0,0 1 0 0 0,0 0 0 0 0,0 0 0 0 0,0 0 0 0 0,0-1 0 0 0,0 1 0 0 0,0 0 0 0 0,0 0 0 0 0,0 0 0 0 0,0-1 0 0 0,0 1 0 0 0,0 0 0 0 0,0 0 0 0 0,5-4-1 0 0,0 1 1 0 0,1 0-1 0 0,-1 1 1 0 0,0-1-1 0 0,1 1 0 0 0,0 0 1 0 0,7-1-1 0 0,-7 1-6 0 0,14-4-115 0 0,146-40 147 0 0,-162 46-21 0 0,0-1 1 0 0,0 1 0 0 0,0 0 0 0 0,0 0 0 0 0,0 0 0 0 0,0 0-1 0 0,0 1 1 0 0,0-1 0 0 0,0 1 0 0 0,0 0 0 0 0,0 1-1 0 0,4 1 1 0 0,-6-2-3 0 0,-1-1-1 0 0,1 1 1 0 0,-1 0-1 0 0,1 0 1 0 0,-1 0-1 0 0,1 0 1 0 0,-1 0-1 0 0,0 0 1 0 0,1 1-1 0 0,-1-1 1 0 0,0 0-1 0 0,0 1 1 0 0,0-1-1 0 0,0 1 1 0 0,0-1-1 0 0,0 1 1 0 0,0-1-1 0 0,-1 1 1 0 0,1 0-1 0 0,-1-1 1 0 0,1 1-1 0 0,-1 0 1 0 0,1-1-1 0 0,-1 1 1 0 0,0 0-1 0 0,0 0 1 0 0,0-1-1 0 0,0 1 1 0 0,0 0-1 0 0,-1 2 1 0 0,-1 5-2 0 0,-1 1 0 0 0,0-1 0 0 0,0 0 0 0 0,-1 0 0 0 0,-8 13 0 0 0,0-2 0 0 0,-19 22 0 0 0,18-25 0 0 0,-60 69 0 0 0,66-81-213 0 0,24-18-11963 0 0,-4 7 3373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22.111"/>
    </inkml:context>
    <inkml:brush xml:id="br0">
      <inkml:brushProperty name="width" value="0.05" units="cm"/>
      <inkml:brushProperty name="height" value="0.05" units="cm"/>
      <inkml:brushProperty name="color" value="#004F8B"/>
    </inkml:brush>
  </inkml:definitions>
  <inkml:trace contextRef="#ctx0" brushRef="#br0">151 167 3823 0 0,'4'-11'408'0'0,"0"-1"-1"0"0,-1 0 0 0 0,0 0 0 0 0,-1 0 0 0 0,1-22 0 0 0,-1 14 730 0 0,-2 16-812 0 0,0 0-1 0 0,0 0 0 0 0,-1 0 0 0 0,1 0 0 0 0,-1 0 0 0 0,0 0 0 0 0,0 1 1 0 0,-1-1-1 0 0,-2-6 0 0 0,2 5 302 0 0,2 4 150 0 0,-9-1 627 0 0,7 1-1248 0 0,0 1 0 0 0,-1 0-1 0 0,1 0 1 0 0,0 1 0 0 0,0-1 0 0 0,-1 0 0 0 0,1 1-1 0 0,0-1 1 0 0,0 1 0 0 0,0 0 0 0 0,0 0 0 0 0,-1-1 0 0 0,1 1-1 0 0,1 1 1 0 0,-1-1 0 0 0,-3 2 0 0 0,-1 2 194 0 0,1-1-1 0 0,0 1 1 0 0,0 0 0 0 0,-4 6 0 0 0,-1 4 169 0 0,0 1 0 0 0,0-1 1 0 0,1 2-1 0 0,2-1 0 0 0,-11 30 0 0 0,13-30 421 0 0,1 0 0 0 0,-4 32 1 0 0,8-41-512 0 0,-1 0 0 0 0,1 0 0 0 0,0 1 1 0 0,1-1-1 0 0,0 0 0 0 0,0 0 1 0 0,0 1-1 0 0,5 12 0 0 0,-5-18-351 0 0,-1-1 0 0 0,1 0-1 0 0,-1 0 1 0 0,1 0 0 0 0,0 0 0 0 0,-1 0-1 0 0,1 0 1 0 0,0 0 0 0 0,0 0-1 0 0,0 0 1 0 0,0 0 0 0 0,0 0 0 0 0,-1-1-1 0 0,1 1 1 0 0,1 0 0 0 0,-1-1 0 0 0,0 1-1 0 0,0 0 1 0 0,0-1 0 0 0,0 0 0 0 0,2 1-1 0 0,-1 0 21 0 0,1-1 0 0 0,-1 0-1 0 0,0 0 1 0 0,0-1-1 0 0,0 1 1 0 0,0 0 0 0 0,0-1-1 0 0,0 1 1 0 0,0-1-1 0 0,0 1 1 0 0,4-3 0 0 0,2-2 144 0 0,1 0 0 0 0,-1-1 1 0 0,0 0-1 0 0,9-9 1 0 0,-1 0 2 0 0,-2-2-1 0 0,14-17 1 0 0,-12 13-182 0 0,-3 3-62 0 0,21-38 0 0 0,-20 31 0 0 0,23-31 0 0 0,-33 52 16 0 0,-4 3 59 0 0,-6 89 74 0 0,-1-21-77 0 0,8-25-72 0 0,0-38 0 0 0,-1 0 0 0 0,1-1 0 0 0,0 1 0 0 0,0-1 0 0 0,0 1 0 0 0,0-1 0 0 0,0 0 0 0 0,1 1 0 0 0,3 4 0 0 0,-4-7 0 0 0,0 0 0 0 0,-1 0 0 0 0,1 0 0 0 0,0 0 0 0 0,0-1 0 0 0,0 1 0 0 0,-1 0 0 0 0,1-1 0 0 0,0 1 0 0 0,0 0 0 0 0,0-1 0 0 0,0 1 0 0 0,0-1 0 0 0,0 0 0 0 0,0 1 0 0 0,1-1 0 0 0,-1 0 0 0 0,0 0 0 0 0,0 1 0 0 0,0-1 0 0 0,0 0 0 0 0,0 0 0 0 0,0 0 0 0 0,0-1 0 0 0,1 1 0 0 0,-1 0 0 0 0,0 0 0 0 0,0 0 0 0 0,0-1 0 0 0,2 0 0 0 0,-1 0 0 0 0,0 0-263 0 0,1 0 0 0 0,-1 0 0 0 0,1 0 0 0 0,-1 0 0 0 0,1-1 0 0 0,-1 1 0 0 0,3-3 0 0 0,1-2-2440 0 0,1-1 0 0 0,7-10-1 0 0,-10 12 1020 0 0,5-6-7322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22.554"/>
    </inkml:context>
    <inkml:brush xml:id="br0">
      <inkml:brushProperty name="width" value="0.05" units="cm"/>
      <inkml:brushProperty name="height" value="0.05" units="cm"/>
      <inkml:brushProperty name="color" value="#004F8B"/>
    </inkml:brush>
  </inkml:definitions>
  <inkml:trace contextRef="#ctx0" brushRef="#br0">30 22 2359 0 0,'0'0'507'0'0,"-8"15"8350"0"0,-4 41-440 0 0,5 5-3690 0 0,5-47-3809 0 0,2-1-1 0 0,0 1 1 0 0,0 0-1 0 0,2-1 1 0 0,-1 1-1 0 0,7 21 1 0 0,-8-34-885 0 0,1 1 1 0 0,-1-1-1 0 0,1 1 1 0 0,-1 0 0 0 0,1-1-1 0 0,0 1 1 0 0,0-1-1 0 0,0 0 1 0 0,0 1-1 0 0,0-1 1 0 0,0 0 0 0 0,0 1-1 0 0,0-1 1 0 0,0 0-1 0 0,1 0 1 0 0,-1 0-1 0 0,1 0 1 0 0,-1 0 0 0 0,0 0-1 0 0,1 0 1 0 0,0-1-1 0 0,-1 1 1 0 0,1-1 0 0 0,-1 1-1 0 0,1-1 1 0 0,0 1-1 0 0,-1-1 1 0 0,1 0-1 0 0,0 0 1 0 0,-1 0 0 0 0,1 0-1 0 0,0 0 1 0 0,-1 0-1 0 0,1 0 1 0 0,0 0-1 0 0,-1-1 1 0 0,1 1 0 0 0,0-1-1 0 0,-1 1 1 0 0,1-1-1 0 0,-1 0 1 0 0,1 0-1 0 0,2-1 1 0 0,6-5-34 0 0,0-1 0 0 0,-1 1 0 0 0,0-2 0 0 0,0 1 0 0 0,-1-1 0 0 0,0-1 0 0 0,-1 1 0 0 0,0-1 0 0 0,0-1 0 0 0,-1 1 0 0 0,6-14 0 0 0,53-123 0 0 0,-64 143 0 0 0,10-9 0 0 0,-7 8 0 0 0,-1 3 0 0 0,1 12 0 0 0,-3 15 0 0 0,-1 40 0 0 0,-1-23 0 0 0,3 22 0 0 0,-2-59 0 0 0,6 22 0 0 0,-5-22 0 0 0,-1-2 0 0 0,0 1 0 0 0,9 8 0 0 0,5 4 0 0 0,-14-15-5 0 0,1-1-1 0 0,-1 0 1 0 0,1 1 0 0 0,-1-1 0 0 0,1 1-1 0 0,0-1 1 0 0,-1 0 0 0 0,1 1 0 0 0,-1-1-1 0 0,1 0 1 0 0,0 1 0 0 0,-1-1-1 0 0,1 0 1 0 0,0 0 0 0 0,-1 0 0 0 0,1 0-1 0 0,0 0 1 0 0,4-2-302 0 0,-5 2 222 0 0,18-11-2448 0 0,-9 5-4700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22.933"/>
    </inkml:context>
    <inkml:brush xml:id="br0">
      <inkml:brushProperty name="width" value="0.05" units="cm"/>
      <inkml:brushProperty name="height" value="0.05" units="cm"/>
      <inkml:brushProperty name="color" value="#004F8B"/>
    </inkml:brush>
  </inkml:definitions>
  <inkml:trace contextRef="#ctx0" brushRef="#br0">58 0 6647 0 0,'0'0'514'0'0,"-14"4"218"0"0,10-1 987 0 0,0 0 1 0 0,1 1-1 0 0,-1-1 1 0 0,1 1-1 0 0,0 0 1 0 0,0 0-1 0 0,0 0 1 0 0,-4 7-1 0 0,6-7-1009 0 0,-1 0 0 0 0,0 1 0 0 0,1-1 0 0 0,0 1 0 0 0,0-1 0 0 0,0 1 0 0 0,0 0 0 0 0,1 7 0 0 0,0-9-629 0 0,1 0 0 0 0,0 0 0 0 0,0 0 1 0 0,-1 0-1 0 0,2 0 0 0 0,-1 0 0 0 0,0 0 0 0 0,1-1 1 0 0,-1 1-1 0 0,1 0 0 0 0,0-1 0 0 0,-1 1 1 0 0,1-1-1 0 0,1 0 0 0 0,-1 0 0 0 0,0 1 0 0 0,0-1 1 0 0,1-1-1 0 0,0 1 0 0 0,2 2 0 0 0,3 0 137 0 0,0 1-1 0 0,0-1 0 0 0,1 0 0 0 0,-1-1 1 0 0,16 4-1 0 0,15-1-217 0 0,-28-5 0 0 0,0 1 0 0 0,15 4 0 0 0,-10 0 0 0 0,-15-4 0 0 0,0-2 0 0 0,-1 0 0 0 0,1 1 0 0 0,-1-1 0 0 0,1 0 0 0 0,-1 0 0 0 0,1 1 0 0 0,-1-1 0 0 0,0 0 0 0 0,1 1 0 0 0,-1-1 0 0 0,1 0 0 0 0,-1 1 0 0 0,0-1 0 0 0,1 0 0 0 0,-1 1 0 0 0,0-1 0 0 0,0 1 0 0 0,1-1 0 0 0,-1 1 0 0 0,0-1 0 0 0,0 1 0 0 0,0-1 0 0 0,0 1 0 0 0,1-1 0 0 0,-1 1 0 0 0,0-1 0 0 0,0 1 0 0 0,0-1 0 0 0,0 1 0 0 0,0 0 0 0 0,-1 0 0 0 0,0 8 0 0 0,0-6 0 0 0,-1-1 0 0 0,1 0 0 0 0,-1 0 0 0 0,1 0 0 0 0,-1 0 0 0 0,0 0 0 0 0,0 0 0 0 0,0 0 0 0 0,0 0 0 0 0,-3 1 0 0 0,-26 17 0 0 0,22-15 0 0 0,2-1 0 0 0,-1 0 0 0 0,0-1 0 0 0,0 0 0 0 0,0 0 0 0 0,-15 3 0 0 0,19-5 0 0 0,-1 0 0 0 0,0-1 0 0 0,0 1 0 0 0,0-1 0 0 0,0 0 0 0 0,1 0 0 0 0,-1-1 0 0 0,0 1 0 0 0,0-1 0 0 0,0 0 0 0 0,-6-3 0 0 0,-1-4-2728 0 0,12 8 2361 0 0,-1-1 0 0 0,1 1-1 0 0,-1 0 1 0 0,1-1 0 0 0,-1 1 0 0 0,1-1 0 0 0,-1 1-1 0 0,1-1 1 0 0,0 1 0 0 0,-1-1 0 0 0,1 0 0 0 0,0 1 0 0 0,-1-1-1 0 0,1 1 1 0 0,0-1 0 0 0,0 0 0 0 0,-1 1 0 0 0,1-1-1 0 0,0-1 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23.296"/>
    </inkml:context>
    <inkml:brush xml:id="br0">
      <inkml:brushProperty name="width" value="0.05" units="cm"/>
      <inkml:brushProperty name="height" value="0.05" units="cm"/>
      <inkml:brushProperty name="color" value="#004F8B"/>
    </inkml:brush>
  </inkml:definitions>
  <inkml:trace contextRef="#ctx0" brushRef="#br0">68 1 16415 0 0,'-13'30'2078'0'0,"9"-24"-685"0"0,1 0-1 0 0,1 0 0 0 0,-1 1 0 0 0,1-1 1 0 0,-2 11-1 0 0,4-15-1216 0 0,-1 0 0 0 0,1 1 0 0 0,0-1 0 0 0,1 0 0 0 0,-1 0 0 0 0,0 0 0 0 0,1 1 0 0 0,-1-1 0 0 0,1 0 0 0 0,-1 0 0 0 0,1 0 0 0 0,0 0 0 0 0,0 0 0 0 0,0 0 0 0 0,0 0 0 0 0,1 0 0 0 0,-1 0 0 0 0,0 0 0 0 0,1-1 0 0 0,-1 1 0 0 0,3 2 0 0 0,2 0-16 0 0,-1 0 0 0 0,1 0 0 0 0,0 0 0 0 0,0 0 0 0 0,0-1 0 0 0,0 0 0 0 0,8 2-1 0 0,-1 0 98 0 0,0 1-1 0 0,20 12 0 0 0,-22-10-256 0 0,3 5 0 0 0,-12-8 0 0 0,-1-2 0 0 0,1 0 0 0 0,0 1 0 0 0,-1-1 0 0 0,1 0 0 0 0,-1 0 0 0 0,0 1 0 0 0,0-1 0 0 0,0 0 0 0 0,0 1 0 0 0,-1-1 0 0 0,1 1 0 0 0,-1-1 0 0 0,0 1 0 0 0,0-1 0 0 0,0 1 0 0 0,-1 4 0 0 0,0-5 0 0 0,0 0 0 0 0,0 0 0 0 0,0 0 0 0 0,-1 0 0 0 0,1-1 0 0 0,-1 1 0 0 0,0-1 0 0 0,1 1 0 0 0,-1-1 0 0 0,0 1 0 0 0,0-1 0 0 0,-1 0 0 0 0,1 0 0 0 0,-4 2 0 0 0,0 0 0 0 0,-1 0 0 0 0,0 0 0 0 0,1-1 0 0 0,-2 0 0 0 0,1 0 0 0 0,0-1 0 0 0,-1 0 0 0 0,1 0 0 0 0,-1-1 0 0 0,1 0 0 0 0,-11 0 0 0 0,12-1 46 0 0,0 0-1 0 0,0-1 0 0 0,0 0 1 0 0,0 0-1 0 0,0 0 1 0 0,0-1-1 0 0,-11-4 1 0 0,16 5-98 0 0,-1 1 0 0 0,1-1 0 0 0,-1 0 0 0 0,1 0 0 0 0,0 0 0 0 0,-1 0 0 0 0,1 0 0 0 0,0 0 0 0 0,0 0 0 0 0,0 0 0 0 0,-1 0 0 0 0,1-1 0 0 0,0 1 0 0 0,1 0 0 0 0,-1-1 0 0 0,0 1 0 0 0,0-1 0 0 0,0 1 0 0 0,1-1 0 0 0,-1 1 0 0 0,1-1 0 0 0,0 1 0 0 0,-1-1 0 0 0,1 0 0 0 0,0 1 0 0 0,0-1 0 0 0,0 0 0 0 0,0 1 0 0 0,0-1 0 0 0,0 0 0 0 0,0 1 0 0 0,1-1 0 0 0,-1 1 0 0 0,1-3 0 0 0,4-8-7520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5:08.632"/>
    </inkml:context>
    <inkml:brush xml:id="br0">
      <inkml:brushProperty name="width" value="0.05" units="cm"/>
      <inkml:brushProperty name="height" value="0.05" units="cm"/>
      <inkml:brushProperty name="color" value="#004F8B"/>
    </inkml:brush>
  </inkml:definitions>
  <inkml:trace contextRef="#ctx0" brushRef="#br0">55 15 5351 0 0,'-48'-13'416'0'0,"41"12"-310"0"0,8 2-60 0 0,5 3-38 0 0,29 4 1658 0 0,-23-5 383 0 0,1 1 1 0 0,-1 1-1 0 0,0 0 0 0 0,0 0 1 0 0,14 11-1 0 0,9 9 674 0 0,44 45 1112 0 0,-33-28-2023 0 0,67 49-1 0 0,-95-81-1686 0 0,-1 0 1 0 0,1-1-1 0 0,0-1 1 0 0,1 0 0 0 0,0-2-1 0 0,0 0 1 0 0,1-1-1 0 0,32 4 1 0 0,12-3 547 0 0,87-4 1 0 0,-51-2-454 0 0,-27 2-220 0 0,0-4 0 0 0,88-13 0 0 0,-116 6 0 0 0,0-2 0 0 0,67-26 0 0 0,80-46 0 0 0,-26 9 0 0 0,-99 49 0 0 0,0 2 0 0 0,95-18 0 0 0,-136 36 0 0 0,1 1 0 0 0,-1 1 0 0 0,0 2 0 0 0,1 1 0 0 0,-1 0 0 0 0,0 2 0 0 0,1 1 0 0 0,-1 2 0 0 0,0 0 0 0 0,-1 1 0 0 0,0 2 0 0 0,29 12 0 0 0,-32-8 0 0 0,-1 0 0 0 0,0 2 0 0 0,-1 0 0 0 0,25 24 0 0 0,43 31 0 0 0,2 3 0 0 0,-44-32 0 0 0,1-1 0 0 0,71 43 0 0 0,-105-75 0 0 0,1-1 0 0 0,0 0 0 0 0,0-1 0 0 0,0 0 0 0 0,1-1 0 0 0,0-1 0 0 0,0 0 0 0 0,0-1 0 0 0,16 0 0 0 0,0-2 0 0 0,0-1 0 0 0,-1-1 0 0 0,45-9 0 0 0,-15-4 0 0 0,0-3 0 0 0,74-33 0 0 0,-12 5 0 0 0,-59 23 0 0 0,80-25 0 0 0,-110 39 0 0 0,2 1 0 0 0,45-5 0 0 0,-13 7 0 0 0,120 6 0 0 0,89 23 0 0 0,-218-17 0 0 0,365 28 0 0 0,-379-31 0 0 0,-1-1 0 0 0,0-2 0 0 0,0-3 0 0 0,0-1 0 0 0,0-2 0 0 0,0-2 0 0 0,67-22 0 0 0,-88 23 0 0 0,-1 1 0 0 0,1 0 0 0 0,0 2 0 0 0,0 0 0 0 0,24 0 0 0 0,-33 4 0 0 0,-1 1 0 0 0,1 0 0 0 0,-1 0 0 0 0,1 1 0 0 0,-1 1 0 0 0,0 0 0 0 0,0 0 0 0 0,0 2 0 0 0,0-1 0 0 0,16 10 0 0 0,56 44 0 0 0,-61-40 0 0 0,51 29 0 0 0,-65-42 0 0 0,0-1 0 0 0,0-1 0 0 0,0 1 0 0 0,0-2 0 0 0,0 1 0 0 0,1-1 0 0 0,-1 0 0 0 0,1-1 0 0 0,-1 0 0 0 0,12-1 0 0 0,-1-2 0 0 0,0 0 0 0 0,0-1 0 0 0,36-11 0 0 0,53-27 0 0 0,-86 31 0 0 0,130-48 0 0 0,-144 55 0 0 0,0 0 0 0 0,1 0 0 0 0,-1 1 0 0 0,1 0 0 0 0,-1 0 0 0 0,1 1 0 0 0,0 1 0 0 0,-1-1 0 0 0,1 2 0 0 0,0-1 0 0 0,-1 1 0 0 0,1 1 0 0 0,-1 0 0 0 0,1 0 0 0 0,-1 1 0 0 0,11 4 0 0 0,-10-3 0 0 0,1-1 0 0 0,-1 0 0 0 0,18 3 0 0 0,-11-3 0 0 0,-4-1 0 0 0,0-1 0 0 0,0 0 0 0 0,0-1 0 0 0,0 0 0 0 0,1-1 0 0 0,-1-1 0 0 0,0 0 0 0 0,0-1 0 0 0,-1 0 0 0 0,17-6 0 0 0,13-8 0 0 0,66-38 0 0 0,2-1 0 0 0,-97 50 0 0 0,0 1 0 0 0,1 0 0 0 0,0 1 0 0 0,0 0 0 0 0,0 2 0 0 0,1-1 0 0 0,-1 1 0 0 0,0 1 0 0 0,1 1 0 0 0,-1 0 0 0 0,1 1 0 0 0,24 4 0 0 0,19 8 0 0 0,65 22 0 0 0,-96-25 0 0 0,-1 1 0 0 0,0 1 0 0 0,0 2 0 0 0,35 24 0 0 0,-24-9 0 0 0,-21-16 0 0 0,1-1 0 0 0,28 17 0 0 0,-40-26 0 0 0,1-1 0 0 0,0 1 0 0 0,0-1 0 0 0,0 0 0 0 0,1-1 0 0 0,-1 1 0 0 0,0-1 0 0 0,1 0 0 0 0,-1-1 0 0 0,1 1 0 0 0,-1-1 0 0 0,10-2 0 0 0,49-10 0 0 0,79-26 0 0 0,-43 10 0 0 0,-49 17 0 0 0,108-10 0 0 0,54 13 0 0 0,-166 7 0 0 0,19 0 0 0 0,240-14 0 0 0,-254 10 0 0 0,1 4 0 0 0,-1 1 0 0 0,0 3 0 0 0,0 2 0 0 0,68 16 0 0 0,61 11 0 0 0,-159-28 0 0 0,1-1 0 0 0,0-2 0 0 0,-1 0 0 0 0,1-1 0 0 0,0-1 0 0 0,0-2 0 0 0,37-8 0 0 0,82-18 0 0 0,-115 26 0 0 0,0 0 0 0 0,0 2 0 0 0,34 2 0 0 0,-41 1 0 0 0,0 1 0 0 0,-1 0 0 0 0,0 2 0 0 0,0 0 0 0 0,34 15 0 0 0,-32-11 0 0 0,1 0 0 0 0,-1-2 0 0 0,1-1 0 0 0,1-1 0 0 0,-1-1 0 0 0,1-1 0 0 0,0-1 0 0 0,0 0 0 0 0,-1-2 0 0 0,1-2 0 0 0,45-6 0 0 0,185-65 0 0 0,-103 25 0 0 0,-119 40 0 0 0,-1 2 0 0 0,1 1 0 0 0,35-1 0 0 0,97 5 0 0 0,-146 2 0 0 0,53 2 0 0 0,30 0 0 0 0,188 3 0 0 0,-76 0 0 0 0,-161-7 0 0 0,335-26 0 0 0,-250 15 0 0 0,-40 3 0 0 0,65-5 0 0 0,-135 14 0 0 0,0 0 0 0 0,0 2 0 0 0,-1 1 0 0 0,29 7 0 0 0,54 20 0 0 0,72 15 0 0 0,122-3 0 0 0,-18-8 0 0 0,180 13 0 0 0,271-50 0 0 0,-448-9 0 0 0,-266 11-704 0 0,0-1 1 0 0,40-8-1 0 0,-56 9 272 0 0,0-1-1 0 0,0 0 1 0 0,0 0 0 0 0,-1 0 0 0 0,1-1-1 0 0,-1 0 1 0 0,1 0 0 0 0,-1-1-1 0 0,0 1 1 0 0,0-1 0 0 0,-1 0-1 0 0,1 0 1 0 0,-1-1 0 0 0,0 1-1 0 0,5-7 1 0 0,7-20-9764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23.644"/>
    </inkml:context>
    <inkml:brush xml:id="br0">
      <inkml:brushProperty name="width" value="0.05" units="cm"/>
      <inkml:brushProperty name="height" value="0.05" units="cm"/>
      <inkml:brushProperty name="color" value="#004F8B"/>
    </inkml:brush>
  </inkml:definitions>
  <inkml:trace contextRef="#ctx0" brushRef="#br0">33 179 10447 0 0,'1'3'187'0'0,"0"-1"0"0"0,0 1 0 0 0,0-1 0 0 0,-1 1 0 0 0,1 0-1 0 0,-1-1 1 0 0,0 1 0 0 0,0-1 0 0 0,0 1 0 0 0,0 5 0 0 0,-8 29 6384 0 0,3-11-1055 0 0,-4 15-2858 0 0,5-22-1622 0 0,-2 25-1 0 0,3-22-380 0 0,2-14-305 0 0,0 0 1 0 0,1 1-1 0 0,0 13 0 0 0,0-20-10 0 0,9-1-2917 0 0,1-2-4584 0 0,2-5-2297 0 0</inkml:trace>
  <inkml:trace contextRef="#ctx0" brushRef="#br0" timeOffset="1">203 3 4607 0 0,'-1'-3'7000'0'0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24.121"/>
    </inkml:context>
    <inkml:brush xml:id="br0">
      <inkml:brushProperty name="width" value="0.05" units="cm"/>
      <inkml:brushProperty name="height" value="0.05" units="cm"/>
      <inkml:brushProperty name="color" value="#004F8B"/>
    </inkml:brush>
  </inkml:definitions>
  <inkml:trace contextRef="#ctx0" brushRef="#br0">114 85 6415 0 0,'2'-4'908'0'0,"1"-1"-1"0"0,-1 1 1 0 0,-1-1-1 0 0,1 1 1 0 0,-1-1-1 0 0,1 1 1 0 0,-1-1-1 0 0,-1 0 1 0 0,1 0-1 0 0,-1 1 1 0 0,0-1-1 0 0,0-10 1666 0 0,-8 5-332 0 0,7 10-2132 0 0,0-1 0 0 0,0 1 1 0 0,0-1-1 0 0,0 1 0 0 0,0-1 0 0 0,0 1 0 0 0,0 0 0 0 0,0-1 0 0 0,0 1 1 0 0,0 0-1 0 0,0 0 0 0 0,0 0 0 0 0,0 0 0 0 0,-1 0 0 0 0,1 0 0 0 0,0 0 0 0 0,0 0 1 0 0,0 1-1 0 0,0-1 0 0 0,0 0 0 0 0,0 1 0 0 0,0-1 0 0 0,0 1 0 0 0,0-1 1 0 0,0 1-1 0 0,-2 1 0 0 0,-2 1 310 0 0,1 1 1 0 0,0 0-1 0 0,-1 0 1 0 0,-3 6-1 0 0,2-3-39 0 0,2-2-212 0 0,0 0 0 0 0,0 1 0 0 0,1-1 0 0 0,0 1 0 0 0,0 0 0 0 0,0 0 0 0 0,-1 8 0 0 0,-12 45 1167 0 0,15-55-1195 0 0,-3 12 203 0 0,0 0 1 0 0,2 0 0 0 0,0 0-1 0 0,1 0 1 0 0,0 1-1 0 0,3 29 1 0 0,3-30-344 0 0,-1-14 0 0 0,-3-1 0 0 0,0-1 0 0 0,0 1 0 0 0,0 0 0 0 0,0-1 0 0 0,0 1 0 0 0,0-1 0 0 0,0 0 0 0 0,0 1 0 0 0,0-1 0 0 0,0 0 0 0 0,1 0 0 0 0,-1 0 0 0 0,0 1 0 0 0,0-1 0 0 0,0 0 0 0 0,0-1 0 0 0,0 1 0 0 0,0 0 0 0 0,0 0 0 0 0,1 0 0 0 0,-1-1 0 0 0,0 1 0 0 0,0 0 0 0 0,0-1 0 0 0,0 1 0 0 0,0-1 0 0 0,0 1 0 0 0,0-1 0 0 0,0 0 0 0 0,-1 1 0 0 0,1-1 0 0 0,0 0 0 0 0,1-1 0 0 0,4-4 0 0 0,-1 0 0 0 0,0 0 0 0 0,6-10 0 0 0,-7 11 0 0 0,96-134 0 0 0,-68 94 0 0 0,-32 45 0 0 0,0 0 0 0 0,0 0 0 0 0,0 0 0 0 0,0 0 0 0 0,0-1 0 0 0,0 1 0 0 0,0 0 0 0 0,0 0 0 0 0,0 0 0 0 0,0 0 0 0 0,1 0 0 0 0,-1 0 0 0 0,0 0 0 0 0,0-1 0 0 0,0 1 0 0 0,0 0 0 0 0,0 0 0 0 0,1 0 0 0 0,-1 0 0 0 0,0 0 0 0 0,0 0 0 0 0,0 0 0 0 0,0 0 0 0 0,0 0 0 0 0,1 0 0 0 0,-1 0 0 0 0,0 0 0 0 0,0 0 0 0 0,0 0 0 0 0,0 0 0 0 0,1 0 0 0 0,-1 0 0 0 0,0 0 0 0 0,0 0 0 0 0,0 0 0 0 0,0 0 0 0 0,0 0 0 0 0,1 0 0 0 0,-1 0 0 0 0,0 0 0 0 0,0 1 0 0 0,0-1 0 0 0,0 0 0 0 0,0 0 0 0 0,0 0 0 0 0,1 0 0 0 0,-1 0 0 0 0,0 0 0 0 0,0 0 0 0 0,0 1 0 0 0,0-1 0 0 0,0 0 0 0 0,0 0 0 0 0,0 0 0 0 0,0 0 0 0 0,0 0 0 0 0,0 1 0 0 0,0-1 0 0 0,0 0 0 0 0,1 0 0 0 0,-1 0 0 0 0,0 0 0 0 0,0 1 0 0 0,0-1 0 0 0,0 0 0 0 0,0 0 0 0 0,-1 0 0 0 0,1 0 0 0 0,0 1 0 0 0,1 9 0 0 0,-3 2 0 0 0,-2 5 0 0 0,0 1 0 0 0,2 0 0 0 0,0 1 0 0 0,2-1 0 0 0,0 0 0 0 0,2 23 0 0 0,-2-37 0 0 0,0-3 0 0 0,0 0 0 0 0,0 1 0 0 0,0-1 0 0 0,0 0 0 0 0,0 0 0 0 0,0 0 0 0 0,1 1 0 0 0,-1-1 0 0 0,0 0 0 0 0,1 0 0 0 0,-1 0 0 0 0,1 0 0 0 0,-1 0 0 0 0,1 0 0 0 0,0 2 0 0 0,0-1 0 0 0,0 3 0 0 0,11 5 0 0 0,-10-8 0 0 0,-2-1 0 0 0,1 0 0 0 0,0 0 0 0 0,-1-1 0 0 0,1 1 0 0 0,0 0 0 0 0,0-1 0 0 0,0 1 0 0 0,0-1 0 0 0,-1 1 0 0 0,1-1 0 0 0,0 0 0 0 0,0 1 0 0 0,0-1 0 0 0,0 0 0 0 0,0 1 0 0 0,2-1 0 0 0,-2 0 0 0 0,-1 1 0 0 0,1-1 0 0 0,0 0 0 0 0,-1 1 0 0 0,1-1 0 0 0,0 0 0 0 0,-1 0 0 0 0,1 1 0 0 0,0-1 0 0 0,0 0 0 0 0,-1 0 0 0 0,1 0 0 0 0,0 0 0 0 0,0 0 0 0 0,-1 0 0 0 0,1 0 0 0 0,0 0 0 0 0,0-1 0 0 0,-1 1 0 0 0,1 0 0 0 0,0 0 0 0 0,2-1 0 0 0,9 0-444 0 0,-10 1-72 0 0,1 1 0 0 0,-1-1 0 0 0,0-1 1 0 0,0 1-1 0 0,0 0 0 0 0,0 0 0 0 0,0-1 0 0 0,0 1 0 0 0,0-1 0 0 0,0 0 0 0 0,0 0 0 0 0,0 1 0 0 0,0-1 0 0 0,0 0 0 0 0,0-1 0 0 0,2-1 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7:24.817"/>
    </inkml:context>
    <inkml:brush xml:id="br0">
      <inkml:brushProperty name="width" value="0.05" units="cm"/>
      <inkml:brushProperty name="height" value="0.05" units="cm"/>
      <inkml:brushProperty name="color" value="#004F8B"/>
    </inkml:brush>
  </inkml:definitions>
  <inkml:trace contextRef="#ctx0" brushRef="#br0">1 20 6647 0 0,'0'0'5299'0'0,"10"-11"2234"0"0,-8 10-7231 0 0,0 0 0 0 0,0 0 0 0 0,0 0-1 0 0,0 0 1 0 0,0 0 0 0 0,0 1 0 0 0,1-1 0 0 0,-1 1 0 0 0,0-1-1 0 0,4 1 1 0 0,-5 0 137 0 0,13 10 2294 0 0,-11-6-2508 0 0,0 1-1 0 0,-1 0 1 0 0,1 0 0 0 0,-1 0-1 0 0,0 0 1 0 0,-1 1 0 0 0,1-1-1 0 0,-1 0 1 0 0,0 1 0 0 0,0-1-1 0 0,-1 1 1 0 0,0 7 0 0 0,0 8 860 0 0,-6 38 0 0 0,-11 39 611 0 0,21-109-1694 0 0,0 1 0 0 0,1-1 1 0 0,9-12-1 0 0,-10 16-2 0 0,0 0 0 0 0,0-1 0 0 0,3-10 0 0 0,7-13 0 0 0,-3 11 0 0 0,-7 12 0 0 0,1 0 0 0 0,0 0 0 0 0,7-9 0 0 0,14-16 0 0 0,-20 27 0 0 0,1 5 0 0 0,-6 3 0 0 0,0 0 0 0 0,0-1 0 0 0,0 1 0 0 0,0 0 0 0 0,0 0 0 0 0,0-1 0 0 0,0 1 0 0 0,0 0 0 0 0,-1 0 0 0 0,1 0 0 0 0,-1 0 0 0 0,0 0 0 0 0,1 0 0 0 0,-1 0 0 0 0,0 0 0 0 0,0 0 0 0 0,0 3 0 0 0,1 13 0 0 0,11 43 0 0 0,9 38 0 0 0,-20-96 0 0 0,27 79 0 0 0,-26-77 0 0 0,0 0 0 0 0,0 0 0 0 0,0 0 0 0 0,1-1 0 0 0,5 9 0 0 0,-2-6 0 0 0,7 11 0 0 0,-8-16 0 0 0,-1 0 0 0 0,0 0-324 0 0,0 0-1 0 0,0 0 1 0 0,0-1 0 0 0,1 1 0 0 0,-1-1-1 0 0,1 0 1 0 0,-1 0 0 0 0,7 0 0 0 0,-6-1-1204 0 0,1 1 1 0 0,-1 0 0 0 0,10 3-1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07.674"/>
    </inkml:context>
    <inkml:brush xml:id="br0">
      <inkml:brushProperty name="width" value="0.05" units="cm"/>
      <inkml:brushProperty name="height" value="0.05" units="cm"/>
      <inkml:brushProperty name="color" value="#004F8B"/>
    </inkml:brush>
  </inkml:definitions>
  <inkml:trace contextRef="#ctx0" brushRef="#br0">1 120 2415 0 0,'2'1'180'0'0,"7"7"-104"0"0,-7-6 126 0 0,2 1 118 0 0,0 1 1 0 0,0-2-1 0 0,1 1 1 0 0,-1 0 0 0 0,1-1-1 0 0,-1 0 1 0 0,1 0-1 0 0,0 0 1 0 0,0 0-1 0 0,0-1 1 0 0,0 0-1 0 0,7 1 1 0 0,9 0 1702 0 0,35-1-1 0 0,-43-1-1085 0 0,178-6 5016 0 0,-87 1-4160 0 0,339-32 3462 0 0,26-13-2914 0 0,-238 29-1507 0 0,310 3 1329 0 0,-348 17-1029 0 0,-64 1-818 0 0,250-11 640 0 0,-355 9-1725 0 0,-14 2-908 0 0,0-1 1 0 0,1 0-1 0 0,-1 0 0 0 0,0-1 1 0 0,12-4-1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08.115"/>
    </inkml:context>
    <inkml:brush xml:id="br0">
      <inkml:brushProperty name="width" value="0.05" units="cm"/>
      <inkml:brushProperty name="height" value="0.05" units="cm"/>
      <inkml:brushProperty name="color" value="#004F8B"/>
    </inkml:brush>
  </inkml:definitions>
  <inkml:trace contextRef="#ctx0" brushRef="#br0">0 12 4031 0 0,'3'-11'15583'0'0,"-2"11"-15321"0"0,0 0 0 0 0,0 0 0 0 0,0 1 1 0 0,0-1-1 0 0,0 1 0 0 0,0-1 0 0 0,-1 1 0 0 0,1-1 0 0 0,0 1 1 0 0,0-1-1 0 0,-1 1 0 0 0,1 0 0 0 0,0-1 0 0 0,-1 1 1 0 0,1 0-1 0 0,0 0 0 0 0,-1-1 0 0 0,1 1 0 0 0,-1 0 0 0 0,0 0 1 0 0,1 0-1 0 0,0 2 0 0 0,5 20 718 0 0,-5-12-1172 0 0,2 17-428 0 0,-3-9-7897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08.478"/>
    </inkml:context>
    <inkml:brush xml:id="br0">
      <inkml:brushProperty name="width" value="0.05" units="cm"/>
      <inkml:brushProperty name="height" value="0.05" units="cm"/>
      <inkml:brushProperty name="color" value="#004F8B"/>
    </inkml:brush>
  </inkml:definitions>
  <inkml:trace contextRef="#ctx0" brushRef="#br0">1 108 8663 0 0,'1'2'456'0'0,"0"-1"-1"0"0,-1 0 1 0 0,1 0 0 0 0,0-1-1 0 0,0 1 1 0 0,0 0-1 0 0,0 0 1 0 0,1 0-1 0 0,-1-1 1 0 0,0 1-1 0 0,0 0 1 0 0,0-1-1 0 0,1 1 1 0 0,-1-1-1 0 0,0 0 1 0 0,0 1-1 0 0,1-1 1 0 0,-1 0 0 0 0,0 0-1 0 0,1 0 1 0 0,-1 0-1 0 0,0 0 1 0 0,1 0-1 0 0,-1 0 1 0 0,2 0-1 0 0,1-1-461 0 0,4 1 794 0 0,0-2 1 0 0,0 1 0 0 0,-1-1 0 0 0,1 0-1 0 0,0-1 1 0 0,-1 1 0 0 0,14-8 0 0 0,-3-1 156 0 0,27-21 0 0 0,14-9-375 0 0,-56 39-890 0 0,0 0-1 0 0,1 1 1 0 0,-1-1-1 0 0,1 1 1 0 0,0-1-1 0 0,-1 1 1 0 0,8-1-1 0 0,-10 18-13295 0 0,-4-7 7892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08.826"/>
    </inkml:context>
    <inkml:brush xml:id="br0">
      <inkml:brushProperty name="width" value="0.05" units="cm"/>
      <inkml:brushProperty name="height" value="0.05" units="cm"/>
      <inkml:brushProperty name="color" value="#004F8B"/>
    </inkml:brush>
  </inkml:definitions>
  <inkml:trace contextRef="#ctx0" brushRef="#br0">218 4 2359 0 0,'-16'43'1312'0'0,"12"-29"2231"0"0,20-13 346 0 0,-1 0-2861 0 0,4 0 266 0 0,0 1-1 0 0,26 5 1 0 0,-39-5-1121 0 0,0-1 0 0 0,-1 1 0 0 0,1 0 0 0 0,-1 1 0 0 0,1-1 1 0 0,-1 1-1 0 0,0 0 0 0 0,0 1 0 0 0,0-1 0 0 0,0 1 0 0 0,-1 0 0 0 0,5 5 0 0 0,-4-3 151 0 0,0 1 0 0 0,-1 1 1 0 0,1-1-1 0 0,-1 1 0 0 0,-1-1 0 0 0,0 1 1 0 0,0 0-1 0 0,0 0 0 0 0,-1 1 0 0 0,0-1 0 0 0,0 0 1 0 0,-1 1-1 0 0,-1-1 0 0 0,1 1 0 0 0,-1-1 1 0 0,-2 17-1 0 0,-1-3 488 0 0,-1-1 0 0 0,-1 0 0 0 0,-1 0 0 0 0,0 0 0 0 0,-15 30 0 0 0,8-22-167 0 0,7-14-15 0 0,-12 21 0 0 0,16-30-411 0 0,2-5-188 0 0,-1 0-1 0 0,1 0 1 0 0,-1 0 0 0 0,1 0-1 0 0,-1 0 1 0 0,1 0 0 0 0,-1 0-1 0 0,1 0 1 0 0,-1 0-1 0 0,0 0 1 0 0,0-1 0 0 0,1 1-1 0 0,-2 1 1 0 0,2-2-11 0 0,-3 0 35 0 0,-4-12-58 0 0,1-3-541 0 0,1 0 1 0 0,0 0-1 0 0,-2-21 0 0 0,-6-18-3649 0 0,0 9-4473 0 0,5 22 1612 0 0</inkml:trace>
  <inkml:trace contextRef="#ctx0" brushRef="#br0" timeOffset="1">160 1 2359 0 0,'-9'24'779'0'0,"-8"33"-1"0"0,11-33 1662 0 0,-12 28 1 0 0,7-23-733 0 0,-29 63 2391 0 0,-4-4-3432 0 0,35-71-4284 0 0,3-3-1366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09.174"/>
    </inkml:context>
    <inkml:brush xml:id="br0">
      <inkml:brushProperty name="width" value="0.05" units="cm"/>
      <inkml:brushProperty name="height" value="0.05" units="cm"/>
      <inkml:brushProperty name="color" value="#004F8B"/>
    </inkml:brush>
  </inkml:definitions>
  <inkml:trace contextRef="#ctx0" brushRef="#br0">35 1 7919 0 0,'-3'11'591'0'0,"-1"0"-1"0"0,-6 15 1 0 0,6-15 733 0 0,0 0 0 0 0,-4 15 0 0 0,8-25-1271 0 0,-1-1 0 0 0,1 1 0 0 0,0 0-1 0 0,0-1 1 0 0,0 1 0 0 0,0-1 0 0 0,0 1-1 0 0,0-1 1 0 0,0 1 0 0 0,0-1 0 0 0,0 1 0 0 0,0-1-1 0 0,0 1 1 0 0,0-1 0 0 0,0 1 0 0 0,0-1-1 0 0,1 1 1 0 0,-1-1 0 0 0,0 1 0 0 0,0-1-1 0 0,0 1 1 0 0,1-1 0 0 0,0 1 0 0 0,-1 0-20 0 0,1-1-1 0 0,-1 0 1 0 0,1 0 0 0 0,-1 0 0 0 0,1 0 0 0 0,-1 0 0 0 0,1 0-1 0 0,-1 0 1 0 0,1 0 0 0 0,-1 0 0 0 0,1 0 0 0 0,-1 0 0 0 0,1 0-1 0 0,-1 0 1 0 0,1 0 0 0 0,-1-1 0 0 0,1 1 0 0 0,-1 0 0 0 0,1-1 0 0 0,27-18 312 0 0,-22 15-279 0 0,6-4 23 0 0,2 1 0 0 0,24-10 0 0 0,-6 3-80 0 0,-26 11 0 0 0,-1 1-1 0 0,1 0 1 0 0,0 0 0 0 0,0 1 0 0 0,0-1 0 0 0,0 1-1 0 0,0 1 1 0 0,0-1 0 0 0,12 1 0 0 0,-15 0 106 0 0,0 1 1 0 0,-1-1-1 0 0,1 1 1 0 0,0-1-1 0 0,0 1 1 0 0,0 0-1 0 0,-1 0 1 0 0,1 0 0 0 0,-1 0-1 0 0,1 1 1 0 0,-1-1-1 0 0,1 1 1 0 0,-1 0-1 0 0,0-1 1 0 0,1 1-1 0 0,-1 0 1 0 0,0 0-1 0 0,0 0 1 0 0,0 1 0 0 0,-1-1-1 0 0,1 0 1 0 0,2 5-1 0 0,-1 1 409 0 0,0 0 0 0 0,-1 1-1 0 0,0-1 1 0 0,0 0-1 0 0,-1 1 1 0 0,0-1 0 0 0,-1 1-1 0 0,0-1 1 0 0,0 1 0 0 0,0 0-1 0 0,-4 13 1 0 0,-2 10 514 0 0,-19 51 0 0 0,21-69-943 0 0,-11 24 331 0 0,-37 69 0 0 0,42-88-228 0 0,-23 30-1 0 0,27-41-566 0 0,0-1-1 0 0,-1 0 1 0 0,0 0 0 0 0,0-1-1 0 0,0 0 1 0 0,-11 8-1 0 0,7-9-6379 0 0,1-3-1710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09.539"/>
    </inkml:context>
    <inkml:brush xml:id="br0">
      <inkml:brushProperty name="width" value="0.05" units="cm"/>
      <inkml:brushProperty name="height" value="0.05" units="cm"/>
      <inkml:brushProperty name="color" value="#004F8B"/>
    </inkml:brush>
  </inkml:definitions>
  <inkml:trace contextRef="#ctx0" brushRef="#br0">1 0 4287 0 0,'11'4'970'0'0,"1"0"0"0"0,-1 1 0 0 0,0 0 0 0 0,0 1-1 0 0,17 12 1 0 0,46 43 8665 0 0,-31-24-7651 0 0,-38-33-1980 0 0,1 0 0 0 0,0 0 1 0 0,8 4-1 0 0,1-2-5613 0 0,-5-3-1325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09.905"/>
    </inkml:context>
    <inkml:brush xml:id="br0">
      <inkml:brushProperty name="width" value="0.05" units="cm"/>
      <inkml:brushProperty name="height" value="0.05" units="cm"/>
      <inkml:brushProperty name="color" value="#004F8B"/>
    </inkml:brush>
  </inkml:definitions>
  <inkml:trace contextRef="#ctx0" brushRef="#br0">123 0 13359 0 0,'-29'38'1409'0'0,"-23"32"-171"0"0,22-21 2930 0 0,28-46-3405 0 0,0 1 0 0 0,1-1-1 0 0,-1 0 1 0 0,1 1 0 0 0,0-1 0 0 0,-1 8 0 0 0,2-11-691 0 0,0 1-1 0 0,1-1 1 0 0,-1 1 0 0 0,0-1 0 0 0,1 0 0 0 0,-1 1-1 0 0,1-1 1 0 0,-1 0 0 0 0,1 1 0 0 0,-1-1-1 0 0,0 0 1 0 0,1 0 0 0 0,-1 1 0 0 0,1-1 0 0 0,-1 0-1 0 0,1 0 1 0 0,-1 0 0 0 0,1 0 0 0 0,0 0 0 0 0,-1 0-1 0 0,1 0 1 0 0,-1 0 0 0 0,1 0 0 0 0,-1 0-1 0 0,1 0 1 0 0,0 0 0 0 0,15-1 106 0 0,-3-3-105 0 0,-1 0 1 0 0,1 0 0 0 0,-1-2 0 0 0,0 1-1 0 0,-1-2 1 0 0,16-10 0 0 0,9-4-85 0 0,-24 15-30 0 0,0 0-1 0 0,19-6 1 0 0,-28 11 32 0 0,1 0 0 0 0,-1 0 0 0 0,1 0 1 0 0,0 1-1 0 0,-1-1 0 0 0,1 1 0 0 0,0 0 0 0 0,-1 0 0 0 0,1 0 0 0 0,0 0 1 0 0,0 1-1 0 0,-1 0 0 0 0,7 2 0 0 0,-9-3 14 0 0,0 0 0 0 0,0 1 0 0 0,1-1 0 0 0,-1 1-1 0 0,0 0 1 0 0,0-1 0 0 0,0 1 0 0 0,0 0 0 0 0,0 0 0 0 0,0 0 0 0 0,-1 0-1 0 0,1 0 1 0 0,0 0 0 0 0,0 0 0 0 0,-1 0 0 0 0,1 0 0 0 0,0 0 0 0 0,-1 0-1 0 0,1 0 1 0 0,-1 0 0 0 0,1 1 0 0 0,-1-1 0 0 0,1 1 0 0 0,-1 2 27 0 0,6 11 11 0 0,-1 0 0 0 0,-1 0 0 0 0,-1 0 0 0 0,3 27-1 0 0,-2 64 127 0 0,-4-62 11 0 0,-5 184 1693 0 0,0-214-1753 0 0,4-12-127 0 0,0 1 0 0 0,0-1 0 0 0,1 0 0 0 0,-1 0 0 0 0,0 1-1 0 0,1-1 1 0 0,0 1 0 0 0,-1-1 0 0 0,1 0 0 0 0,0 4 0 0 0,0-5-759 0 0,-17-6-9007 0 0,7-1 1157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5.830"/>
    </inkml:context>
    <inkml:brush xml:id="br0">
      <inkml:brushProperty name="width" value="0.05" units="cm"/>
      <inkml:brushProperty name="height" value="0.05" units="cm"/>
      <inkml:brushProperty name="color" value="#004F8B"/>
    </inkml:brush>
  </inkml:definitions>
  <inkml:trace contextRef="#ctx0" brushRef="#br0">47 11 6159 0 0,'-47'-11'472'0'0,"49"13"279"0"0,0-1-1 0 0,-1 1 1 0 0,1 0-1 0 0,-1 0 1 0 0,0 0-1 0 0,0 0 1 0 0,0 0-1 0 0,1 0 1 0 0,0 4-1 0 0,11 29 3600 0 0,-6 4-2352 0 0,-1 0 0 0 0,-2 0 0 0 0,-1 63 0 0 0,5 54 699 0 0,-5-139-2942 0 0,1-13-3212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10.283"/>
    </inkml:context>
    <inkml:brush xml:id="br0">
      <inkml:brushProperty name="width" value="0.05" units="cm"/>
      <inkml:brushProperty name="height" value="0.05" units="cm"/>
      <inkml:brushProperty name="color" value="#004F8B"/>
    </inkml:brush>
  </inkml:definitions>
  <inkml:trace contextRef="#ctx0" brushRef="#br0">19 0 8375 0 0,'0'0'744'0'0,"0"13"-592"0"0,2 5-152 0 0,-2 2 0 0 0,-3-4 736 0 0,-3 1 128 0 0,5 1 16 0 0,-2-1 8 0 0,0-4-504 0 0,0-1-104 0 0,2-5-24 0 0,1 2 376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10.662"/>
    </inkml:context>
    <inkml:brush xml:id="br0">
      <inkml:brushProperty name="width" value="0.05" units="cm"/>
      <inkml:brushProperty name="height" value="0.05" units="cm"/>
      <inkml:brushProperty name="color" value="#004F8B"/>
    </inkml:brush>
  </inkml:definitions>
  <inkml:trace contextRef="#ctx0" brushRef="#br0">101 342 6559 0 0,'0'0'507'0'0,"9"0"1470"0"0,20-8 4955 0 0,-17 20-6314 0 0,-10-8-554 0 0,-1 1 0 0 0,0 0 0 0 0,0 0 0 0 0,-1 0 0 0 0,1 0 0 0 0,-1 0 0 0 0,0 0 0 0 0,0 0 0 0 0,-1 0 0 0 0,1 0 0 0 0,-1 0 0 0 0,-3 9 0 0 0,-2 3-6 0 0,0 0 0 0 0,-11 20 0 0 0,3-7-58 0 0,-2-2 0 0 0,-1 0 0 0 0,-37 46 0 0 0,47-68 1 0 0,-7 8-16 0 0,19-37-203 0 0,8-5 388 0 0,1 1 0 0 0,2 0 1 0 0,0 2-1 0 0,38-45 0 0 0,31-21 1636 0 0,-16 17 395 0 0,-21 23-272 0 0,-27 31-1291 0 0,30-42 1 0 0,-47 48-844 0 0,-1 3-30 0 0,-2 10-52 0 0,-1 0 1 0 0,0 1-1 0 0,1-1 1 0 0,-1 0-1 0 0,0 0 0 0 0,1 1 1 0 0,-1-1-1 0 0,0 0 0 0 0,0 0 1 0 0,0 0-1 0 0,0 1 0 0 0,1-1 1 0 0,-1 0-1 0 0,0 0 0 0 0,0 0 1 0 0,-1 1-1 0 0,1-1 0 0 0,0 0 1 0 0,0 0-1 0 0,0 0 0 0 0,0 1 1 0 0,-1-1-1 0 0,1 0 0 0 0,0 0 1 0 0,-1 1-1 0 0,1-1 0 0 0,-2-1 1 0 0,0-1-572 0 0,-1 1 0 0 0,0-1 0 0 0,1 1 0 0 0,-1-1 0 0 0,-4-1 0 0 0,-8-8-792 0 0,-10-11-607 0 0,18 18 2237 0 0,0-1 0 0 0,1 0 0 0 0,0 0 0 0 0,0-1-1 0 0,0 0 1 0 0,1 0 0 0 0,0 0 0 0 0,-11-14 5337 0 0,15 27-4813 0 0,-1 2 321 0 0,0 1 1 0 0,1-1-1 0 0,1 1 1 0 0,-1 0-1 0 0,1-1 1 0 0,1 1-1 0 0,1 12 1 0 0,16 61 2231 0 0,-16-74-2780 0 0,31 112 2106 0 0,15 66 161 0 0,25 86-428 0 0,-73-272-2117 0 0,0 0 1 0 0,0 0-1 0 0,0 0 1 0 0,0 0-1 0 0,0 0 0 0 0,0 0 1 0 0,1 1-1 0 0,-1-1 1 0 0,0 0-1 0 0,0 0 0 0 0,0 0 1 0 0,0 0-1 0 0,0 0 1 0 0,0 0-1 0 0,0 1 0 0 0,0-1 1 0 0,0 0-1 0 0,0 0 1 0 0,0 0-1 0 0,0 0 0 0 0,0 0 1 0 0,0 0-1 0 0,0 1 1 0 0,0-1-1 0 0,0 0 0 0 0,0 0 1 0 0,0 0-1 0 0,0 0 0 0 0,0 0 1 0 0,0 1-1 0 0,0-1 1 0 0,0 0-1 0 0,0 0 0 0 0,0 0 1 0 0,0 0-1 0 0,0 0 1 0 0,-1 0-1 0 0,1 1 0 0 0,0-1 1 0 0,0 0-1 0 0,0 0 1 0 0,0 0-1 0 0,0 0 0 0 0,0 0 1 0 0,0 0-1 0 0,-1 0 1 0 0,1 0-1 0 0,0 0 0 0 0,0 0 1 0 0,0 0-1 0 0,0 0 1 0 0,0 0-1 0 0,0 1 0 0 0,-1-1 1 0 0,1 0-1 0 0,0 0 1 0 0,0 0-1 0 0,0 0 0 0 0,0 0 1 0 0,0 0-1 0 0,-1 0 0 0 0,1 0 1 0 0,0-1-1 0 0,0 1 1 0 0,-6-2-140 0 0,-4-4 1 0 0,0 0 0 0 0,1-1 0 0 0,-1 0 0 0 0,1-1 0 0 0,1 0 0 0 0,0 0 0 0 0,0 0 0 0 0,0-1 0 0 0,1-1 0 0 0,-7-11 0 0 0,11 15 58 0 0,0 0 1 0 0,1-1-1 0 0,0 1 0 0 0,0-1 1 0 0,0 1-1 0 0,1-1 1 0 0,0 0-1 0 0,0 0 0 0 0,1 1 1 0 0,0-1-1 0 0,0 0 0 0 0,0 0 1 0 0,1 0-1 0 0,2-8 0 0 0,-1 8-1720 0 0,0 0 0 0 0,0 0 0 0 0,0 1 1 0 0,6-11-1 0 0,2 1-6237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10.994"/>
    </inkml:context>
    <inkml:brush xml:id="br0">
      <inkml:brushProperty name="width" value="0.05" units="cm"/>
      <inkml:brushProperty name="height" value="0.05" units="cm"/>
      <inkml:brushProperty name="color" value="#004F8B"/>
    </inkml:brush>
  </inkml:definitions>
  <inkml:trace contextRef="#ctx0" brushRef="#br0">0 1 12263 0 0,'1'2'944'0'0,"11"38"80"0"0,0 29 5471 0 0,-11-57-5179 0 0,14 81 3876 0 0,4 40-2155 0 0,-5-51-1747 0 0,4 42-2003 0 0,-18-101-3607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11.362"/>
    </inkml:context>
    <inkml:brush xml:id="br0">
      <inkml:brushProperty name="width" value="0.05" units="cm"/>
      <inkml:brushProperty name="height" value="0.05" units="cm"/>
      <inkml:brushProperty name="color" value="#004F8B"/>
    </inkml:brush>
  </inkml:definitions>
  <inkml:trace contextRef="#ctx0" brushRef="#br0">1 470 5351 0 0,'0'0'3914'0'0,"8"-3"-240"0"0,-6 3-3140 0 0,0-1-1 0 0,-1 0 1 0 0,1 1-1 0 0,-1-1 0 0 0,0 0 1 0 0,1 0-1 0 0,-1 0 1 0 0,0 0-1 0 0,1 0 0 0 0,-1 0 1 0 0,0 0-1 0 0,0-1 1 0 0,0 1-1 0 0,2-3 1 0 0,15-10 2552 0 0,-8 0-2623 0 0,2 1-1 0 0,-1 0 1 0 0,2 1 0 0 0,0 0-1 0 0,22-16 1 0 0,80-44 1695 0 0,-30 20-203 0 0,-80 48-2232 0 0,0 1-1 0 0,-1-1 0 0 0,1 0 0 0 0,-1 0 0 0 0,3-6 1 0 0,0-3-10264 0 0</inkml:trace>
  <inkml:trace contextRef="#ctx0" brushRef="#br0" timeOffset="1">303 0 6127 0 0,'0'2'472'0'0,"5"47"4923"0"0,-1 49 0 0 0,-14 51 1256 0 0,-1-76-4668 0 0,-3-1 1 0 0,-24 74-1 0 0,32-124-1908 0 0,-13 26 0 0 0,4-23-3145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11.739"/>
    </inkml:context>
    <inkml:brush xml:id="br0">
      <inkml:brushProperty name="width" value="0.05" units="cm"/>
      <inkml:brushProperty name="height" value="0.05" units="cm"/>
      <inkml:brushProperty name="color" value="#004F8B"/>
    </inkml:brush>
  </inkml:definitions>
  <inkml:trace contextRef="#ctx0" brushRef="#br0">0 574 10655 0 0,'40'23'1757'0'0,"15"11"8399"0"0,-50-31-9507 0 0,0 1-1 0 0,0-1 0 0 0,0 0 0 0 0,1 0 0 0 0,-1-1 0 0 0,9 3 0 0 0,-11-4-592 0 0,0-1-1 0 0,-1 1 0 0 0,1-1 0 0 0,0 0 0 0 0,-1 0 0 0 0,1 0 0 0 0,0 0 1 0 0,-1 0-1 0 0,1-1 0 0 0,0 1 0 0 0,-1-1 0 0 0,1 1 0 0 0,0-1 1 0 0,-1 0-1 0 0,1 0 0 0 0,3-3 0 0 0,3 1-453 0 0,-3 0-1711 0 0</inkml:trace>
  <inkml:trace contextRef="#ctx0" brushRef="#br0" timeOffset="1">256 2 11663 0 0,'0'0'1240'0'0,"-10"-2"5304"0"0,10 9-11416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8:12.194"/>
    </inkml:context>
    <inkml:brush xml:id="br0">
      <inkml:brushProperty name="width" value="0.05" units="cm"/>
      <inkml:brushProperty name="height" value="0.05" units="cm"/>
      <inkml:brushProperty name="color" value="#004F8B"/>
    </inkml:brush>
  </inkml:definitions>
  <inkml:trace contextRef="#ctx0" brushRef="#br0">160 1 16727 0 0,'-1'1'4186'0'0,"-8"16"1006"0"0,-9 13-444 0 0,14-23-4377 0 0,0-1 1 0 0,-1 0-1 0 0,0 1 0 0 0,-9 8 1 0 0,9-10-364 0 0,1 0-1 0 0,0 0 1 0 0,0 0 0 0 0,0 1 0 0 0,1-1 0 0 0,-4 9 0 0 0,-10 15-6 0 0,10-20-2 0 0,0 1 0 0 0,1-1 0 0 0,0 2 0 0 0,0-1 0 0 0,1 0 0 0 0,1 1 0 0 0,-6 17 0 0 0,10-27 0 0 0,0 1 0 0 0,0-1 0 0 0,-1 1 0 0 0,1-1 0 0 0,0 1 0 0 0,0-1 0 0 0,1 0 0 0 0,-1 1 0 0 0,0-1 0 0 0,1 3 0 0 0,-1-3 0 0 0,0-1 0 0 0,1 1 0 0 0,-1-1 0 0 0,0 1 0 0 0,1-1 0 0 0,-1 0 0 0 0,0 1 0 0 0,1-1 0 0 0,-1 1 0 0 0,0-1 0 0 0,1 0 0 0 0,-1 1 0 0 0,1-1 0 0 0,-1 0 0 0 0,1 1 0 0 0,-1-1 0 0 0,1 0 0 0 0,0 0 0 0 0,0 1 0 0 0,1-1 0 0 0,-1 0 0 0 0,0 0 0 0 0,1 0 0 0 0,-1 0 0 0 0,1 0 0 0 0,-1 0 0 0 0,0 0 0 0 0,1 0 0 0 0,2-1 0 0 0,1-1 0 0 0,0-1 0 0 0,0 1 0 0 0,-1-1 0 0 0,1 1 0 0 0,-1-1 0 0 0,1-1 0 0 0,-1 1 0 0 0,5-6 0 0 0,31-34 0 0 0,-37 40 0 0 0,0-1 0 0 0,1 0 0 0 0,-1-1 0 0 0,0 1 0 0 0,-1-1 0 0 0,3-4 0 0 0,-5 8 0 0 0,0 1 0 0 0,0 0 0 0 0,0-1 0 0 0,0 1 0 0 0,0 0 0 0 0,0-1 0 0 0,0 1 0 0 0,1 0 0 0 0,-1 0 0 0 0,0-1 0 0 0,0 1 0 0 0,0 0 0 0 0,0-1 0 0 0,0 1 0 0 0,1 0 0 0 0,-1 0 0 0 0,0-1 0 0 0,0 1 0 0 0,0 0 0 0 0,1 0 0 0 0,-1 0 0 0 0,0-1 0 0 0,0 1 0 0 0,1 0 0 0 0,-1 0 0 0 0,0 0 0 0 0,0 0 0 0 0,1-1 0 0 0,-1 1 0 0 0,0 0 0 0 0,1 0 0 0 0,-1 0 0 0 0,0 0 0 0 0,0 0 0 0 0,1 0 0 0 0,-1 0 0 0 0,0 0 0 0 0,1 0 0 0 0,-1 0 0 0 0,0 0 0 0 0,1 0 0 0 0,-1 0 0 0 0,0 0 0 0 0,1 0 0 0 0,-1 0 0 0 0,0 0 0 0 0,0 0 0 0 0,1 1 0 0 0,-1-1 0 0 0,0 0 0 0 0,1 0 0 0 0,-1 0 0 0 0,0 0 0 0 0,1 1 0 0 0,5 9 0 0 0,-6-10 0 0 0,3 6 0 0 0,-1 2 0 0 0,0-1 0 0 0,1 11 0 0 0,-1-10 0 0 0,-1-1 0 0 0,1 1 0 0 0,0-1 0 0 0,3 8 0 0 0,-4-13 0 0 0,0-1 0 0 0,0 1 0 0 0,0 0 0 0 0,0 0 0 0 0,0-1 0 0 0,1 1 0 0 0,-1-1 0 0 0,0 1 0 0 0,1-1 0 0 0,-1 0 0 0 0,1 1 0 0 0,0-1 0 0 0,-1 0 0 0 0,1 0 0 0 0,0 0 0 0 0,0 0 0 0 0,0 0 0 0 0,-1-1 0 0 0,5 2 0 0 0,3-1 0 0 0,0 0 0 0 0,0 0 0 0 0,0-1 0 0 0,1 0 0 0 0,-1-1 0 0 0,13-2 0 0 0,-13 1 0 0 0,0 1 0 0 0,0 0 0 0 0,-1 1 0 0 0,1 0 0 0 0,0 0 0 0 0,0 1 0 0 0,13 2 0 0 0,-10 1 0 0 0,0 1 0 0 0,0 0 0 0 0,0 1 0 0 0,-1 0 0 0 0,0 1 0 0 0,0 0 0 0 0,18 15 0 0 0,-17-11 0 0 0,0 1 0 0 0,-1 0 0 0 0,0 0 0 0 0,-1 1 0 0 0,15 24 0 0 0,-22-31 0 0 0,0 0 0 0 0,0 0 0 0 0,-1 0 0 0 0,0 0 0 0 0,3 13 0 0 0,-4-17 0 0 0,-1 0 0 0 0,0 1 0 0 0,0-1 0 0 0,0 0 0 0 0,0 1 0 0 0,0-1 0 0 0,0 1 0 0 0,0-1 0 0 0,-1 0 0 0 0,1 0 0 0 0,-1 1 0 0 0,0-1 0 0 0,0 0 0 0 0,0 0 0 0 0,0 1 0 0 0,0-1 0 0 0,0 0 0 0 0,0 0 0 0 0,-2 1 0 0 0,-24 32 0 0 0,-2 3 0 0 0,-8-1-1055 0 0,-43 33-1 0 0,52-48-1250 0 0,-1-2 1 0 0,-45 25-1 0 0,24-21-7890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47.836"/>
    </inkml:context>
    <inkml:brush xml:id="br0">
      <inkml:brushProperty name="width" value="0.05" units="cm"/>
      <inkml:brushProperty name="height" value="0.05" units="cm"/>
      <inkml:brushProperty name="color" value="#004F8B"/>
    </inkml:brush>
  </inkml:definitions>
  <inkml:trace contextRef="#ctx0" brushRef="#br0">900 220 4863 0 0,'3'-5'67'0'0,"-1"0"1"0"0,0 0-1 0 0,0 0 0 0 0,-1 0 0 0 0,0 0 0 0 0,0 0 0 0 0,0 0 0 0 0,0-10 0 0 0,1-3 484 0 0,-1 13-259 0 0,-1 1 0 0 0,0-1-1 0 0,-1 0 1 0 0,1 0 0 0 0,-1 0 0 0 0,0 1-1 0 0,-2-9 1 0 0,-9-15 1364 0 0,10 23-1209 0 0,-1 1-1 0 0,0-1 1 0 0,0 0-1 0 0,-1 1 1 0 0,-6-7-1 0 0,6 7-246 0 0,-1 0-1 0 0,0 1 1 0 0,0-1 0 0 0,0 1-1 0 0,0 0 1 0 0,-1 0-1 0 0,1 0 1 0 0,-1 1-1 0 0,0 0 1 0 0,0 0-1 0 0,0 1 1 0 0,0-1 0 0 0,0 1-1 0 0,-7 0 1 0 0,8 1-130 0 0,0 0 1 0 0,0 0-1 0 0,0 1 1 0 0,0 0-1 0 0,0 0 1 0 0,0 0 0 0 0,0 1-1 0 0,0-1 1 0 0,1 1-1 0 0,-1 0 1 0 0,-5 4-1 0 0,-8 5 179 0 0,7-5-130 0 0,0 1 1 0 0,1 0-1 0 0,-15 13 1 0 0,-7 12 233 0 0,2 1 1 0 0,2 2 0 0 0,0 0-1 0 0,3 2 1 0 0,-28 54-1 0 0,36-60-94 0 0,2 0 0 0 0,-12 36-1 0 0,2 2 131 0 0,-11 36 236 0 0,33-90-618 0 0,-58 248 1417 0 0,29-123-612 0 0,21-80-414 0 0,-31 217 859 0 0,20 0-426 0 0,-32 259 434 0 0,-28 125-214 0 0,73-537-973 0 0,-1-13 83 0 0,6 120 0 0 0,12-37 212 0 0,10 156 175 0 0,5-94-190 0 0,82 372 0 0 0,-85-535-339 0 0,24 91 34 0 0,-13-70-53 0 0,-12-38 0 0 0,3-1 0 0 0,37 84 0 0 0,-42-123-22 0 0,1-1 0 0 0,31 47-1 0 0,-44-76 3 0 0,0 0 0 0 0,0 0 0 0 0,0 0 0 0 0,0-1 0 0 0,1 1 0 0 0,0-1 0 0 0,10 7 0 0 0,-14-11-3 0 0,1 0 0 0 0,-1 0 1 0 0,0 0-1 0 0,1 0 0 0 0,-1 0 0 0 0,0-1 1 0 0,1 1-1 0 0,-1-1 0 0 0,1 1 0 0 0,-1-1 1 0 0,1 0-1 0 0,-1 0 0 0 0,1 0 0 0 0,-1 0 1 0 0,1-1-1 0 0,-1 1 0 0 0,1-1 0 0 0,-1 1 1 0 0,0-1-1 0 0,1 0 0 0 0,-1 0 0 0 0,0 0 1 0 0,1 0-1 0 0,-1 0 0 0 0,0-1 1 0 0,0 1-1 0 0,2-2 0 0 0,2-3-60 0 0,1 0 0 0 0,-1 0-1 0 0,0-1 1 0 0,-1 0 0 0 0,0 0 0 0 0,6-10 0 0 0,23-50-212 0 0,-28 54 236 0 0,32-75-572 0 0,43-157 1 0 0,0-106-2018 0 0,-27-7 1618 0 0,13-360 1017 0 0,-53 401 13 0 0,-6 79 0 0 0,2 1-1 0 0,12-192 69 0 0,-5 94-14 0 0,-5 70-31 0 0,2-173 82 0 0,-12 324-85 0 0,-10-275-297 0 0,3 238-91 0 0,2 93 84 0 0,-18-103 1 0 0,-27-42 30 0 0,27 121 157 0 0,-2 2-276 0 0,11 46-5721 0 0,6 20-702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48.373"/>
    </inkml:context>
    <inkml:brush xml:id="br0">
      <inkml:brushProperty name="width" value="0.05" units="cm"/>
      <inkml:brushProperty name="height" value="0.05" units="cm"/>
      <inkml:brushProperty name="color" value="#004F8B"/>
    </inkml:brush>
  </inkml:definitions>
  <inkml:trace contextRef="#ctx0" brushRef="#br0">483 1 3887 0 0,'-4'4'125'0'0,"0"0"-1"0"0,0 1 1 0 0,0 0-1 0 0,0-1 0 0 0,1 1 1 0 0,0 1-1 0 0,0-1 1 0 0,0 0-1 0 0,-1 7 0 0 0,-6 8 894 0 0,-18 33 1271 0 0,-31 53 4002 0 0,28-59-3671 0 0,-47 55 0 0 0,29-47-1201 0 0,-98 86-1 0 0,123-122-1284 0 0,4-4-19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48.720"/>
    </inkml:context>
    <inkml:brush xml:id="br0">
      <inkml:brushProperty name="width" value="0.05" units="cm"/>
      <inkml:brushProperty name="height" value="0.05" units="cm"/>
      <inkml:brushProperty name="color" value="#004F8B"/>
    </inkml:brush>
  </inkml:definitions>
  <inkml:trace contextRef="#ctx0" brushRef="#br0">51 1 6415 0 0,'-16'77'1283'0'0,"-17"94"9440"0"0,32-165-9846 0 0,1 0 1 0 0,0 0-1 0 0,0 0 1 0 0,1 9-1 0 0,-1-14-774 0 0,0-1 0 0 0,0 1-1 0 0,0-1 1 0 0,0 0 0 0 0,0 1-1 0 0,1-1 1 0 0,-1 0 0 0 0,0 1-1 0 0,0-1 1 0 0,1 0 0 0 0,-1 1-1 0 0,0-1 1 0 0,0 0 0 0 0,1 0-1 0 0,-1 1 1 0 0,0-1 0 0 0,1 0-1 0 0,-1 0 1 0 0,0 1-1 0 0,1-1 1 0 0,-1 0 0 0 0,0 0-1 0 0,1 0 1 0 0,-1 0 0 0 0,1 0-1 0 0,-1 0 1 0 0,0 0 0 0 0,1 0-1 0 0,-1 1 1 0 0,1-1 0 0 0,-1 0-1 0 0,0-1 1 0 0,1 1 0 0 0,12-3 1076 0 0,-10 1-946 0 0,0 0-1 0 0,0-1 1 0 0,0 0 0 0 0,0 0 0 0 0,0 0 0 0 0,-1 0 0 0 0,5-6 0 0 0,13-27 633 0 0,-19 33-829 0 0,25-48 449 0 0,8-17-505 0 0,-7 22-8145 0 0,-5 12-1512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49.274"/>
    </inkml:context>
    <inkml:brush xml:id="br0">
      <inkml:brushProperty name="width" value="0.05" units="cm"/>
      <inkml:brushProperty name="height" value="0.05" units="cm"/>
      <inkml:brushProperty name="color" value="#004F8B"/>
    </inkml:brush>
  </inkml:definitions>
  <inkml:trace contextRef="#ctx0" brushRef="#br0">105 1 6647 0 0,'-3'2'102'0'0,"0"0"-1"0"0,0 1 0 0 0,1-1 0 0 0,-1 1 1 0 0,1 0-1 0 0,0-1 0 0 0,0 1 0 0 0,0 0 1 0 0,0 0-1 0 0,-1 4 0 0 0,-13 37 1776 0 0,8-21-564 0 0,-28 84 4413 0 0,31-89-4617 0 0,1 1-1 0 0,0-1 1 0 0,0 38-1 0 0,4-54-1021 0 0,0 1-1 0 0,0-1 1 0 0,0 0-1 0 0,0 1 1 0 0,1-1-1 0 0,-1 0 1 0 0,1 0-1 0 0,0 1 1 0 0,-1-1-1 0 0,1 0 0 0 0,0 0 1 0 0,0 0-1 0 0,1 0 1 0 0,-1 0-1 0 0,0 0 1 0 0,1 0-1 0 0,2 3 1 0 0,-2-4-65 0 0,-1 0 1 0 0,1 0-1 0 0,0 0 0 0 0,0 0 1 0 0,0 0-1 0 0,0 0 0 0 0,0 0 1 0 0,0-1-1 0 0,0 1 0 0 0,0-1 1 0 0,0 1-1 0 0,0-1 1 0 0,0 0-1 0 0,0 0 0 0 0,0 0 1 0 0,0 0-1 0 0,0 0 0 0 0,0 0 1 0 0,3-1-1 0 0,3-1-179 0 0,-1-1 1 0 0,0 1-1 0 0,0-1 0 0 0,0 0 1 0 0,-1-1-1 0 0,9-5 0 0 0,7-6-2766 0 0,-9 7-565 0 0,9-7-3240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40.620"/>
    </inkml:context>
    <inkml:brush xml:id="br0">
      <inkml:brushProperty name="width" value="0.05" units="cm"/>
      <inkml:brushProperty name="height" value="0.05" units="cm"/>
      <inkml:brushProperty name="color" value="#004F8B"/>
    </inkml:brush>
  </inkml:definitions>
  <inkml:trace contextRef="#ctx0" brushRef="#br0">416 1 3679 0 0,'0'0'4067'0'0,"-6"4"-800"0"0,4-3-2812 0 0,0 1 1 0 0,1 0-1 0 0,-1 0 1 0 0,1 0 0 0 0,-1 0-1 0 0,1 0 1 0 0,0 0-1 0 0,0 0 1 0 0,-1 1 0 0 0,0 3-1 0 0,-7 28 2083 0 0,4-13-1618 0 0,-36 137 3749 0 0,28-105-3601 0 0,-23 69 1104 0 0,33-113-2021 0 0,-137 339 4239 0 0,61-175-3544 0 0,18-38-993 0 0,60-133-334 0 0,0 1-1 0 0,0-1 1 0 0,0 1 0 0 0,1-1-1 0 0,-1 1 1 0 0,1 0 0 0 0,-1 3-1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6.328"/>
    </inkml:context>
    <inkml:brush xml:id="br0">
      <inkml:brushProperty name="width" value="0.05" units="cm"/>
      <inkml:brushProperty name="height" value="0.05" units="cm"/>
      <inkml:brushProperty name="color" value="#004F8B"/>
    </inkml:brush>
  </inkml:definitions>
  <inkml:trace contextRef="#ctx0" brushRef="#br0">1 94 6991 0 0,'3'-1'113'0'0,"0"1"0"0"0,0-1 0 0 0,0-1 0 0 0,0 1-1 0 0,0 0 1 0 0,0-1 0 0 0,0 1 0 0 0,3-4 0 0 0,5-1 287 0 0,28-10 907 0 0,21-2 5545 0 0,-18 6-3024 0 0,-20 5-2835 0 0,1 1-1 0 0,-1 1 1 0 0,1 1 0 0 0,35-2 0 0 0,-46 8-1269 0 0,-12-2 225 0 0,0 0 0 0 0,0 0 0 0 0,0 1 0 0 0,0-1 0 0 0,0 0-1 0 0,0 0 1 0 0,0 0 0 0 0,0 0 0 0 0,0 0 0 0 0,0 1 0 0 0,0-1 0 0 0,0 0-1 0 0,0 0 1 0 0,0 0 0 0 0,0 0 0 0 0,0 0 0 0 0,0 1 0 0 0,0-1 0 0 0,0 0-1 0 0,0 0 1 0 0,0 0 0 0 0,0 0 0 0 0,0 0 0 0 0,0 0 0 0 0,0 0-1 0 0,-1 1 1 0 0,1-1 0 0 0,0 0 0 0 0,0 0 0 0 0,0 0 0 0 0,0 0 0 0 0,0 0-1 0 0,0 0 1 0 0,-1 0 0 0 0,1 0 0 0 0,0 0 0 0 0,-13 7-2820 0 0,-7-1-4233 0 0,8-1 1368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49.640"/>
    </inkml:context>
    <inkml:brush xml:id="br0">
      <inkml:brushProperty name="width" value="0.05" units="cm"/>
      <inkml:brushProperty name="height" value="0.05" units="cm"/>
      <inkml:brushProperty name="color" value="#004F8B"/>
    </inkml:brush>
  </inkml:definitions>
  <inkml:trace contextRef="#ctx0" brushRef="#br0">109 1 4951 0 0,'-1'1'50'0'0,"0"1"-1"0"0,0 0 1 0 0,0 0-1 0 0,-1-1 1 0 0,1 1-1 0 0,-1 0 0 0 0,1-1 1 0 0,-1 1-1 0 0,0-1 1 0 0,1 0-1 0 0,-1 0 1 0 0,0 0-1 0 0,-3 2 1 0 0,-7 5 776 0 0,6-2-110 0 0,-1 1 0 0 0,1 0 0 0 0,0 0 1 0 0,1 0-1 0 0,0 1 0 0 0,0 0 0 0 0,1 0 0 0 0,0 1 0 0 0,-6 15 0 0 0,6-13-119 0 0,1 0 0 0 0,1 1 0 0 0,-1-1 0 0 0,2 0-1 0 0,0 1 1 0 0,0-1 0 0 0,2 18 0 0 0,-1-22-277 0 0,2-1-1 0 0,-1 1 1 0 0,1-1-1 0 0,-1 0 1 0 0,2 1 0 0 0,-1-1-1 0 0,1 0 1 0 0,0 0 0 0 0,6 9-1 0 0,-7-12-191 0 0,0 0 0 0 0,1 0 1 0 0,-1-1-1 0 0,1 1 0 0 0,-1-1 0 0 0,1 1 0 0 0,0-1 0 0 0,0 0 0 0 0,0 0 0 0 0,0 0 1 0 0,0 0-1 0 0,0-1 0 0 0,0 1 0 0 0,1-1 0 0 0,-1 0 0 0 0,1 0 0 0 0,-1 0 0 0 0,8 1 0 0 0,-7-3-37 0 0,0 1 0 0 0,0-1 0 0 0,-1 1 0 0 0,1-1 0 0 0,0 0 0 0 0,0 0 0 0 0,0-1 0 0 0,-1 1 0 0 0,1-1-1 0 0,3-2 1 0 0,-1 1 41 0 0,-1-1-1 0 0,1 0 0 0 0,-1 0 0 0 0,0 0 0 0 0,5-6 0 0 0,-1 1 38 0 0,-2-1 1 0 0,1 0-1 0 0,-1-1 0 0 0,-1 1 1 0 0,8-18-1 0 0,-12 25-163 0 0,-1 0 1 0 0,0 0 0 0 0,1-1-1 0 0,-1 1 1 0 0,-1 0-1 0 0,1-1 1 0 0,0 1-1 0 0,-1 0 1 0 0,0-1 0 0 0,0 1-1 0 0,0-1 1 0 0,0 1-1 0 0,0-1 1 0 0,-1 1-1 0 0,1-1 1 0 0,-1 1 0 0 0,0 0-1 0 0,0 0 1 0 0,-1-1-1 0 0,1 1 1 0 0,0 0-1 0 0,-1 0 1 0 0,0 0 0 0 0,-3-4-1 0 0,3 5-70 0 0,1 1-1 0 0,-1 0 1 0 0,0-1 0 0 0,1 1-1 0 0,-1 0 1 0 0,0 0 0 0 0,0 0-1 0 0,0 0 1 0 0,0 1-1 0 0,0-1 1 0 0,0 0 0 0 0,0 1-1 0 0,0 0 1 0 0,0-1 0 0 0,0 1-1 0 0,0 0 1 0 0,-3 0-1 0 0,-14 3-8720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0.275"/>
    </inkml:context>
    <inkml:brush xml:id="br0">
      <inkml:brushProperty name="width" value="0.05" units="cm"/>
      <inkml:brushProperty name="height" value="0.05" units="cm"/>
      <inkml:brushProperty name="color" value="#004F8B"/>
    </inkml:brush>
  </inkml:definitions>
  <inkml:trace contextRef="#ctx0" brushRef="#br0">125 5 2303 0 0,'1'2'167'0'0,"2"4"103"0"0,-1 1-1 0 0,0 0 1 0 0,0 0 0 0 0,-1 0-1 0 0,0 0 1 0 0,0 1 0 0 0,-1-1-1 0 0,0 0 1 0 0,-1 9 0 0 0,0-3 755 0 0,-1 1 0 0 0,-1-1 0 0 0,0 1 0 0 0,-6 13 1 0 0,6-18-558 0 0,-1 0-1 0 0,-1-1 1 0 0,1 0 0 0 0,-1 0 0 0 0,-1 0 0 0 0,-12 13 0 0 0,-18 15 1516 0 0,10-14-241 0 0,18-16-1072 0 0,5-6 322 0 0,7-13 489 0 0,0 4-1652 0 0,11-22 474 0 0,1 1 0 0 0,1 1 0 0 0,1 0 0 0 0,41-47 0 0 0,-47 63-279 0 0,0 0 0 0 0,0 1 0 0 0,1 1-1 0 0,19-14 1 0 0,-30 24-18 0 0,-1 0 0 0 0,1 0 0 0 0,-1 0 0 0 0,1 0 0 0 0,0 0 0 0 0,0 0 0 0 0,0 0 0 0 0,-1 1 0 0 0,1-1 0 0 0,0 1 0 0 0,0-1 0 0 0,0 1 0 0 0,0 0 0 0 0,0 0 0 0 0,0-1 0 0 0,0 2 0 0 0,0-1 0 0 0,0 0 0 0 0,0 0 0 0 0,0 1 0 0 0,3 0 0 0 0,-3 0 60 0 0,0 1 1 0 0,0-1 0 0 0,0 1 0 0 0,0 0-1 0 0,0-1 1 0 0,-1 1 0 0 0,1 0 0 0 0,-1 0-1 0 0,1 0 1 0 0,-1 0 0 0 0,0 0 0 0 0,1 0-1 0 0,-1 1 1 0 0,0-1 0 0 0,-1 0 0 0 0,2 5-1 0 0,3 11 746 0 0,-2 0 0 0 0,0 1 0 0 0,-1 0 0 0 0,-1-1 0 0 0,-2 28 0 0 0,0-23-334 0 0,1-1 0 0 0,1 1 1 0 0,5 25-1 0 0,-5-46-452 0 0,0 1-1 0 0,0 0 1 0 0,0-1 0 0 0,0 1-1 0 0,0-1 1 0 0,1 0 0 0 0,-1 1-1 0 0,1-1 1 0 0,0 0-1 0 0,-1 0 1 0 0,1 0 0 0 0,0 0-1 0 0,0 0 1 0 0,0 0 0 0 0,1-1-1 0 0,2 3 1 0 0,-4-3-875 0 0,1-1 0 0 0,-1 1 0 0 0,1 0 0 0 0,0-1 0 0 0,0 1 0 0 0,-1-1 0 0 0,1 1 0 0 0,0-1 0 0 0,3 0 0 0 0,6 0-8589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0.637"/>
    </inkml:context>
    <inkml:brush xml:id="br0">
      <inkml:brushProperty name="width" value="0.05" units="cm"/>
      <inkml:brushProperty name="height" value="0.05" units="cm"/>
      <inkml:brushProperty name="color" value="#004F8B"/>
    </inkml:brush>
  </inkml:definitions>
  <inkml:trace contextRef="#ctx0" brushRef="#br0">102 0 8783 0 0,'-1'2'674'0'0,"-21"57"-184"0"0,14-39-80 0 0,-11 36-1 0 0,12-22 1406 0 0,-29 139 6959 0 0,32-142-7154 0 0,1 0 0 0 0,1-1 0 0 0,5 54 0 0 0,-2-69-1223 0 0,1-1 0 0 0,0 0 0 0 0,1 0 0 0 0,1 0 0 0 0,0-1 0 0 0,8 17 0 0 0,-11-28-367 0 0,1 0 1 0 0,-1 1 0 0 0,1-1 0 0 0,0 0-1 0 0,-1 0 1 0 0,1 0 0 0 0,0 0-1 0 0,0 0 1 0 0,1 0 0 0 0,-1-1-1 0 0,0 1 1 0 0,4 1 0 0 0,-5-2-38 0 0,1 0 1 0 0,-1-1-1 0 0,0 0 1 0 0,0 1-1 0 0,0-1 0 0 0,1 1 1 0 0,-1-1-1 0 0,0 0 1 0 0,0 0-1 0 0,1 0 0 0 0,-1 0 1 0 0,0 0-1 0 0,1 0 1 0 0,-1 0-1 0 0,0 0 0 0 0,0-1 1 0 0,1 1-1 0 0,-1 0 1 0 0,0-1-1 0 0,0 1 0 0 0,0-1 1 0 0,1 1-1 0 0,-1-1 1 0 0,0 0-1 0 0,0 1 0 0 0,0-1 1 0 0,0 0-1 0 0,1-2 1 0 0,2-1-142 0 0,0 0 0 0 0,-1-1 0 0 0,0 0 0 0 0,0 0 1 0 0,-1 0-1 0 0,0 0 0 0 0,1 0 0 0 0,1-8 0 0 0,0-6-2734 0 0,-1 0-3502 0 0,-1-2-2338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1.031"/>
    </inkml:context>
    <inkml:brush xml:id="br0">
      <inkml:brushProperty name="width" value="0.05" units="cm"/>
      <inkml:brushProperty name="height" value="0.05" units="cm"/>
      <inkml:brushProperty name="color" value="#004F8B"/>
    </inkml:brush>
  </inkml:definitions>
  <inkml:trace contextRef="#ctx0" brushRef="#br0">1 100 3423 0 0,'2'0'8243'0'0,"3"0"-7070"0"0,0 1-1 0 0,0-1 1 0 0,1-1 0 0 0,8-1-1 0 0,5-2 923 0 0,20-8 0 0 0,-6 2-226 0 0,135-28 2701 0 0,-126 31-4233 0 0,0 2 0 0 0,43 0-1 0 0,-76 5-1083 0 0,1-1-1 0 0,-1 0 0 0 0,1 0 1 0 0,16-5-1 0 0,-13-2-3462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1.395"/>
    </inkml:context>
    <inkml:brush xml:id="br0">
      <inkml:brushProperty name="width" value="0.05" units="cm"/>
      <inkml:brushProperty name="height" value="0.05" units="cm"/>
      <inkml:brushProperty name="color" value="#004F8B"/>
    </inkml:brush>
  </inkml:definitions>
  <inkml:trace contextRef="#ctx0" brushRef="#br0">47 0 2847 0 0,'0'2'214'0'0,"2"12"378"0"0,-1 1-1 0 0,-2 19 1 0 0,0-18 1269 0 0,-1 1 1 0 0,-1-1-1 0 0,-1 0 1 0 0,0-1-1 0 0,-1 1 0 0 0,-1-1 1 0 0,-9 17-1 0 0,12-26-1594 0 0,-3 5 2031 0 0,7-9-1265 0 0,5-5-731 0 0,3-5-224 0 0,0-1 1 0 0,-1 1-1 0 0,0-1 0 0 0,10-14 1 0 0,-10 11 2 0 0,1 1 1 0 0,19-18-1 0 0,-18 20-76 0 0,-8 6-1 0 0,0 1 1 0 0,0 0-1 0 0,0 0 0 0 0,0 1 1 0 0,1-1-1 0 0,-1 0 1 0 0,0 1-1 0 0,1-1 1 0 0,-1 1-1 0 0,1 0 0 0 0,0 0 1 0 0,-1 0-1 0 0,1 0 1 0 0,0 0-1 0 0,0 1 1 0 0,4-2-1 0 0,-5 3 4 0 0,-1-1-1 0 0,0 0 1 0 0,0 0 0 0 0,0 1-1 0 0,0-1 1 0 0,0 1 0 0 0,0-1 0 0 0,0 1-1 0 0,0-1 1 0 0,0 1 0 0 0,0-1-1 0 0,0 1 1 0 0,-1 0 0 0 0,1 0-1 0 0,0-1 1 0 0,0 1 0 0 0,-1 0-1 0 0,2 1 1 0 0,8 16-70 0 0,-5-6 226 0 0,-2 1 1 0 0,0 0-1 0 0,0 0 0 0 0,-1 0 1 0 0,1 24-1 0 0,1 8 839 0 0,-4-40-875 0 0,1 0-1 0 0,0 0 0 0 0,0-1 1 0 0,1 1-1 0 0,-1 0 0 0 0,1-1 0 0 0,0 1 1 0 0,1-1-1 0 0,3 6 0 0 0,-5-8-106 0 0,0-1 0 0 0,0 1 0 0 0,0-1 0 0 0,1 0 0 0 0,-1 1-1 0 0,1-1 1 0 0,-1 0 0 0 0,1 0 0 0 0,0 0 0 0 0,-1 0 0 0 0,1 0 0 0 0,0 0-1 0 0,0-1 1 0 0,-1 1 0 0 0,1 0 0 0 0,0-1 0 0 0,0 0 0 0 0,0 1 0 0 0,0-1-1 0 0,0 0 1 0 0,0 0 0 0 0,0 0 0 0 0,0 0 0 0 0,0 0 0 0 0,-1-1 0 0 0,4 0-1 0 0,4-1 44 0 0,0-1 0 0 0,-1 0 0 0 0,1-1-1 0 0,-1 0 1 0 0,0-1 0 0 0,0 1-1 0 0,0-1 1 0 0,-1-1 0 0 0,0 0 0 0 0,0 0-1 0 0,9-10 1 0 0,-5 5 11 0 0,-2-1 1 0 0,1-1 0 0 0,-2 0-1 0 0,0 0 1 0 0,0 0-1 0 0,6-17 1 0 0,-13 27-74 0 0,0 0 0 0 0,0 0 1 0 0,0-1-1 0 0,0 1 0 0 0,-1 0 1 0 0,1 0-1 0 0,-1-1 0 0 0,0 1 0 0 0,0 0 1 0 0,0-1-1 0 0,0 1 0 0 0,-1 0 1 0 0,1 0-1 0 0,-2-5 0 0 0,1 6-1 0 0,0 0 0 0 0,0 0 0 0 0,0 0 0 0 0,0 0 0 0 0,0 0-1 0 0,0 0 1 0 0,-1 0 0 0 0,1 0 0 0 0,-1 1 0 0 0,1-1 0 0 0,-1 1 0 0 0,0-1-1 0 0,1 1 1 0 0,-1-1 0 0 0,0 1 0 0 0,0 0 0 0 0,0 0 0 0 0,0 0-1 0 0,0 0 1 0 0,0 0 0 0 0,-3 0 0 0 0,-2-1-409 0 0,0 0 1 0 0,1 1-1 0 0,-1 0 0 0 0,0 1 0 0 0,-8 0 1 0 0,10 0-256 0 0,1 1 1 0 0,0-1-1 0 0,-1 1 1 0 0,1 0 0 0 0,0 1-1 0 0,0-1 1 0 0,0 1-1 0 0,0-1 1 0 0,-6 5 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1.743"/>
    </inkml:context>
    <inkml:brush xml:id="br0">
      <inkml:brushProperty name="width" value="0.05" units="cm"/>
      <inkml:brushProperty name="height" value="0.05" units="cm"/>
      <inkml:brushProperty name="color" value="#004F8B"/>
    </inkml:brush>
  </inkml:definitions>
  <inkml:trace contextRef="#ctx0" brushRef="#br0">1 593 4951 0 0,'1'-1'382'0'0,"1"0"-371"0"0,6-5 127 0 0,-1 0 0 0 0,1 0 0 0 0,-1-1-1 0 0,0 0 1 0 0,-1-1 0 0 0,1 1 0 0 0,-1-1 0 0 0,6-11 0 0 0,48-96 6034 0 0,25-50-1346 0 0,-68 127-3607 0 0,-2 0-1 0 0,15-58 1 0 0,-27 84-775 0 0,0-1 0 0 0,-1 1 0 0 0,0-14 0 0 0,-2 24 412 0 0,-2 3-741 0 0,1 0 0 0 0,-1 0-1 0 0,1 1 1 0 0,0-1 0 0 0,0 0 0 0 0,-1 1-1 0 0,1-1 1 0 0,0 1 0 0 0,-1 1 0 0 0,1-1 22 0 0,-10 15 125 0 0,1 1-1 0 0,0 0 0 0 0,1 0 1 0 0,2 1-1 0 0,0 0 0 0 0,-8 34 1 0 0,-15 123 479 0 0,25-126-158 0 0,0 55 0 0 0,5-83-100 0 0,1 1 1 0 0,2-1 0 0 0,0 1-1 0 0,12 40 1 0 0,-14-60-419 0 0,1 1-1 0 0,-1-1 1 0 0,1 0-1 0 0,-1 1 1 0 0,1-1 0 0 0,0 0-1 0 0,0 0 1 0 0,1 0 0 0 0,-1 0-1 0 0,1 0 1 0 0,-1-1-1 0 0,4 3 1 0 0,-4-4-40 0 0,-1 0-1 0 0,1 0 1 0 0,0 0 0 0 0,0 0-1 0 0,-1 0 1 0 0,1 0-1 0 0,0-1 1 0 0,0 1 0 0 0,0-1-1 0 0,0 1 1 0 0,0-1 0 0 0,0 0-1 0 0,0 0 1 0 0,0 0 0 0 0,0 0-1 0 0,0 0 1 0 0,0 0 0 0 0,0 0-1 0 0,-1-1 1 0 0,1 1-1 0 0,0-1 1 0 0,0 0 0 0 0,0 1-1 0 0,2-2 1 0 0,3-2-26 0 0,-1 0-1 0 0,0 0 1 0 0,-1 0-1 0 0,1-1 1 0 0,-1 0-1 0 0,8-9 1 0 0,27-38-33 0 0,-24 30 11 0 0,18-24-1309 0 0,-12 14-6468 0 0,-3 1-2321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2.345"/>
    </inkml:context>
    <inkml:brush xml:id="br0">
      <inkml:brushProperty name="width" value="0.05" units="cm"/>
      <inkml:brushProperty name="height" value="0.05" units="cm"/>
      <inkml:brushProperty name="color" value="#004F8B"/>
    </inkml:brush>
  </inkml:definitions>
  <inkml:trace contextRef="#ctx0" brushRef="#br0">121 1 5383 0 0,'1'2'416'0'0,"0"11"21"0"0,0-1-1 0 0,0 0 0 0 0,-1 1 0 0 0,-1-1 1 0 0,0 1-1 0 0,0-1 0 0 0,-2 0 0 0 0,1 0 1 0 0,-1 0-1 0 0,-10 22 0 0 0,2-8 1542 0 0,-2 0-1 0 0,-1 0 1 0 0,-27 37 0 0 0,41-61-1839 0 0,-1-1 1 0 0,0 0 0 0 0,0 1 0 0 0,0-1-1 0 0,0 0 1 0 0,0 0 0 0 0,0 0 0 0 0,0 0-1 0 0,0 0 1 0 0,-1 0 0 0 0,1 0 0 0 0,0 0-1 0 0,-1 0 1 0 0,1 0 0 0 0,0-1 0 0 0,-3 1 0 0 0,4-1 262 0 0,0-5-229 0 0,0 0 0 0 0,1-1 0 0 0,0 1 1 0 0,0 0-1 0 0,1 0 0 0 0,0 0 0 0 0,3-9 0 0 0,22-33 94 0 0,-15 27-135 0 0,-3 5-93 0 0,1 1-1 0 0,20-21 0 0 0,9-13 7 0 0,-33 40-45 0 0,-1 1 0 0 0,2-1 0 0 0,-1 1 0 0 0,1 0 0 0 0,0 1 0 0 0,1 0 0 0 0,-1 0 0 0 0,17-9 0 0 0,-23 14 1 0 0,0 1-1 0 0,0-1 1 0 0,1 1 0 0 0,-1-1-1 0 0,0 1 1 0 0,0-1 0 0 0,0 1-1 0 0,0 0 1 0 0,0 0 0 0 0,0-1-1 0 0,1 1 1 0 0,-1 0 0 0 0,0 0-1 0 0,0 0 1 0 0,0 0 0 0 0,1 0-1 0 0,-1 0 1 0 0,0 1 0 0 0,0-1-1 0 0,0 0 1 0 0,0 1-1 0 0,2 0 1 0 0,-2 0 2 0 0,0 0 0 0 0,1 0 1 0 0,-1 0-1 0 0,0 0 0 0 0,0 0 0 0 0,0 0 0 0 0,0 1 0 0 0,0-1 0 0 0,0 0 0 0 0,-1 1 1 0 0,1-1-1 0 0,0 1 0 0 0,-1-1 0 0 0,1 3 0 0 0,1 4 31 0 0,0 0-1 0 0,-1-1 1 0 0,0 1 0 0 0,-1 0-1 0 0,0 11 1 0 0,-2-1 395 0 0,0 1 1 0 0,-1-1-1 0 0,-2 0 0 0 0,1-1 1 0 0,-13 31-1 0 0,29-66 1184 0 0,9-18-1557 0 0,26-48-421 0 0,-34 70 301 0 0,-8 11 75 0 0,0 9 43 0 0,-4 0-21 0 0,0 1-1 0 0,0-1 0 0 0,0 0 0 0 0,-1 1 0 0 0,0-1 0 0 0,0 1 1 0 0,-1 7-1 0 0,0 18 125 0 0,1-27-123 0 0,0 0 10 0 0,0 1 0 0 0,1 0 0 0 0,0-1 0 0 0,0 1 0 0 0,1 0 0 0 0,-1-1 0 0 0,1 0 0 0 0,0 1-1 0 0,0-1 1 0 0,4 6 0 0 0,-5-10-61 0 0,-1 1 0 0 0,1-1 0 0 0,-1 0 0 0 0,1 0-1 0 0,0 0 1 0 0,0 0 0 0 0,-1 0 0 0 0,1 0 0 0 0,0 0-1 0 0,0 0 1 0 0,0 0 0 0 0,0-1 0 0 0,0 1 0 0 0,0 0-1 0 0,0 0 1 0 0,0-1 0 0 0,0 1 0 0 0,1-1 0 0 0,-1 1-1 0 0,0-1 1 0 0,0 0 0 0 0,0 1 0 0 0,1-1 0 0 0,-1 0-1 0 0,0 0 1 0 0,0 0 0 0 0,1 1 0 0 0,-1-2 0 0 0,0 1-1 0 0,1 0 1 0 0,-1 0 0 0 0,0 0 0 0 0,0 0 0 0 0,1-1-1 0 0,1 0 1 0 0,1 0-254 0 0,7-2-1637 0 0,-2-3-4187 0 0,1-2-2265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3.090"/>
    </inkml:context>
    <inkml:brush xml:id="br0">
      <inkml:brushProperty name="width" value="0.05" units="cm"/>
      <inkml:brushProperty name="height" value="0.05" units="cm"/>
      <inkml:brushProperty name="color" value="#004F8B"/>
    </inkml:brush>
  </inkml:definitions>
  <inkml:trace contextRef="#ctx0" brushRef="#br0">35 177 6559 0 0,'2'9'684'0'0,"0"-6"-186"0"0,-1 0 0 0 0,0 0 0 0 0,1 0 0 0 0,0 0-1 0 0,0 0 1 0 0,0-1 0 0 0,0 1 0 0 0,0-1 0 0 0,0 1-1 0 0,1-1 1 0 0,-1 0 0 0 0,1 1 0 0 0,-1-1 0 0 0,1-1-1 0 0,0 1 1 0 0,0 0 0 0 0,4 1 0 0 0,-5-2-385 0 0,0 0 0 0 0,1-1 0 0 0,-1 1 0 0 0,1-1 0 0 0,-1 1 0 0 0,1-1 0 0 0,-1 0 0 0 0,1 0 0 0 0,-1 0 0 0 0,1 0 0 0 0,-1-1 0 0 0,0 1 0 0 0,1 0 0 0 0,-1-1 0 0 0,1 0 0 0 0,-1 0 1 0 0,0 0-1 0 0,1 0 0 0 0,-1 0 0 0 0,0 0 0 0 0,0 0 0 0 0,0-1 0 0 0,0 1 0 0 0,2-3 0 0 0,2-1 28 0 0,0-1 0 0 0,-1-1 0 0 0,1 1 1 0 0,-2-1-1 0 0,1 0 0 0 0,4-8 0 0 0,-6 10-92 0 0,-1 0-1 0 0,0 0 1 0 0,0-1 0 0 0,0 1-1 0 0,-1 0 1 0 0,0-1-1 0 0,0 1 1 0 0,0-1-1 0 0,-1 1 1 0 0,1-7 0 0 0,-1 9-24 0 0,0 1 1 0 0,-1 0 0 0 0,1 0 0 0 0,0 0 0 0 0,-1 0-1 0 0,1 0 1 0 0,-1 0 0 0 0,1 0 0 0 0,-1 0 0 0 0,0 0-1 0 0,0 0 1 0 0,0 0 0 0 0,0 0 0 0 0,0 0 0 0 0,0 1-1 0 0,-1-1 1 0 0,1 0 0 0 0,-1 1 0 0 0,1-1 0 0 0,-1 1-1 0 0,0 0 1 0 0,1-1 0 0 0,-1 1 0 0 0,0 0 0 0 0,0 0-1 0 0,0 0 1 0 0,0 0 0 0 0,0 1 0 0 0,0-1 0 0 0,0 0-1 0 0,0 1 1 0 0,-4-1 0 0 0,2 1 38 0 0,-1-1 0 0 0,1 2 1 0 0,-1-1-1 0 0,1 0 0 0 0,-1 1 0 0 0,1 0 0 0 0,-1 0 1 0 0,1 1-1 0 0,0-1 0 0 0,0 1 0 0 0,-1 0 1 0 0,1 0-1 0 0,0 0 0 0 0,-5 4 0 0 0,3-1 86 0 0,-1 0 1 0 0,1 0-1 0 0,0 0 0 0 0,0 1 1 0 0,0 0-1 0 0,1 0 0 0 0,0 0 1 0 0,1 1-1 0 0,-1 0 0 0 0,1 0 1 0 0,0 0-1 0 0,1 0 0 0 0,0 1 1 0 0,0-1-1 0 0,0 1 0 0 0,1 0 0 0 0,0 0 1 0 0,-1 12-1 0 0,3-12-63 0 0,1 1 0 0 0,0-1-1 0 0,0 1 1 0 0,1-1 0 0 0,0 0 0 0 0,0 0-1 0 0,0 0 1 0 0,1 0 0 0 0,1 0-1 0 0,-1 0 1 0 0,1-1 0 0 0,1 0 0 0 0,-1 0-1 0 0,1 0 1 0 0,1 0 0 0 0,-1-1 0 0 0,1 0-1 0 0,10 9 1 0 0,-13-13-49 0 0,1 0-1 0 0,-1 0 1 0 0,0 0-1 0 0,1 0 1 0 0,0 0 0 0 0,-1-1-1 0 0,1 0 1 0 0,0 0-1 0 0,-1 0 1 0 0,1 0 0 0 0,0-1-1 0 0,0 1 1 0 0,0-1-1 0 0,0 0 1 0 0,0 0 0 0 0,-1 0-1 0 0,1-1 1 0 0,0 1-1 0 0,0-1 1 0 0,0 0 0 0 0,-1 0-1 0 0,1-1 1 0 0,0 1-1 0 0,-1-1 1 0 0,6-2 0 0 0,6-6 40 0 0,0 0 1 0 0,-1 0-1 0 0,0-1 1 0 0,16-18-1 0 0,-14 15 109 0 0,1-4-147 0 0,0-1 0 0 0,-1 0 0 0 0,-1-1 0 0 0,0 0 0 0 0,-2-1 0 0 0,-1-1 0 0 0,0 0 0 0 0,16-45 0 0 0,-28 65-25 0 0,1 0 0 0 0,0 1 0 0 0,0-1 0 0 0,-1 0 0 0 0,0 1 0 0 0,1-1-1 0 0,-1 0 1 0 0,0 0 0 0 0,1 1 0 0 0,-1-1 0 0 0,0 0 0 0 0,0 0 0 0 0,-1 0 0 0 0,1 1-1 0 0,0-1 1 0 0,-1 0 0 0 0,1 1 0 0 0,-1-1 0 0 0,1 0 0 0 0,-1 0 0 0 0,0 1 0 0 0,0-1-1 0 0,1 1 1 0 0,-1-1 0 0 0,-2-2 0 0 0,2 4-13 0 0,1-1 1 0 0,-1 1-1 0 0,0-1 0 0 0,1 1 1 0 0,-1-1-1 0 0,1 1 0 0 0,-1 0 0 0 0,0-1 1 0 0,1 1-1 0 0,-1 0 0 0 0,0-1 1 0 0,0 1-1 0 0,1 0 0 0 0,-1 0 0 0 0,0 0 1 0 0,0 0-1 0 0,1 0 0 0 0,-1 0 1 0 0,0 0-1 0 0,0 0 0 0 0,1 0 0 0 0,-1 0 1 0 0,0 0-1 0 0,0 0 0 0 0,1 0 1 0 0,-1 0-1 0 0,0 1 0 0 0,1-1 0 0 0,-1 0 1 0 0,0 1-1 0 0,0 0 0 0 0,-1 0 5 0 0,-2 1 18 0 0,0 1-1 0 0,0-1 1 0 0,1 1-1 0 0,-1 0 1 0 0,1 0-1 0 0,-6 7 1 0 0,1-1 19 0 0,2-3-17 0 0,1 1-1 0 0,0 0 1 0 0,0 0-1 0 0,-5 12 1 0 0,-4 6 24 0 0,7-14 36 0 0,1 0 0 0 0,1 1 1 0 0,0 0-1 0 0,1 0 0 0 0,0 0 0 0 0,0 1 0 0 0,2-1 1 0 0,0 1-1 0 0,-2 22 0 0 0,4-31-45 0 0,1 0 1 0 0,-1 0-1 0 0,1 0 1 0 0,0 0-1 0 0,2 7 1 0 0,-2-7-2 0 0,-1-2 39 0 0,2-2 3 0 0,0 1-75 0 0,-1-1 1 0 0,1 1 0 0 0,-1-1-1 0 0,1 0 1 0 0,-1 0 0 0 0,1 1 0 0 0,-1-1-1 0 0,1 0 1 0 0,-1 0 0 0 0,1 0-1 0 0,-1-1 1 0 0,1 1 0 0 0,-1 0-1 0 0,0-1 1 0 0,1 1 0 0 0,-1 0-1 0 0,1-1 1 0 0,-1 0 0 0 0,0 1 0 0 0,3-3-1 0 0,0 1-1 0 0,5-3 28 0 0,-1-1-1 0 0,1 0 1 0 0,-2 0-1 0 0,1-1 1 0 0,-1 0-1 0 0,0 0 1 0 0,0-1-1 0 0,7-10 1 0 0,18-19-282 0 0,-23 27 152 0 0,-8 8 86 0 0,1 0 0 0 0,0 0-1 0 0,-1 0 1 0 0,1 0 0 0 0,0 1-1 0 0,0-1 1 0 0,0 0 0 0 0,4-1-1 0 0,-5 3 11 0 0,-1-1 0 0 0,1 1 0 0 0,-1 0 0 0 0,1 0 0 0 0,-1 0 0 0 0,1 0 0 0 0,-1 0 0 0 0,1-1 0 0 0,-1 1 0 0 0,1 0 0 0 0,-1 0 0 0 0,1 0-1 0 0,-1 1 1 0 0,1-1 0 0 0,-1 0 0 0 0,1 0 0 0 0,-1 0 0 0 0,1 0 0 0 0,-1 0 0 0 0,1 1 0 0 0,-1-1 0 0 0,1 0 0 0 0,-1 0 0 0 0,1 1 0 0 0,-1-1 0 0 0,1 0-1 0 0,-1 1 1 0 0,0-1 0 0 0,1 0 0 0 0,-1 1 0 0 0,0-1 0 0 0,1 2 0 0 0,6 13 67 0 0,-7-13-63 0 0,4 16 24 0 0,-2-8-11 0 0,0 0 0 0 0,7 17 0 0 0,-8-25-102 0 0,-1 0 1 0 0,1 0-1 0 0,0 0 0 0 0,0 0 1 0 0,0 0-1 0 0,1 0 0 0 0,-1 0 1 0 0,0 0-1 0 0,1-1 0 0 0,3 4 0 0 0,-4-4-269 0 0,1-1-1 0 0,-1 1 0 0 0,1 0 0 0 0,-1-1 1 0 0,1 1-1 0 0,0-1 0 0 0,-1 1 0 0 0,1-1 0 0 0,0 0 1 0 0,-1 0-1 0 0,1 0 0 0 0,0 0 0 0 0,0 0 0 0 0,-1 0 1 0 0,1 0-1 0 0,0 0 0 0 0,-1-1 0 0 0,1 1 0 0 0,0-1 1 0 0,-1 1-1 0 0,4-2 0 0 0,6-3-5488 0 0,-2 1-1396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3.423"/>
    </inkml:context>
    <inkml:brush xml:id="br0">
      <inkml:brushProperty name="width" value="0.05" units="cm"/>
      <inkml:brushProperty name="height" value="0.05" units="cm"/>
      <inkml:brushProperty name="color" value="#004F8B"/>
    </inkml:brush>
  </inkml:definitions>
  <inkml:trace contextRef="#ctx0" brushRef="#br0">105 15 6767 0 0,'-11'50'1452'0'0,"6"-31"988"0"0,-1 1 1 0 0,-1-1-1 0 0,-16 30 1 0 0,1-1 760 0 0,-8 12 3000 0 0,37-71-5706 0 0,12-17-142 0 0,26-30 0 0 0,13-18-213 0 0,-8 10-65 0 0,-17 27-75 0 0,-33 39 3 0 0,0 0 0 0 0,1 0 0 0 0,-1 0 0 0 0,0 0 0 0 0,0 0 0 0 0,0-1 0 0 0,0 1 0 0 0,0 0 0 0 0,0 0 0 0 0,0 0 0 0 0,1 0-1 0 0,-1 0 1 0 0,0 0 0 0 0,0 0 0 0 0,0-1 0 0 0,0 1 0 0 0,1 0 0 0 0,-1 0 0 0 0,0 0 0 0 0,0 0 0 0 0,0 0 0 0 0,0 0 0 0 0,1 0 0 0 0,-1 0 0 0 0,0 0 0 0 0,0 0 0 0 0,0 0 0 0 0,1 0 0 0 0,-1 0 0 0 0,0 0 0 0 0,0 0 0 0 0,0 0 0 0 0,0 0-1 0 0,1 0 1 0 0,-1 0 0 0 0,0 1 0 0 0,0-1 0 0 0,0 0 0 0 0,0 0 0 0 0,1 0 0 0 0,-1 0 0 0 0,0 0 0 0 0,0 0 0 0 0,0 0 0 0 0,0 1 0 0 0,0-1 0 0 0,0 0 0 0 0,1 0 0 0 0,-1 0 0 0 0,0 0 0 0 0,0 0 0 0 0,0 1 0 0 0,0-1 0 0 0,0 0-1 0 0,0 0 1 0 0,0 0 0 0 0,0 0 0 0 0,0 1 0 0 0,0-1 0 0 0,0 0 0 0 0,0 0 0 0 0,0 0 0 0 0,0 1 0 0 0,0-1 0 0 0,0 0 0 0 0,0 0 0 0 0,0 0 0 0 0,0 1 0 0 0,1 8 241 0 0,-5 49 1167 0 0,2-44-1111 0 0,1 1 0 0 0,1-1-1 0 0,0 0 1 0 0,0 0 0 0 0,1 0 0 0 0,5 19-1 0 0,-6-32-299 0 0,3 10 4 0 0,0-1-1 0 0,1 1 0 0 0,6 11 1 0 0,-8-19-5 0 0,0 1 1 0 0,0-1 0 0 0,0 0 0 0 0,1 0 0 0 0,0 0-1 0 0,-1 0 1 0 0,1 0 0 0 0,0 0 0 0 0,1-1 0 0 0,-1 1-1 0 0,0-1 1 0 0,6 3 0 0 0,11 4-2111 0 0,2-4-4806 0 0,-2-3-3279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4.230"/>
    </inkml:context>
    <inkml:brush xml:id="br0">
      <inkml:brushProperty name="width" value="0.05" units="cm"/>
      <inkml:brushProperty name="height" value="0.05" units="cm"/>
      <inkml:brushProperty name="color" value="#004F8B"/>
    </inkml:brush>
  </inkml:definitions>
  <inkml:trace contextRef="#ctx0" brushRef="#br0">35 1 2847 0 0,'-17'98'1572'0'0,"9"-35"2285"0"0,4-27-705 0 0,-1 39 1 0 0,4-54-1988 0 0,3 41 2151 0 0,-1-55-2904 0 0,0 0-1 0 0,0 0 1 0 0,0 0 0 0 0,1 0-1 0 0,1 0 1 0 0,3 8-1 0 0,-5-14-381 0 0,0 1-1 0 0,0-1 1 0 0,0 0-1 0 0,0 0 1 0 0,0 0-1 0 0,0 0 0 0 0,0 0 1 0 0,0 0-1 0 0,0 0 1 0 0,0 0-1 0 0,1 0 1 0 0,-1-1-1 0 0,0 1 1 0 0,1-1-1 0 0,-1 1 1 0 0,1-1-1 0 0,-1 1 1 0 0,3 0-1 0 0,-1-1 12 0 0,0 1 0 0 0,0-1 0 0 0,0 0 0 0 0,0 0 0 0 0,0 0 0 0 0,0 0 0 0 0,4-2 0 0 0,14-5-1505 0 0,-1-3-3344 0 0,-5 0-2296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6.686"/>
    </inkml:context>
    <inkml:brush xml:id="br0">
      <inkml:brushProperty name="width" value="0.05" units="cm"/>
      <inkml:brushProperty name="height" value="0.05" units="cm"/>
      <inkml:brushProperty name="color" value="#004F8B"/>
    </inkml:brush>
  </inkml:definitions>
  <inkml:trace contextRef="#ctx0" brushRef="#br0">64 0 8783 0 0,'0'0'198'0'0,"0"2"23"0"0,5 31 928 0 0,-3 1-1 0 0,0-1 1 0 0,-6 59 0 0 0,-23 100 2653 0 0,24-173-3338 0 0,1-10 151 0 0,-1-1 0 0 0,1 1 0 0 0,-1-1 0 0 0,-1 0 0 0 0,-8 15 0 0 0,10-18-397 0 0,0 0 1 0 0,0 0 0 0 0,0 1 0 0 0,1-1 0 0 0,0 0 0 0 0,0 1 0 0 0,0-1 0 0 0,0 11 0 0 0,1-15-112 0 0,0 0-1 0 0,0 0 1 0 0,0 0-1 0 0,0 0 1 0 0,1 1-1 0 0,-1-1 1 0 0,0 0-1 0 0,1 0 1 0 0,-1 0-1 0 0,1 0 1 0 0,-1 0-1 0 0,1 0 1 0 0,-1 0-1 0 0,1 0 1 0 0,0 0-1 0 0,0 1 1 0 0,8 1 1545 0 0,24-3-724 0 0,30 0 1466 0 0,-8 2-3715 0 0,-34-4-4479 0 0,-8 0 991 0 0,6 0-1898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4.578"/>
    </inkml:context>
    <inkml:brush xml:id="br0">
      <inkml:brushProperty name="width" value="0.05" units="cm"/>
      <inkml:brushProperty name="height" value="0.05" units="cm"/>
      <inkml:brushProperty name="color" value="#004F8B"/>
    </inkml:brush>
  </inkml:definitions>
  <inkml:trace contextRef="#ctx0" brushRef="#br0">91 0 4519 0 0,'-3'55'485'0'0,"-7"29"4484"0"0,0-7-680 0 0,-11 86 1259 0 0,4-42-2828 0 0,7-46-1154 0 0,-7 73 761 0 0,14-110-1723 0 0,5 71 0 0 0,-1-101-569 0 0,0-1-1 0 0,0 0 1 0 0,3 7-1 0 0,-3-11-32 0 0,0 0-1 0 0,0-1 1 0 0,0 0 0 0 0,0 1-1 0 0,0-1 1 0 0,1 1 0 0 0,-1-1-1 0 0,1 0 1 0 0,0 0-1 0 0,3 4 1 0 0,-5-6-28 0 0,1 0 0 0 0,0 0-1 0 0,-1 0 1 0 0,1-1 0 0 0,0 1 0 0 0,-1 0-1 0 0,1 0 1 0 0,-1 0 0 0 0,1 0 0 0 0,0-1-1 0 0,-1 1 1 0 0,1 0 0 0 0,-1-1 0 0 0,1 1-1 0 0,-1 0 1 0 0,1-1 0 0 0,-1 1 0 0 0,1 0-1 0 0,0-2 1 0 0,-1 2-22 0 0,3-2-134 0 0,0-1 0 0 0,-1 0 1 0 0,0 0-1 0 0,1 0 0 0 0,-1 0 1 0 0,0 0-1 0 0,0 0 0 0 0,-1 0 1 0 0,1-1-1 0 0,-1 1 0 0 0,2-5 1 0 0,1-7-1993 0 0,3-21 1 0 0,-5 25 923 0 0,3-19-3946 0 0,-2-2-998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5.391"/>
    </inkml:context>
    <inkml:brush xml:id="br0">
      <inkml:brushProperty name="width" value="0.05" units="cm"/>
      <inkml:brushProperty name="height" value="0.05" units="cm"/>
      <inkml:brushProperty name="color" value="#004F8B"/>
    </inkml:brush>
  </inkml:definitions>
  <inkml:trace contextRef="#ctx0" brushRef="#br0">33 15 4607 0 0,'0'0'354'0'0,"3"-1"-233"0"0,4-2 286 0 0,1 1 0 0 0,0-1 0 0 0,-1 2 0 0 0,1-1 0 0 0,0 1 0 0 0,0 0 0 0 0,0 1 0 0 0,0 0 0 0 0,1 0 0 0 0,11 2 0 0 0,-16-1 15 0 0,1 0 0 0 0,-1 0 0 0 0,0 0 0 0 0,1 1 0 0 0,-1-1 0 0 0,0 1 0 0 0,0 0 0 0 0,7 5 0 0 0,-9-5-182 0 0,0-1 0 0 0,0 1-1 0 0,0 0 1 0 0,0 0 0 0 0,0 0-1 0 0,-1 1 1 0 0,1-1-1 0 0,-1 0 1 0 0,0 1 0 0 0,1-1-1 0 0,-1 1 1 0 0,0-1 0 0 0,-1 1-1 0 0,1-1 1 0 0,0 1 0 0 0,0 3-1 0 0,-1-2-5 0 0,0 0-1 0 0,0 0 0 0 0,0 0 0 0 0,0 0 1 0 0,-1 0-1 0 0,1 0 0 0 0,-1 0 1 0 0,0 0-1 0 0,0-1 0 0 0,-1 1 0 0 0,1 0 1 0 0,-3 5-1 0 0,-4 3 459 0 0,0 1-1 0 0,-10 12 1 0 0,-5 7 560 0 0,-1 3-384 0 0,-29 33 0 0 0,46-61-846 0 0,0 1 0 0 0,0-1 0 0 0,0-1 0 0 0,-1 1 0 0 0,-13 7 0 0 0,20-13-341 0 0,4-5-2699 0 0,-2 2 2639 0 0,0 1 0 0 0,1 0 0 0 0,-1 0 0 0 0,0 0 0 0 0,3-2 0 0 0,-1 1-267 0 0,5-4-562 0 0,0 0 0 0 0,1 0 0 0 0,0 1 0 0 0,13-5 0 0 0,40-13-97 0 0,-45 17 1509 0 0,1 0 1 0 0,-1-1-1 0 0,-1-1 1 0 0,21-12-1 0 0,-15 5 159 0 0,-7 6 514 0 0,22-19 1 0 0,-27 18-371 0 0,0 0 0 0 0,0 0 0 0 0,11-16 0 0 0,-18 21-249 0 0,0 0-1 0 0,0 1 0 0 0,0-1 0 0 0,-1 0 0 0 0,0-1 0 0 0,0 1 0 0 0,0 0 1 0 0,0-1-1 0 0,-1 1 0 0 0,0-1 0 0 0,1-8 0 0 0,-2 13-185 0 0,0 0 0 0 0,0 0-1 0 0,-1 0 1 0 0,1 0 0 0 0,0 0-1 0 0,0 0 1 0 0,0 1 0 0 0,-1-1-1 0 0,1 0 1 0 0,0 0 0 0 0,-1 0-1 0 0,1 0 1 0 0,-1 0 0 0 0,1 1-1 0 0,-1-1 1 0 0,1 0 0 0 0,-1 0-1 0 0,0 1 1 0 0,1-1 0 0 0,-1 0-1 0 0,-1 0 1 0 0,0 0 2 0 0,0 0 1 0 0,1 0-1 0 0,-1 0 0 0 0,0 1 1 0 0,0-1-1 0 0,0 1 0 0 0,0-1 0 0 0,0 1 1 0 0,0 0-1 0 0,-2-1 0 0 0,-5 1 203 0 0,0 1 0 0 0,1 0 0 0 0,-15 3 0 0 0,23-4-275 0 0,-13 4 139 0 0,1 0 1 0 0,0 0-1 0 0,0 1 0 0 0,0 1 1 0 0,1 0-1 0 0,0 1 0 0 0,0 0 1 0 0,1 0-1 0 0,0 1 0 0 0,0 1 1 0 0,0 0-1 0 0,1 0 0 0 0,-10 15 1 0 0,15-20-91 0 0,1 0 0 0 0,1 1 0 0 0,-1 0-1 0 0,1 0 1 0 0,-1-1 0 0 0,1 1 0 0 0,1 1 0 0 0,-1-1 0 0 0,1 0 0 0 0,0 0 0 0 0,0 0 0 0 0,0 1 0 0 0,1-1 0 0 0,0 1 0 0 0,0-1-1 0 0,0 0 1 0 0,1 1 0 0 0,0-1 0 0 0,0 0 0 0 0,0 0 0 0 0,1 1 0 0 0,-1-1 0 0 0,1 0 0 0 0,0 0 0 0 0,5 7 0 0 0,-5-8-16 0 0,1 1 0 0 0,0-1 0 0 0,0 1 0 0 0,1-1 0 0 0,-1 0 0 0 0,1 0 1 0 0,0-1-1 0 0,0 1 0 0 0,0-1 0 0 0,1 0 0 0 0,-1 0 0 0 0,1 0 0 0 0,0 0 0 0 0,-1-1 1 0 0,1 0-1 0 0,0 0 0 0 0,0 0 0 0 0,1-1 0 0 0,-1 0 0 0 0,0 0 0 0 0,0 0 1 0 0,1 0-1 0 0,-1-1 0 0 0,0 0 0 0 0,8-1 0 0 0,6-2 2 0 0,-2 0 0 0 0,1-1-1 0 0,0-1 1 0 0,25-11 0 0 0,-33 12-23 0 0,0-1-1 0 0,-1 0 1 0 0,0-1-1 0 0,0 0 1 0 0,0 0 0 0 0,-1-1-1 0 0,0 0 1 0 0,0-1-1 0 0,7-8 1 0 0,11-15 44 0 0,-17 21-11 0 0,0 0 1 0 0,0-1 0 0 0,-1 0-1 0 0,10-19 1 0 0,-14 24-14 0 0,-3 5-32 0 0,0-1 0 0 0,0 1 0 0 0,0 0 0 0 0,0-1 0 0 0,0 1 0 0 0,0-1 0 0 0,-1 1 0 0 0,1-1 0 0 0,-1 1 0 0 0,1-1 0 0 0,-1 1 0 0 0,1-1 0 0 0,-1 0 0 0 0,0-1 0 0 0,2 0-2 0 0,-1-2 0 0 0,-4-11 0 0 0,3 14 0 0 0,0 1 0 0 0,0-1 0 0 0,0 1 0 0 0,0-1 0 0 0,-1 0 0 0 0,1 1 0 0 0,-1-1 0 0 0,1 1 0 0 0,-1-1 0 0 0,0 1 0 0 0,1 0 0 0 0,-1-1 0 0 0,0 1 0 0 0,0 0 0 0 0,0-1 0 0 0,0 1 0 0 0,0 0 0 0 0,-1-1 0 0 0,-1-1 0 0 0,-10-7 27 0 0,8 10-10 0 0,3 0-8 0 0,-1 0-4 0 0,1 0-1 0 0,0 0 1 0 0,0 0-1 0 0,-1 1 1 0 0,1-1-1 0 0,0 1 1 0 0,0-1-1 0 0,-1 1 1 0 0,1 0-1 0 0,0-1 0 0 0,0 1 1 0 0,0 0-1 0 0,0 1 1 0 0,0-1-1 0 0,0 0 1 0 0,0 0-1 0 0,-1 3 1 0 0,-5 3-8 0 0,0 1 0 0 0,-9 12 1 0 0,7-8 16 0 0,4-5 6 0 0,1 1 0 0 0,1 0 0 0 0,0 0 0 0 0,0 1 0 0 0,0-1 0 0 0,1 1 0 0 0,0 0 0 0 0,1 0 0 0 0,0 0 0 0 0,-1 15 0 0 0,2-13 55 0 0,3-8-17 0 0,-2-2-61 0 0,1 0-1 0 0,-1-1 1 0 0,1 1-1 0 0,-1-1 1 0 0,1 1-1 0 0,0-1 1 0 0,0 1-1 0 0,-1-1 1 0 0,1 0-1 0 0,0 1 1 0 0,0-1-1 0 0,-1 0 1 0 0,1 1-1 0 0,0-1 1 0 0,0 0-1 0 0,0 0 1 0 0,-1 0-1 0 0,1 0 1 0 0,0 0-1 0 0,0 0 1 0 0,0 0-1 0 0,-1 0 0 0 0,1 0 1 0 0,0 0-1 0 0,0 0 1 0 0,0 0-1 0 0,0 0 1 0 0,-1-1-1 0 0,1 1 1 0 0,0 0-1 0 0,0-1 1 0 0,-1 1-1 0 0,1-1 1 0 0,1 0-1 0 0,0-1-22 0 0,5-2 28 0 0,-1-1 0 0 0,0 0 0 0 0,0 0 0 0 0,-1-1 0 0 0,1 1 0 0 0,-1-1 0 0 0,7-12 0 0 0,-6 10 8 0 0,0 0 0 0 0,1 0 0 0 0,13-13 0 0 0,-8 13-24 0 0,-8 7-18 0 0,-2 2 11 0 0,5 1 8 0 0,-5-2 12 0 0,2 3 0 0 0,2 13 14 0 0,-4-5 22 0 0,-1 0 1 0 0,0 1-1 0 0,0-1 1 0 0,-1 0-1 0 0,-3 21 1 0 0,2-30-36 0 0,1 1 0 0 0,0-1 0 0 0,-1 0 0 0 0,1 0 1 0 0,0 1-1 0 0,0-1 0 0 0,0 0 0 0 0,0 1 0 0 0,1-1 0 0 0,-1 0 0 0 0,1 0 0 0 0,0 4 0 0 0,2 0 10 0 0,1 9 44 0 0,-1-12-57 0 0,-1-2 5 0 0,7 5-2 0 0,-7-5 2 0 0,1-1-1 0 0,-1 0 1 0 0,0 0-1 0 0,1 0 0 0 0,-1-1 1 0 0,0 1-1 0 0,0-1 1 0 0,1 1-1 0 0,-1-1 1 0 0,0 0-1 0 0,4-1 1 0 0,10-7-1837 0 0,-3 1-5033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5.755"/>
    </inkml:context>
    <inkml:brush xml:id="br0">
      <inkml:brushProperty name="width" value="0.05" units="cm"/>
      <inkml:brushProperty name="height" value="0.05" units="cm"/>
      <inkml:brushProperty name="color" value="#004F8B"/>
    </inkml:brush>
  </inkml:definitions>
  <inkml:trace contextRef="#ctx0" brushRef="#br0">85 1 2935 0 0,'0'0'84'0'0,"-2"0"-61"0"0,-2 7 494 0 0,-1 7 2285 0 0,1-1 0 0 0,-3 18 0 0 0,-3 61 2445 0 0,1-18-3040 0 0,-20 168 4154 0 0,22-183-5154 0 0,-1 19-375 0 0,10-66-784 0 0,-2-11-62 0 0,0-1 0 0 0,0 0 0 0 0,0 1 0 0 0,0-1 0 0 0,0 0 0 0 0,0 1 0 0 0,1-1-1 0 0,-1 0 1 0 0,0 1 0 0 0,0-1 0 0 0,0 0 0 0 0,1 1 0 0 0,-1-1 0 0 0,0 0 0 0 0,1 0 0 0 0,-1 1 0 0 0,0-1 0 0 0,0 0 0 0 0,1 0-1 0 0,-1 0 1 0 0,0 1 0 0 0,1-1 0 0 0,-1 0 0 0 0,0 0 0 0 0,1 0 0 0 0,-1 0 0 0 0,1 0 0 0 0,-1 0 0 0 0,1 0 0 0 0,10-6-2056 0 0,7-16-6209 0 0,-10 10 422 0 0</inkml:trace>
  <inkml:trace contextRef="#ctx0" brushRef="#br0" timeOffset="1">129 502 4199 0 0,'0'0'15192'0'0,"-2"9"-12821"0"0,20-24-8324 0 0,-7 4-833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6.071"/>
    </inkml:context>
    <inkml:brush xml:id="br0">
      <inkml:brushProperty name="width" value="0.05" units="cm"/>
      <inkml:brushProperty name="height" value="0.05" units="cm"/>
      <inkml:brushProperty name="color" value="#004F8B"/>
    </inkml:brush>
  </inkml:definitions>
  <inkml:trace contextRef="#ctx0" brushRef="#br0">415 0 6391 0 0,'0'0'492'0'0,"1"3"-322"0"0,19 30 507 0 0,-6-5 3084 0 0,12 32 1 0 0,-21-47-3141 0 0,7 19 1376 0 0,0 2 1 0 0,6 35 0 0 0,-16-58-1551 0 0,0-1 0 0 0,-1 1 0 0 0,-1 0 0 0 0,1 0 0 0 0,-2 0-1 0 0,0 0 1 0 0,0-1 0 0 0,0 1 0 0 0,-2 0 0 0 0,1-1 0 0 0,-5 12 0 0 0,-1-5 250 0 0,0 1 0 0 0,-2-2 0 0 0,0 1 1 0 0,-20 25-1 0 0,-56 54 1246 0 0,81-91-1903 0 0,-9 10-35 0 0,-2-1 0 0 0,1 0 1 0 0,-2-1-1 0 0,0-1 0 0 0,0-1 0 0 0,-1-1 1 0 0,-1 0-1 0 0,1-1 0 0 0,-1-1 0 0 0,-1-1 1 0 0,0 0-1 0 0,-22 3 0 0 0,37-9-269 0 0,1-1 0 0 0,-1 1 0 0 0,1-1 1 0 0,-1-1-1 0 0,1 1 0 0 0,-1-1 0 0 0,-5-1 0 0 0,3 0-1465 0 0,0 0 0 0 0,0-1-1 0 0,-11-6 1 0 0,-5-5-8467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6.610"/>
    </inkml:context>
    <inkml:brush xml:id="br0">
      <inkml:brushProperty name="width" value="0.05" units="cm"/>
      <inkml:brushProperty name="height" value="0.05" units="cm"/>
      <inkml:brushProperty name="color" value="#004F8B"/>
    </inkml:brush>
  </inkml:definitions>
  <inkml:trace contextRef="#ctx0" brushRef="#br0">3993 1 2039 0 0,'-1'2'16'0'0,"1"1"-1"0"0,-1-1 1 0 0,1 1-1 0 0,0-1 1 0 0,0 1-1 0 0,0-1 1 0 0,0 1-1 0 0,0-1 1 0 0,1 1-1 0 0,-1-1 1 0 0,2 5-1 0 0,1 5 195 0 0,4 81 5311 0 0,-4-31-2220 0 0,-3-43-2415 0 0,1-3 26 0 0,-1-1 0 0 0,-1 1-1 0 0,-2 16 1 0 0,0-16-339 0 0,-4 25 953 0 0,-1-1 0 0 0,-25 70 0 0 0,6-41-679 0 0,5-9 528 0 0,-4-1-1 0 0,-37 64 0 0 0,29-64-650 0 0,-39 58 403 0 0,43-75-868 0 0,-116 145 644 0 0,-50 18 731 0 0,-376 304-1 0 0,270-261-1248 0 0,70-56-194 0 0,-187 164-191 0 0,94-78 0 0 0,-156 144 0 0 0,205-187 0 0 0,105-93 0 0 0,28-10 0 0 0,-13 10 0 0 0,117-110 0 0 0,-1-2 0 0 0,-51 29 0 0 0,80-53 0 0 0,5-1 0 0 0,-2-1 0 0 0,1 0 0 0 0,0-1 0 0 0,-1 0 0 0 0,1 0 0 0 0,-15 3 0 0 0,21-5 1 0 0,1-1-1 0 0,-1 0 1 0 0,1 0-1 0 0,0 0 1 0 0,-1 0 0 0 0,1 0-1 0 0,-1 0 1 0 0,1 0-1 0 0,0 0 1 0 0,-1 0 0 0 0,1 0-1 0 0,0 0 1 0 0,-1 0-1 0 0,1 0 1 0 0,-1 0 0 0 0,1-1-1 0 0,0 1 1 0 0,-1 0-1 0 0,1 0 1 0 0,0 0 0 0 0,-1 0-1 0 0,1-1 1 0 0,0 1-1 0 0,-1 0 1 0 0,1 0 0 0 0,0-1-1 0 0,0 1 1 0 0,-1 0-1 0 0,1-1 1 0 0,0 1 0 0 0,0 0-1 0 0,-1-1 1 0 0,1 0-1 0 0,0 0 0 0 0,0 0 1 0 0,0 0-1 0 0,0 0 0 0 0,0 0 1 0 0,0 0-1 0 0,0 0 1 0 0,0 0-1 0 0,0 0 0 0 0,1 0 1 0 0,-1 0-1 0 0,1-1 0 0 0,13-25-361 0 0,24-26-4189 0 0,-11 20-3632 0 0,-4 7-341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6.959"/>
    </inkml:context>
    <inkml:brush xml:id="br0">
      <inkml:brushProperty name="width" value="0.05" units="cm"/>
      <inkml:brushProperty name="height" value="0.05" units="cm"/>
      <inkml:brushProperty name="color" value="#004F8B"/>
    </inkml:brush>
  </inkml:definitions>
  <inkml:trace contextRef="#ctx0" brushRef="#br0">108 1 7599 0 0,'-1'5'103'0'0,"0"-1"-1"0"0,-1 1 0 0 0,1-1 0 0 0,-1 0 1 0 0,0 1-1 0 0,0-1 0 0 0,-3 4 1 0 0,-7 18-70 0 0,-1 11-74 0 0,-2 0 2506 0 0,3 0 1 0 0,1 1 0 0 0,-10 67 0 0 0,14-10 1148 0 0,7-79-2717 0 0,0 0-1 0 0,1 0 1 0 0,6 29 0 0 0,-6-42-755 0 0,-1-1-1 0 0,1 1 1 0 0,0-1 0 0 0,0 1 0 0 0,0-1 0 0 0,0 1 0 0 0,0-1-1 0 0,0 0 1 0 0,1 1 0 0 0,-1-1 0 0 0,1 0 0 0 0,0 0 0 0 0,0 0-1 0 0,-1 0 1 0 0,1 0 0 0 0,0-1 0 0 0,1 1 0 0 0,-1 0 0 0 0,3 1-1 0 0,-2-2-20 0 0,1 0-1 0 0,-1 0 0 0 0,1 0 1 0 0,-1-1-1 0 0,1 1 0 0 0,-1-1 1 0 0,1 0-1 0 0,-1 0 1 0 0,1 0-1 0 0,-1 0 0 0 0,1 0 1 0 0,5-2-1 0 0,7-3 72 0 0,-1 0 1 0 0,0-1-1 0 0,-1-1 1 0 0,1 0-1 0 0,13-10 1 0 0,0-3 71 0 0,-1-1 0 0 0,0 0 0 0 0,40-46 0 0 0,4-3 188 0 0,31-26-890 0 0,-39 29-7956 0 0,-18 13-1785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7.780"/>
    </inkml:context>
    <inkml:brush xml:id="br0">
      <inkml:brushProperty name="width" value="0.05" units="cm"/>
      <inkml:brushProperty name="height" value="0.05" units="cm"/>
      <inkml:brushProperty name="color" value="#004F8B"/>
    </inkml:brush>
  </inkml:definitions>
  <inkml:trace contextRef="#ctx0" brushRef="#br0">588 0 3711 0 0,'-30'185'2457'0'0,"1"-16"-174"0"0,-34 534 6808 0 0,39-377-7260 0 0,6-102-133 0 0,0 103-606 0 0,13-235-976 0 0,-48 637 2035 0 0,-13-255-871 0 0,17-141-691 0 0,-28 162 582 0 0,21-153-517 0 0,-23 109 660 0 0,72-419-1098 0 0,2 1 1 0 0,-3 55-1 0 0,8-68-191 0 0,0 0-1 0 0,2 0 1 0 0,1 0 0 0 0,0 0-1 0 0,8 24 1 0 0,-10-38-24 0 0,1-1 0 0 0,-1 1-1 0 0,1-1 1 0 0,1 0 0 0 0,-1 0 0 0 0,1 0 0 0 0,-1 0-1 0 0,1 0 1 0 0,1 0 0 0 0,-1-1 0 0 0,1 1 0 0 0,0-1-1 0 0,0 0 1 0 0,7 6 0 0 0,-10-10-40 0 0,1 1-1 0 0,-1 0 1 0 0,1-1 0 0 0,0 1-1 0 0,-1-1 1 0 0,1 1 0 0 0,-1-1 0 0 0,1 0-1 0 0,0 0 1 0 0,-1 0 0 0 0,1 0-1 0 0,0 0 1 0 0,-1 0 0 0 0,1 0-1 0 0,0 0 1 0 0,-1-1 0 0 0,1 1-1 0 0,-1-1 1 0 0,1 1 0 0 0,-1-1-1 0 0,1 0 1 0 0,-1 1 0 0 0,1-1 0 0 0,-1 0-1 0 0,1 0 1 0 0,-1 0 0 0 0,0 0-1 0 0,0 0 1 0 0,2-2 0 0 0,4-4-654 0 0,-1 0-1 0 0,0 0 1 0 0,9-15 0 0 0,7-17-5888 0 0,0-10-1918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19:58.667"/>
    </inkml:context>
    <inkml:brush xml:id="br0">
      <inkml:brushProperty name="width" value="0.05" units="cm"/>
      <inkml:brushProperty name="height" value="0.05" units="cm"/>
      <inkml:brushProperty name="color" value="#004F8B"/>
    </inkml:brush>
  </inkml:definitions>
  <inkml:trace contextRef="#ctx0" brushRef="#br0">351 14 3223 0 0,'6'-1'54'0'0,"0"1"-1"0"0,0-1 0 0 0,0 0 1 0 0,7-3-1 0 0,-8 3 109 0 0,1-1 0 0 0,-1 1-1 0 0,1 0 1 0 0,-1 0 0 0 0,7 1 0 0 0,73 2 3788 0 0,104 7-187 0 0,-144-5-3029 0 0,-7-2 364 0 0,-1 2 0 0 0,48 12 0 0 0,-62-12-725 0 0,-18-3-251 0 0,1 0-1 0 0,0 1 1 0 0,-1 0 0 0 0,7 2-1 0 0,-10-3 103 0 0,1 2 0 0 0,0 1-149 0 0,0 0 0 0 0,0 0-1 0 0,0 0 1 0 0,-1 1 0 0 0,1-1-1 0 0,-1 1 1 0 0,0-1 0 0 0,0 1-1 0 0,-1 0 1 0 0,1 0 0 0 0,0 8-1 0 0,3 39 639 0 0,-4 75 0 0 0,-2-43 15 0 0,-2 309 2900 0 0,2-307-3098 0 0,-2 484 1397 0 0,31 37 986 0 0,101 371-49 0 0,-22-351-2654 0 0,-79-454-196 0 0,32 224-14 0 0,-21 1 0 0 0,-32-284 0 0 0,6 147 0 0 0,-13-195 0 0 0,-16 125 0 0 0,12-169-114 0 0,-1-1-1 0 0,-1-1 1 0 0,-1 1-1 0 0,0-1 1 0 0,-2 0-1 0 0,0 0 1 0 0,-2-1-1 0 0,0-1 1 0 0,-1 0-1 0 0,0 0 1 0 0,-2-1-1 0 0,0-1 1 0 0,-30 27-1 0 0,35-35-156 0 0,-1-1 0 0 0,-1 0-1 0 0,1 0 1 0 0,-1-1-1 0 0,0-1 1 0 0,-1 0-1 0 0,1 0 1 0 0,-1-1 0 0 0,0-1-1 0 0,0 0 1 0 0,-1 0-1 0 0,1-1 1 0 0,-14 0 0 0 0,-14-1-683 0 0,-1-2 0 0 0,-67-11-1 0 0,57 5 885 0 0,-200-28-523 0 0,149 23 365 0 0,-71-6-638 0 0,130 16 729 0 0,0 1 1 0 0,-44 6-1 0 0,79-4 148 0 0,-8 1-11 0 0,-25 5-1 0 0,38-7 41 0 0,0 1-1 0 0,0 0 1 0 0,0 0-1 0 0,0 0 1 0 0,0 0-1 0 0,1 1 1 0 0,-1-1-1 0 0,0 1 1 0 0,1-1-1 0 0,-1 1 1 0 0,1 0-1 0 0,-1 0 1 0 0,1 0-1 0 0,-4 5 1 0 0,5-5-5 0 0,1-1 1 0 0,-1 0-1 0 0,1 1 1 0 0,-1-1-1 0 0,1 1 1 0 0,0-1-1 0 0,-1 1 1 0 0,1-1-1 0 0,0 1 1 0 0,0-1-1 0 0,0 0 1 0 0,0 1-1 0 0,0-1 1 0 0,1 1-1 0 0,-1-1 1 0 0,0 1-1 0 0,1-1 0 0 0,-1 1 1 0 0,1-1-1 0 0,-1 0 1 0 0,1 1-1 0 0,0-1 1 0 0,0 0-1 0 0,-1 1 1 0 0,1-1-1 0 0,0 0 1 0 0,2 2-1 0 0,2 2 117 0 0,-1-1-1 0 0,1 1 1 0 0,0-1-1 0 0,0 0 1 0 0,8 4-1 0 0,6 2 100 0 0,0-1 0 0 0,1 0 0 0 0,0-2 0 0 0,0 0 0 0 0,1-2-1 0 0,0 0 1 0 0,0-1 0 0 0,38 2 0 0 0,-8-4-3 0 0,0-3 0 0 0,77-10 0 0 0,-107 8-118 0 0,-1-1 0 0 0,0-2-1 0 0,34-12 1 0 0,52-32 440 0 0,-36 16-134 0 0,28-12 95 0 0,-57 25-8677 0 0,-22 10-1191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0.015"/>
    </inkml:context>
    <inkml:brush xml:id="br0">
      <inkml:brushProperty name="width" value="0.05" units="cm"/>
      <inkml:brushProperty name="height" value="0.05" units="cm"/>
      <inkml:brushProperty name="color" value="#004F8B"/>
    </inkml:brush>
  </inkml:definitions>
  <inkml:trace contextRef="#ctx0" brushRef="#br0">189 44 5671 0 0,'-71'-40'436'0'0,"71"40"-431"0"0,-1-1-1 0 0,1 1 0 0 0,-1 0 1 0 0,1 0-1 0 0,-1-1 0 0 0,1 1 1 0 0,-1 0-1 0 0,1 0 0 0 0,-1-1 0 0 0,1 1 1 0 0,-1 0-1 0 0,1 0 0 0 0,-1 0 1 0 0,1 0-1 0 0,-1 0 0 0 0,0 0 1 0 0,1 0-1 0 0,-1 0 0 0 0,1 0 1 0 0,-1 0-1 0 0,1 0 0 0 0,-1 0 0 0 0,1 0 1 0 0,-1 0-1 0 0,1 0 0 0 0,-1 1 1 0 0,0-1-1 0 0,1 0 0 0 0,-1 0 1 0 0,1 1-1 0 0,0-1 0 0 0,-1 0 1 0 0,0 1-1 0 0,1 0-3 0 0,0 0 1 0 0,-1 0 0 0 0,1 0-1 0 0,0 0 1 0 0,0 0 0 0 0,0 0-1 0 0,0 0 1 0 0,0 0-1 0 0,0 0 1 0 0,0 0 0 0 0,0 1-1 0 0,1 2-3 0 0,-4 10 515 0 0,0 1 0 0 0,-8 19-1 0 0,1 1 488 0 0,-7 28 1684 0 0,1-8 1003 0 0,2 0 1 0 0,-11 105-1 0 0,25-151-3277 0 0,0-1 1 0 0,0 1-1 0 0,0-1 0 0 0,1 1 1 0 0,0-1-1 0 0,1 1 0 0 0,0-1 1 0 0,6 15-1 0 0,-7-20-327 0 0,1 1 1 0 0,0-1-1 0 0,0 0 1 0 0,0 0-1 0 0,0 0 0 0 0,1 0 1 0 0,-1 0-1 0 0,1-1 0 0 0,0 1 1 0 0,-1-1-1 0 0,1 1 1 0 0,1-1-1 0 0,-1 0 0 0 0,0 0 1 0 0,0 0-1 0 0,1-1 0 0 0,-1 1 1 0 0,1-1-1 0 0,-1 0 1 0 0,1 0-1 0 0,0 0 0 0 0,5 0 1 0 0,-2-1-44 0 0,1 0 0 0 0,-1-1 0 0 0,0 0 0 0 0,1 0 0 0 0,-1-1 0 0 0,0 0 1 0 0,0 0-1 0 0,0-1 0 0 0,0 0 0 0 0,-1 0 0 0 0,13-8 0 0 0,-10 4-36 0 0,-1 0 0 0 0,0 0 0 0 0,-1-1 0 0 0,0 0 0 0 0,0 0 0 0 0,7-12 0 0 0,30-58-216 0 0,-30 52-60 0 0,26-55-682 0 0,-34 67 803 0 0,0-1-1 0 0,-1-1 1 0 0,4-22-1 0 0,-5 23 152 0 0,-3 13 0 0 0,0-1 0 0 0,0 1 0 0 0,0 0 0 0 0,-1-1 0 0 0,0 1 0 0 0,1-1 0 0 0,-1 1 0 0 0,0-4 0 0 0,-2 2 16 0 0,-5 22 192 0 0,-1 15 16 0 0,5-22-158 0 0,0 1 0 0 0,1 0 0 0 0,0-1 0 0 0,1 1 1 0 0,0 0-1 0 0,2 22 0 0 0,-1-28 14 0 0,2 0-1 0 0,-1-1 1 0 0,0 1 0 0 0,1-1 0 0 0,0 1 0 0 0,3 4 0 0 0,-4-8-59 0 0,0 0 1 0 0,0-1 0 0 0,0 1-1 0 0,0-1 1 0 0,0 0 0 0 0,0 1-1 0 0,0-1 1 0 0,0 0 0 0 0,1 1-1 0 0,-1-1 1 0 0,1 0 0 0 0,-1 0-1 0 0,1 0 1 0 0,-1 0 0 0 0,1-1-1 0 0,-1 1 1 0 0,1 0-1 0 0,0-1 1 0 0,-1 1 0 0 0,1-1-1 0 0,0 1 1 0 0,0-1 0 0 0,2 0-1 0 0,0 0-14 0 0,0 0-1 0 0,0 0 0 0 0,-1-1 1 0 0,1 0-1 0 0,0 1 0 0 0,0-2 1 0 0,-1 1-1 0 0,1 0 1 0 0,-1-1-1 0 0,1 1 0 0 0,-1-1 1 0 0,0 0-1 0 0,1 0 0 0 0,-1 0 1 0 0,0-1-1 0 0,0 1 0 0 0,-1-1 1 0 0,1 0-1 0 0,0 1 0 0 0,-1-1 1 0 0,0 0-1 0 0,1-1 0 0 0,-1 1 1 0 0,2-6-1 0 0,5-7 27 0 0,0-1-1 0 0,-2 0 1 0 0,10-32-1 0 0,-14 41-2 0 0,-1 0 1 0 0,-1-1-1 0 0,1 1 0 0 0,-2-1 0 0 0,1 0 1 0 0,-1 1-1 0 0,0-1 0 0 0,-1 1 0 0 0,0-1 0 0 0,-3-11 1 0 0,4 18-28 0 0,-1 1 0 0 0,1-1 0 0 0,-1 0 1 0 0,1 1-1 0 0,-1-1 0 0 0,0 1 0 0 0,0-1 1 0 0,0 1-1 0 0,0-1 0 0 0,0 1 0 0 0,0-1 1 0 0,-1 1-1 0 0,1 0 0 0 0,0 0 0 0 0,0-1 1 0 0,-1 1-1 0 0,1 0 0 0 0,-1 0 0 0 0,1 1 1 0 0,-1-1-1 0 0,0 0 0 0 0,1 0 0 0 0,-1 1 1 0 0,0-1-1 0 0,-2 0 0 0 0,-3 1 31 0 0,0-1 0 0 0,1 1 0 0 0,-1 0 0 0 0,0 1-1 0 0,-9 1 1 0 0,2 0 1 0 0,-2 1-150 0 0,0 0-1 0 0,-23 9 1 0 0,11-3-841 0 0,27-9 478 0 0,51-49-15845 0 0,-42 43 15711 0 0,0-1 1 0 0,1 1-1 0 0,0 1 0 0 0,1 0 0 0 0,18-8 0 0 0,-27 12 623 0 0,17-6-19 0 0,1 1-1 0 0,35-7 1 0 0,-48 12 263 0 0,-1 0 1 0 0,1 1 0 0 0,0 0 0 0 0,-1 0 0 0 0,1 0-1 0 0,-1 1 1 0 0,1-1 0 0 0,-1 1 0 0 0,1 1 0 0 0,-1-1 0 0 0,0 1-1 0 0,1 0 1 0 0,-1 0 0 0 0,0 0 0 0 0,5 4 0 0 0,-7-4-26 0 0,-1 1 1 0 0,1-1 0 0 0,-1 1-1 0 0,0 0 1 0 0,1 0 0 0 0,-1 0-1 0 0,-1 0 1 0 0,1 0 0 0 0,0 0-1 0 0,-1 0 1 0 0,0 0 0 0 0,1 1-1 0 0,-1-1 1 0 0,-1 1 0 0 0,2 3-1 0 0,0 7 613 0 0,0 1 0 0 0,0 18-1 0 0,-2-14-71 0 0,-1 0 0 0 0,-1 0 0 0 0,-1 0 0 0 0,-5 20 0 0 0,-26 73 2947 0 0,25-85-2666 0 0,6-11-342 0 0,3-16-695 0 0,0 0 0 0 0,0 0 0 0 0,0 0-1 0 0,0 0 1 0 0,0 0 0 0 0,0 0 0 0 0,0 1-1 0 0,0-1 1 0 0,0 0 0 0 0,1 0 0 0 0,-1 0-1 0 0,0 0 1 0 0,0 0 0 0 0,0 0 0 0 0,0 0-1 0 0,0 0 1 0 0,0 0 0 0 0,0 0 0 0 0,1 0-1 0 0,-1 0 1 0 0,0 0 0 0 0,0 0 0 0 0,0 0 0 0 0,0 0-1 0 0,0 1 1 0 0,0-1 0 0 0,1-1 0 0 0,-1 1-1 0 0,0 0 1 0 0,0 0 0 0 0,0 0 0 0 0,0 0-1 0 0,0 0 1 0 0,0 0 0 0 0,1 0 0 0 0,-1 0-1 0 0,0 0 1 0 0,0 0 0 0 0,0 0 0 0 0,0 0-1 0 0,0 0 1 0 0,0 0 0 0 0,0 0 0 0 0,1 0 0 0 0,-1-1-1 0 0,0 1 1 0 0,0 0 0 0 0,0 0 0 0 0,21-20 783 0 0,-15 13-914 0 0,2-3 158 0 0,0 0 0 0 0,0-1 0 0 0,-1 0 0 0 0,0 0 0 0 0,-1-1 0 0 0,-1 1-1 0 0,1-1 1 0 0,-2-1 0 0 0,5-16 0 0 0,-3 12-27 0 0,0 0 1 0 0,18-32-1 0 0,-3 6 3 0 0,-15 30-18 0 0,1 2 0 0 0,0-1 0 0 0,1 1 0 0 0,0 0 0 0 0,0 0 0 0 0,1 1 0 0 0,1 0 0 0 0,-1 0 0 0 0,2 1 0 0 0,15-11 0 0 0,-25 20 2 0 0,-1-1 0 0 0,1 1 0 0 0,-1 0 0 0 0,1 0-1 0 0,-1-1 1 0 0,1 1 0 0 0,0 0 0 0 0,-1 0 0 0 0,1 0 0 0 0,-1 0 0 0 0,1 0-1 0 0,-1 0 1 0 0,1 0 0 0 0,-1 0 0 0 0,1 0 0 0 0,0 0 0 0 0,-1 0 0 0 0,1 0 0 0 0,-1 0-1 0 0,1 0 1 0 0,-1 0 0 0 0,1 1 0 0 0,-1-1 0 0 0,1 0 0 0 0,-1 0 0 0 0,1 1-1 0 0,-1-1 1 0 0,1 0 0 0 0,-1 1 0 0 0,1-1 0 0 0,-1 0 0 0 0,1 1 0 0 0,-1-1 0 0 0,0 1-1 0 0,1-1 1 0 0,-1 1 0 0 0,0-1 0 0 0,1 1 0 0 0,-1-1 0 0 0,0 1 0 0 0,0-1-1 0 0,0 1 1 0 0,1-1 0 0 0,-1 2 0 0 0,7 24 114 0 0,-5-2 107 0 0,-2 0 0 0 0,0 1-1 0 0,-1-1 1 0 0,-5 26 0 0 0,-1 17 696 0 0,4-35-601 0 0,1-16-137 0 0,1 1 0 0 0,0 0 0 0 0,1 0 0 0 0,4 22 0 0 0,-4-35-181 0 0,1 0 0 0 0,0-1 0 0 0,0 1 0 0 0,1 0 0 0 0,-1 0 0 0 0,1 0 0 0 0,0-1 0 0 0,0 1 0 0 0,3 4 0 0 0,-4-7 0 0 0,0 0 0 0 0,1 0 0 0 0,-1 0 0 0 0,0 0 0 0 0,0 0 0 0 0,1 0 0 0 0,-1 0 0 0 0,0 0 0 0 0,1-1 0 0 0,-1 1 0 0 0,1-1 0 0 0,-1 1 0 0 0,1-1 0 0 0,-1 1 0 0 0,1-1 0 0 0,-1 0 0 0 0,1 0 0 0 0,-1 1 0 0 0,1-1 0 0 0,-1 0 0 0 0,1-1 0 0 0,0 1 0 0 0,-1 0 0 0 0,1 0 0 0 0,-1-1 0 0 0,3 0 0 0 0,4-2-356 0 0,1 0 1 0 0,-1-1-1 0 0,0 0 1 0 0,-1 0-1 0 0,1 0 1 0 0,10-10-1 0 0,0-1-3233 0 0,20-22-1 0 0,-14 11-6342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0.922"/>
    </inkml:context>
    <inkml:brush xml:id="br0">
      <inkml:brushProperty name="width" value="0.05" units="cm"/>
      <inkml:brushProperty name="height" value="0.05" units="cm"/>
      <inkml:brushProperty name="color" value="#004F8B"/>
    </inkml:brush>
  </inkml:definitions>
  <inkml:trace contextRef="#ctx0" brushRef="#br0">476 1 6991 0 0,'-1'4'134'0'0,"1"1"0"0"0,-1-1 1 0 0,0 0-1 0 0,0 1 0 0 0,-2 3 0 0 0,-3 20-49 0 0,-12 137 4885 0 0,-1 54 4480 0 0,14-150-7101 0 0,-5 101 1864 0 0,11-125-2394 0 0,9 80 1 0 0,-9-115-1716 0 0,6 23 38 0 0,-7-31-141 0 0,0 0 1 0 0,1 0-1 0 0,-1-1 0 0 0,1 1 0 0 0,0-1 1 0 0,0 1-1 0 0,0 0 0 0 0,0-1 0 0 0,0 1 1 0 0,0-1-1 0 0,0 0 0 0 0,0 1 0 0 0,0-1 1 0 0,3 2-1 0 0,-4-3-1 0 0,0 0 0 0 0,0 1 0 0 0,1-1 0 0 0,-1 0 0 0 0,0 0 0 0 0,0 0 0 0 0,1 1 0 0 0,-1-1 0 0 0,0 0 0 0 0,1 0 0 0 0,-1 0 0 0 0,0 0 0 0 0,1 0 0 0 0,-1 0 0 0 0,0 1 0 0 0,1-1 0 0 0,-1 0 0 0 0,0 0 0 0 0,1 0 0 0 0,-1 0 0 0 0,0 0 0 0 0,1 0 0 0 0,-1-1 0 0 0,0 1 0 0 0,1 0 0 0 0,-1 0 0 0 0,0 0 0 0 0,1 0 0 0 0,-1 0 0 0 0,0 0 0 0 0,1 0 0 0 0,-1-1 0 0 0,0 1 0 0 0,0 0 0 0 0,1 0 0 0 0,-1-1 0 0 0,0 1 0 0 0,0 0 0 0 0,1-1 0 0 0,-1 1 0 0 0,2-2 2 0 0,1 0 0 0 0,-1 0 0 0 0,0 0 0 0 0,0 0 0 0 0,-1-1 0 0 0,1 1 0 0 0,0-1 0 0 0,-1 1 0 0 0,0-1 0 0 0,1 1 0 0 0,-1-1 0 0 0,0 0-1 0 0,0 0 1 0 0,-1 1 0 0 0,1-1 0 0 0,0-6 0 0 0,1-6-85 0 0,0-28 0 0 0,-2 35-614 0 0,-1 1 0 0 0,0-1 1 0 0,0 1-1 0 0,-1-1 1 0 0,0 1-1 0 0,0 0 1 0 0,-1 0-1 0 0,1 0 0 0 0,-2 0 1 0 0,1 0-1 0 0,-1 0 1 0 0,0 1-1 0 0,0 0 0 0 0,-1 0 1 0 0,1 0-1 0 0,-1 0 1 0 0,-1 1-1 0 0,1 0 0 0 0,-1 0 1 0 0,-11-7-1 0 0,3 3-1079 0 0,0 0-1 0 0,-1 1 0 0 0,0 0 0 0 0,-21-6 0 0 0,-29-6 90 0 0,45 16 1452 0 0,0 1 1 0 0,0 0-1 0 0,0 2 1 0 0,-1 0-1 0 0,-26 2 0 0 0,-2 6 2457 0 0,0 3 8701 0 0,61-11-9661 0 0,0 0 0 0 0,-1 0 0 0 0,1-1-1 0 0,16-6 1 0 0,47-18 149 0 0,-51 16-658 0 0,145-60 167 0 0,-130 50-862 0 0,-26 13-60 0 0,1 0 0 0 0,0 1-1 0 0,0 0 1 0 0,30-7 0 0 0,-41 13-68 0 0,0-1-1 0 0,0 0 1 0 0,0 1-1 0 0,0 0 1 0 0,0 0-1 0 0,0 0 1 0 0,0 0-1 0 0,0 0 1 0 0,0 0-1 0 0,0 1 1 0 0,0 0 0 0 0,5 1-1 0 0,-1 3-136 0 0,-5-2 220 0 0,0 0-1 0 0,-1 0 0 0 0,1 0 0 0 0,-1 0 0 0 0,1 0 1 0 0,-1 0-1 0 0,0 0 0 0 0,0 0 0 0 0,0 1 1 0 0,-1-1-1 0 0,1 0 0 0 0,-1 1 0 0 0,0 5 0 0 0,-1 4 43 0 0,0 1-1 0 0,-4 15 0 0 0,-1 11 24 0 0,-4 17 293 0 0,10-57-369 0 0,0 0-1 0 0,0 0 1 0 0,0 0-1 0 0,0 0 1 0 0,0 1-1 0 0,0-1 1 0 0,0 0-1 0 0,0 0 1 0 0,0 0-1 0 0,0 0 1 0 0,0 1-1 0 0,0-1 1 0 0,0 0 0 0 0,0 0-1 0 0,0 0 1 0 0,0 0-1 0 0,0 1 1 0 0,0-1-1 0 0,0 0 1 0 0,0 0-1 0 0,0 0 1 0 0,1 0-1 0 0,-1 0 1 0 0,0 1-1 0 0,0-1 1 0 0,0 0 0 0 0,0 0-1 0 0,0 0 1 0 0,0 0-1 0 0,1 0 1 0 0,-1 0-1 0 0,0 0 1 0 0,0 0-1 0 0,0 1 1 0 0,0-1-1 0 0,0 0 1 0 0,1 0-1 0 0,-1 0 1 0 0,0 0-1 0 0,0 0 1 0 0,0 0 0 0 0,0 0-1 0 0,1 0 1 0 0,-1 0-1 0 0,0 0 1 0 0,0 0-1 0 0,0 0 1 0 0,1 0-1 0 0,-1 0 1 0 0,0 0-1 0 0,0 0 1 0 0,0-1-1 0 0,0 1 1 0 0,0 0 0 0 0,1 0-1 0 0,-1 0 1 0 0,0 0-1 0 0,0 0 1 0 0,0 0-1 0 0,0 0 1 0 0,0 0-1 0 0,1-1 1 0 0,7-5 27 0 0,-7 6-22 0 0,12-12 29 0 0,-10 9-14 0 0,-1 1-1 0 0,1 0 0 0 0,-1-1 0 0 0,1 1 0 0 0,0 0 1 0 0,0 0-1 0 0,0 1 0 0 0,0-1 0 0 0,6-1 0 0 0,-8 1-14 0 0,2 1-4 0 0,10 2-2 0 0,-10 0 8 0 0,0-1-1 0 0,0 1 1 0 0,-1 0-1 0 0,1-1 1 0 0,0 2-1 0 0,-1-1 1 0 0,1 0-1 0 0,0 0 1 0 0,-1 1-1 0 0,1-1 1 0 0,-1 1-1 0 0,0 0 1 0 0,0 0-1 0 0,0 0 1 0 0,0 0-1 0 0,0 0 1 0 0,0 0-1 0 0,0 1 1 0 0,0-1 0 0 0,1 4-1 0 0,2 4 105 0 0,-1 0 0 0 0,-1 0 0 0 0,1 1 0 0 0,1 12 0 0 0,6 16 375 0 0,-8-31-370 0 0,17 43 563 0 0,-18-46-521 0 0,1 0-1 0 0,0 0 1 0 0,0-1-1 0 0,0 1 1 0 0,0-1 0 0 0,1 0-1 0 0,5 6 1 0 0,-8-10-153 0 0,-1 0 1 0 0,1 0-1 0 0,0 0 0 0 0,-1 1 1 0 0,1-1-1 0 0,-1 0 0 0 0,1 0 1 0 0,0 0-1 0 0,-1 0 0 0 0,1 0 1 0 0,-1 0-1 0 0,1 0 0 0 0,0-1 1 0 0,-1 1-1 0 0,1 0 1 0 0,-1 0-1 0 0,1 0 0 0 0,-1-1 1 0 0,1 1-1 0 0,-1 0 0 0 0,2-1 1 0 0,9-6 9 0 0,-6 3 7 0 0,0 0 1 0 0,-1-1-1 0 0,0 0 1 0 0,0 0-1 0 0,0 0 1 0 0,0 0-1 0 0,-1-1 1 0 0,1 1-1 0 0,-2-1 1 0 0,4-6 0 0 0,-3 2 6 0 0,0 1 0 0 0,0-1 0 0 0,0 0 1 0 0,-1 0-1 0 0,1-17 0 0 0,-3 23-28 0 0,0 1 1 0 0,0-1-1 0 0,0 0 1 0 0,0 1-1 0 0,-1-1 1 0 0,0 1-1 0 0,1-1 1 0 0,-1 1-1 0 0,0-1 1 0 0,-1 1-1 0 0,1-1 1 0 0,-1 1-1 0 0,1 0 1 0 0,-1 0-1 0 0,0 0 1 0 0,0 0-1 0 0,-1 0 1 0 0,1 0-1 0 0,0 0 1 0 0,-1 1-1 0 0,0-1 1 0 0,-3-1-1 0 0,1 1 3 0 0,0 0-1 0 0,0 0 1 0 0,0 1 0 0 0,0 0 0 0 0,0 0-1 0 0,-1 1 1 0 0,1-1 0 0 0,-1 1-1 0 0,1 0 1 0 0,-1 1 0 0 0,1-1 0 0 0,-1 1-1 0 0,-8 1 1 0 0,4 1-15 0 0,0 0 0 0 0,0 0 0 0 0,1 1-1 0 0,-1 1 1 0 0,1-1 0 0 0,0 2 0 0 0,-15 8 0 0 0,23-12-371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7.037"/>
    </inkml:context>
    <inkml:brush xml:id="br0">
      <inkml:brushProperty name="width" value="0.05" units="cm"/>
      <inkml:brushProperty name="height" value="0.05" units="cm"/>
      <inkml:brushProperty name="color" value="#004F8B"/>
    </inkml:brush>
  </inkml:definitions>
  <inkml:trace contextRef="#ctx0" brushRef="#br0">53 0 4831 0 0,'0'0'1426'0'0,"0"2"-238"0"0,-28 319 13791 0 0,9-161-14128 0 0,17-145-629 0 0,1-7 140 0 0,0 0 0 0 0,0 0 0 0 0,1 0 0 0 0,0 0 0 0 0,0 0 0 0 0,1 0 0 0 0,3 14-1 0 0,-4-21-401 0 0,0-1-1 0 0,1 1 0 0 0,-1 0 0 0 0,0-1 0 0 0,1 1 0 0 0,-1-1 0 0 0,0 1 0 0 0,1-1 0 0 0,-1 1 1 0 0,1-1-1 0 0,-1 1 0 0 0,1-1 0 0 0,-1 1 0 0 0,1-1 0 0 0,-1 1 0 0 0,1-1 0 0 0,0 1 0 0 0,8-1-6597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1.568"/>
    </inkml:context>
    <inkml:brush xml:id="br0">
      <inkml:brushProperty name="width" value="0.05" units="cm"/>
      <inkml:brushProperty name="height" value="0.05" units="cm"/>
      <inkml:brushProperty name="color" value="#004F8B"/>
    </inkml:brush>
  </inkml:definitions>
  <inkml:trace contextRef="#ctx0" brushRef="#br0">0 626 5903 0 0,'2'-1'451'0'0,"8"-5"-380"0"0,-1 0 0 0 0,-1 0 0 0 0,1 0 0 0 0,-1-1 0 0 0,11-11 0 0 0,34-45 630 0 0,-24 20 1856 0 0,43-81 0 0 0,-19 29-1282 0 0,-26 46 539 0 0,37-98 1 0 0,-62 141-1671 0 0,0 1 161 0 0,0-1 0 0 0,0 0 0 0 0,0 1 0 0 0,-1-1 0 0 0,0 0 0 0 0,1-8 0 0 0,-2 13 388 0 0,-2 2-291 0 0,-3 3-58 0 0,0 0 1 0 0,-1 0 0 0 0,2 0-1 0 0,-1 0 1 0 0,0 1 0 0 0,1-1-1 0 0,0 1 1 0 0,-7 11 0 0 0,-1 4 320 0 0,-10 25 0 0 0,15-32-443 0 0,-5 15 98 0 0,1 0-1 0 0,2 1 0 0 0,1 0 1 0 0,-6 32-1 0 0,7-11 285 0 0,-3 83 0 0 0,10-102-73 0 0,1-1 0 0 0,10 59 0 0 0,-9-77-334 0 0,1 0 0 0 0,0 0 0 0 0,1-1 1 0 0,0 1-1 0 0,1-1 0 0 0,0 0 1 0 0,1 0-1 0 0,0 0 0 0 0,1-1 1 0 0,9 10-1 0 0,-13-16-158 0 0,0-1 1 0 0,0 0-1 0 0,1-1 1 0 0,-1 1-1 0 0,1-1 0 0 0,-1 1 1 0 0,1-1-1 0 0,0 0 1 0 0,7 2-1 0 0,-9-3-22 0 0,1 0 1 0 0,0-1-1 0 0,0 1 1 0 0,0-1-1 0 0,0 1 0 0 0,-1-1 1 0 0,1 0-1 0 0,0 0 0 0 0,0 0 1 0 0,0-1-1 0 0,0 1 1 0 0,0-1-1 0 0,0 1 0 0 0,-1-1 1 0 0,4-1-1 0 0,4-3-50 0 0,-2 0 0 0 0,1 0 0 0 0,-1 0 0 0 0,1-1 1 0 0,11-12-1 0 0,-3 0-290 0 0,19-23 0 0 0,5-12-2366 0 0,-14 17-4943 0 0,-1 1-1676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1.933"/>
    </inkml:context>
    <inkml:brush xml:id="br0">
      <inkml:brushProperty name="width" value="0.05" units="cm"/>
      <inkml:brushProperty name="height" value="0.05" units="cm"/>
      <inkml:brushProperty name="color" value="#004F8B"/>
    </inkml:brush>
  </inkml:definitions>
  <inkml:trace contextRef="#ctx0" brushRef="#br0">82 1 5695 0 0,'0'0'443'0'0,"0"2"-294"0"0,-31 248 14578 0 0,12-72-9819 0 0,-12 172 765 0 0,30-330-5478 0 0,1 0 1 0 0,1 0-1 0 0,1-1 0 0 0,0 1 1 0 0,11 37-1 0 0,-8-46-195 0 0,4-1 0 0 0,-5-9 0 0 0,-3-1 0 0 0,0 0-24 0 0,0 0-1 0 0,0 1 1 0 0,0-1-1 0 0,0 0 1 0 0,0 1-1 0 0,0-1 1 0 0,0 0-1 0 0,0 0 1 0 0,0 0-1 0 0,0 0 1 0 0,0 0-1 0 0,0 0 1 0 0,0 0-1 0 0,0 0 1 0 0,1-1-1 0 0,-1 1 1 0 0,0 0-1 0 0,0-1 1 0 0,0 1-1 0 0,-1 0 1 0 0,1-1-1 0 0,0 1 1 0 0,0-1-1 0 0,0 0 1 0 0,0 1-1 0 0,0-1 1 0 0,0 0-1 0 0,-1 1 1 0 0,1-1-1 0 0,0 0 1 0 0,-1 0-1 0 0,1 0 1 0 0,-1 1-1 0 0,1-1 1 0 0,-1 0-1 0 0,1 0 1 0 0,0-2-1 0 0,0-3-374 0 0,0 0 0 0 0,0 1 0 0 0,0-1 0 0 0,-1 0 0 0 0,0-11 1 0 0,1-9-1721 0 0,1 12-4758 0 0,-2 0-1947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2.313"/>
    </inkml:context>
    <inkml:brush xml:id="br0">
      <inkml:brushProperty name="width" value="0.05" units="cm"/>
      <inkml:brushProperty name="height" value="0.05" units="cm"/>
      <inkml:brushProperty name="color" value="#004F8B"/>
    </inkml:brush>
  </inkml:definitions>
  <inkml:trace contextRef="#ctx0" brushRef="#br0">56 139 4631 0 0,'-8'8'266'0'0,"-1"0"0"0"0,-11 7-1 0 0,2-4 12437 0 0,35-9-9625 0 0,11-1-1852 0 0,1-3-1 0 0,0 0 0 0 0,-1-2 0 0 0,41-10 1 0 0,-10 3-383 0 0,-16 2-641 0 0,0-1 0 0 0,0-2-1 0 0,-1-2 1 0 0,61-30 0 0 0,-70 29-174 0 0,-20 10-168 0 0,0-1 1 0 0,17-11-1 0 0,-7-1-136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2.661"/>
    </inkml:context>
    <inkml:brush xml:id="br0">
      <inkml:brushProperty name="width" value="0.05" units="cm"/>
      <inkml:brushProperty name="height" value="0.05" units="cm"/>
      <inkml:brushProperty name="color" value="#004F8B"/>
    </inkml:brush>
  </inkml:definitions>
  <inkml:trace contextRef="#ctx0" brushRef="#br0">81 1 6623 0 0,'1'86'4508'0'0,"-4"1"-1"0"0,-3-1 0 0 0,-25 122 0 0 0,-3-58 1021 0 0,27-110-3568 0 0,7-38-1558 0 0,6-9-185 0 0,2-5-215 0 0,0 0 1 0 0,0-1-1 0 0,6-15 1 0 0,-7 13-4 0 0,1 0 1 0 0,13-17-1 0 0,-14 23 1 0 0,0 0 0 0 0,1 0 0 0 0,12-10 0 0 0,-17 17 0 0 0,0 0 0 0 0,0 0 0 0 0,0-1 0 0 0,0 2 0 0 0,0-1 0 0 0,0 0 0 0 0,0 1 0 0 0,1-1 0 0 0,-1 1 0 0 0,1 0 0 0 0,-1 0 0 0 0,1 1 0 0 0,-1-1 0 0 0,8 0 0 0 0,1 4 0 0 0,8 11 0 0 0,3 5 0 0 0,-12-12 0 0 0,2-2 0 0 0,-9-4-2 0 0,-1-1 1 0 0,1 0-1 0 0,-1 1 0 0 0,1-1 0 0 0,-1-1 1 0 0,1 1-1 0 0,-1 0 0 0 0,1-1 0 0 0,-1 0 1 0 0,0 1-1 0 0,1-1 0 0 0,4-3 0 0 0,-3 2-6 0 0,1-1 0 0 0,-1-1-1 0 0,1 1 1 0 0,-1-1-1 0 0,0 0 1 0 0,6-6 0 0 0,3-6-36 0 0,-1 0 1 0 0,0 0-1 0 0,11-22 0 0 0,-20 32 28 0 0,-4 6 0 0 0,0-1 0 0 0,1 1 0 0 0,-1 0 0 0 0,0 0 0 0 0,0 0 0 0 0,0 0 0 0 0,1-1 0 0 0,-1 1 0 0 0,0 0 0 0 0,0 0 0 0 0,0-1 0 0 0,0 1-1 0 0,0 0 1 0 0,0 0 0 0 0,1-1 0 0 0,-1 1 0 0 0,0 0 0 0 0,0 0 0 0 0,0-1 0 0 0,0 1 0 0 0,0 0 0 0 0,0 0 0 0 0,0-1 0 0 0,0 1 0 0 0,0 0 0 0 0,0 0 0 0 0,0-1 0 0 0,0 1 0 0 0,0 0 0 0 0,-1 0 0 0 0,1-1 0 0 0,0 1 0 0 0,0 0 0 0 0,0 0 0 0 0,0-1 0 0 0,0 1 0 0 0,0 0-1 0 0,-1 0 1 0 0,1 0 0 0 0,0-1 0 0 0,0 1 0 0 0,0 0 0 0 0,-1 0 0 0 0,1 0 0 0 0,0 0 0 0 0,0-1 0 0 0,0 1 0 0 0,-1 0 0 0 0,1 0 0 0 0,0 0 0 0 0,0 0 0 0 0,-1 0 0 0 0,1 0 0 0 0,0 0 0 0 0,0 0 0 0 0,-1 0 0 0 0,1 0 0 0 0,0 0 0 0 0,0 0 0 0 0,-1 0 0 0 0,1 0 0 0 0,-1 0-1 0 0,-17 4 191 0 0,11 0-108 0 0,1 0 0 0 0,-1 0 0 0 0,1 1 0 0 0,0 0 1 0 0,0 0-1 0 0,1 0 0 0 0,0 1 0 0 0,-1 0 0 0 0,-5 10 0 0 0,-4 7 130 0 0,-15 35-1 0 0,14-26-142 0 0,14-27-52 0 0,-1 0-1 0 0,1-1 1 0 0,0 1 0 0 0,1 0-1 0 0,-3 9 1 0 0,4-13-1 0 0,0-1 0 0 0,0 1 0 0 0,0-1 0 0 0,-1 1 0 0 0,1-1 0 0 0,0 1 0 0 0,0-1 0 0 0,0 1 0 0 0,0 0 0 0 0,0-1 0 0 0,0 1 0 0 0,0-1 0 0 0,0 1 0 0 0,0-1 0 0 0,0 1 0 0 0,0-1 0 0 0,0 1 0 0 0,1-1 0 0 0,-1 1 0 0 0,0-1 0 0 0,0 1 0 0 0,0-1 0 0 0,1 1 0 0 0,-1-1 0 0 0,0 1 0 0 0,1-1 0 0 0,-1 1 0 0 0,0-1 0 0 0,1 1 0 0 0,-1-1 0 0 0,1 0 0 0 0,-1 1 0 0 0,2 0 0 0 0,-1 1 0 0 0,1-1 0 0 0,-1 1 0 0 0,0 0 0 0 0,1-1 0 0 0,-1 1 0 0 0,1-1 0 0 0,0 0 0 0 0,-1 0 0 0 0,1 1 0 0 0,0-1 0 0 0,0 0 0 0 0,0-1 0 0 0,0 1 0 0 0,0 0 0 0 0,0 0 0 0 0,0-1 0 0 0,0 1 0 0 0,0-1 0 0 0,0 0 0 0 0,0 0 0 0 0,0 1 0 0 0,1-1 0 0 0,-1-1 0 0 0,0 1 0 0 0,0 0 0 0 0,0 0 0 0 0,0-1 0 0 0,4-1 0 0 0,5 0 0 0 0,58-8 0 0 0,-48 5 0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3.010"/>
    </inkml:context>
    <inkml:brush xml:id="br0">
      <inkml:brushProperty name="width" value="0.05" units="cm"/>
      <inkml:brushProperty name="height" value="0.05" units="cm"/>
      <inkml:brushProperty name="color" value="#004F8B"/>
    </inkml:brush>
  </inkml:definitions>
  <inkml:trace contextRef="#ctx0" brushRef="#br0">3 0 13471 0 0,'3'7'312'0'0,"1"0"-1"0"0,0-1 1 0 0,1 0-1 0 0,8 11 0 0 0,-8-11-244 0 0,0 0 1 0 0,0 0-1 0 0,4 8 0 0 0,-5-10 261 0 0,14 5 69 0 0,-1-1 0 0 0,1-1 0 0 0,1-1 0 0 0,0 0 0 0 0,35 6 0 0 0,-30-7 145 0 0,-22-4-134 0 0,8 5 522 0 0,-9-5-842 0 0,0-1 0 0 0,0 1 0 0 0,0 0 0 0 0,0 0 0 0 0,0 0 0 0 0,0 0 0 0 0,-1 0 0 0 0,1 0 0 0 0,0 0 0 0 0,-1 0 0 0 0,1 0-1 0 0,-1 0 1 0 0,1 1 0 0 0,-1-1 0 0 0,1 0 0 0 0,-1 0 0 0 0,0 0 0 0 0,0 1 0 0 0,1-1 0 0 0,-1 2 0 0 0,-1 0 129 0 0,1 1 0 0 0,0-1 0 0 0,-1 0 0 0 0,0 0 0 0 0,0 0 0 0 0,0 0 0 0 0,-2 6 0 0 0,-1-1 296 0 0,0 0 1 0 0,-1-1 0 0 0,0 0 0 0 0,0 0 0 0 0,-9 9-1 0 0,4-5-40 0 0,0-1 0 0 0,-1-1 0 0 0,0 0 0 0 0,-1 0 0 0 0,1-1 0 0 0,-21 10 0 0 0,29-17-436 0 0,0 0 0 0 0,0-1 0 0 0,1 1 0 0 0,-1 0 0 0 0,0-1 0 0 0,0 0-1 0 0,0 0 1 0 0,0 0 0 0 0,0 0 0 0 0,0 0 0 0 0,0-1 0 0 0,0 1 0 0 0,0-1 0 0 0,0 0 0 0 0,0 1 0 0 0,0-1 0 0 0,1-1-1 0 0,-1 1 1 0 0,0 0 0 0 0,1-1 0 0 0,-5-3 0 0 0,3 3-265 0 0,0-1 1 0 0,1-1-1 0 0,-1 1 0 0 0,1 0 0 0 0,0-1 0 0 0,0 0 1 0 0,0 1-1 0 0,0-1 0 0 0,1 0 0 0 0,-1-1 0 0 0,1 1 1 0 0,-3-8-1 0 0,2 0-919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3.405"/>
    </inkml:context>
    <inkml:brush xml:id="br0">
      <inkml:brushProperty name="width" value="0.05" units="cm"/>
      <inkml:brushProperty name="height" value="0.05" units="cm"/>
      <inkml:brushProperty name="color" value="#004F8B"/>
    </inkml:brush>
  </inkml:definitions>
  <inkml:trace contextRef="#ctx0" brushRef="#br0">164 1 13535 0 0,'3'7'250'0'0,"0"0"-1"0"0,-1 0 1 0 0,1 1-1 0 0,-2-1 1 0 0,1 1-1 0 0,0 9 1 0 0,0 47 1278 0 0,-2-50-780 0 0,-2 54 3651 0 0,-19 119 1 0 0,-31 66 1476 0 0,51-248-5817 0 0,-75 373 416 0 0,53-255-475 0 0,20-96 0 0 0,0-1 0 0 0,3 41 0 0 0,0-58 2 0 0,1 0-1 0 0,1 1 1 0 0,3 11-1 0 0,-5-19-2 0 0,1 0-1 0 0,-1 0 1 0 0,1 0-1 0 0,0 0 1 0 0,-1-1-1 0 0,1 1 1 0 0,0 0 0 0 0,0-1-1 0 0,0 1 1 0 0,1-1-1 0 0,-1 1 1 0 0,0-1-1 0 0,0 1 1 0 0,1-1 0 0 0,-1 0-1 0 0,1 0 1 0 0,-1 0-1 0 0,1 0 1 0 0,0 0-1 0 0,2 1 1 0 0,-4-2-12 0 0,1 0 0 0 0,-1 0 0 0 0,1-1 0 0 0,-1 1 0 0 0,1 0 0 0 0,0-1 0 0 0,-1 1 0 0 0,0-1 0 0 0,1 1 0 0 0,-1 0 0 0 0,1-1 0 0 0,-1 1 0 0 0,1-1 0 0 0,-1 0 0 0 0,0 1 0 0 0,1-1 0 0 0,-1 1 0 0 0,0-2 0 0 0,1 1-29 0 0,7-11-569 0 0,-1 1 0 0 0,-1-1 1 0 0,0-1-1 0 0,8-22 1 0 0,4-26-6178 0 0,-12 41 2938 0 0,4-19-4282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3.785"/>
    </inkml:context>
    <inkml:brush xml:id="br0">
      <inkml:brushProperty name="width" value="0.05" units="cm"/>
      <inkml:brushProperty name="height" value="0.05" units="cm"/>
      <inkml:brushProperty name="color" value="#004F8B"/>
    </inkml:brush>
  </inkml:definitions>
  <inkml:trace contextRef="#ctx0" brushRef="#br0">1 133 6559 0 0,'6'-11'116'0'0,"2"-3"1296"0"0,16-20 1 0 0,-20 29-790 0 0,0 1 1 0 0,0-1 0 0 0,1 1 0 0 0,-1 0 0 0 0,1 0-1 0 0,0 1 1 0 0,9-5 0 0 0,-1 2 543 0 0,0 0 0 0 0,0 1 0 0 0,1 0 0 0 0,0 1 0 0 0,19-3 0 0 0,-26 6-752 0 0,1 0-1 0 0,-1 0 0 0 0,1 1 1 0 0,0 0-1 0 0,-1 0 1 0 0,1 1-1 0 0,-1 0 1 0 0,1 0-1 0 0,-1 1 1 0 0,0 0-1 0 0,14 5 1 0 0,-19-5-320 0 0,1-1 0 0 0,-1 1 0 0 0,1-1 0 0 0,-1 1 0 0 0,0 0 0 0 0,0 0 0 0 0,0 0 0 0 0,0 0 1 0 0,0 0-1 0 0,0 1 0 0 0,0-1 0 0 0,-1 0 0 0 0,1 1 0 0 0,1 5 0 0 0,-1-4 67 0 0,0 1 1 0 0,-1 0-1 0 0,0 0 0 0 0,0 1 0 0 0,-1-1 1 0 0,1 0-1 0 0,-1 9 0 0 0,-2 4 453 0 0,-1 0 0 0 0,0-1 0 0 0,-10 30 0 0 0,13-47-609 0 0,-6 15 84 0 0,0 1 0 0 0,-1-1 0 0 0,0 0 0 0 0,-1-1 0 0 0,-1 1 0 0 0,0-2 0 0 0,-1 1 0 0 0,-17 17 0 0 0,16-20-40 0 0,0-1 0 0 0,-1 0 0 0 0,0 0 1 0 0,0-1-1 0 0,-21 10 0 0 0,28-16-324 0 0,0-1-1 0 0,0 0 1 0 0,0 0-1 0 0,0 0 1 0 0,-7 1-1 0 0,11-3 226 0 0,0 0 0 0 0,1 0 0 0 0,-1 0 0 0 0,0 1 1 0 0,1-1-1 0 0,-1 0 0 0 0,0 0 0 0 0,0 0 0 0 0,1 0 0 0 0,-1 0 0 0 0,0 0 0 0 0,1 0 0 0 0,-1-1 0 0 0,0 1 0 0 0,0 0 0 0 0,1 0 0 0 0,-1 0 0 0 0,0-1 0 0 0,1 1 0 0 0,-1 0 0 0 0,1-1 0 0 0,-1 1 0 0 0,0-1 0 0 0,1 1 0 0 0,-1 0 0 0 0,1-1 0 0 0,-1 1 0 0 0,1-1 0 0 0,-1 0 0 0 0,1 1 0 0 0,-1-1 0 0 0,1 1 0 0 0,0-1 0 0 0,-1 0 0 0 0,1 1 0 0 0,0-1 0 0 0,0 0 0 0 0,-1 1 0 0 0,1-1 1 0 0,0 0-1 0 0,0 1 0 0 0,0-1 0 0 0,0 0 0 0 0,0 0 0 0 0,0 1 0 0 0,0-1 0 0 0,0-1 0 0 0,1-7-1370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20:05.051"/>
    </inkml:context>
    <inkml:brush xml:id="br0">
      <inkml:brushProperty name="width" value="0.05" units="cm"/>
      <inkml:brushProperty name="height" value="0.05" units="cm"/>
      <inkml:brushProperty name="color" value="#004F8B"/>
    </inkml:brush>
  </inkml:definitions>
  <inkml:trace contextRef="#ctx0" brushRef="#br0">47 1076 6391 0 0,'2'2'230'0'0,"0"0"0"0"0,0 0 0 0 0,0 1 0 0 0,0-1 0 0 0,-1 1 0 0 0,1-1-1 0 0,-1 1 1 0 0,0 0 0 0 0,0 0 0 0 0,1 0 0 0 0,-2-1 0 0 0,1 1 0 0 0,0 0-1 0 0,-1 0 1 0 0,1 0 0 0 0,-1 0 0 0 0,0 6 0 0 0,0 6 2450 0 0,-1 1 0 0 0,-3 15 0 0 0,4-28-2439 0 0,-6 27 2843 0 0,-1 0 1 0 0,-19 46-1 0 0,18-53-1728 0 0,-7 6 1320 0 0,14-28-2109 0 0,11-16-462 0 0,-7 10-105 0 0,18-41 0 0 0,32-51 0 0 0,-29 57-489 0 0,-17 27 158 0 0,0 1 1 0 0,1-1 0 0 0,0 2-1 0 0,12-14 1 0 0,-19 24-266 0 0,10 9-1538 0 0,-6-3 2127 0 0,-1-1 0 0 0,0 1 0 0 0,0 1 1 0 0,0-1-1 0 0,-1 1 0 0 0,0-1 0 0 0,0 1 0 0 0,0 0 0 0 0,-1 0 0 0 0,3 9 0 0 0,-1-3 213 0 0,10 20 0 0 0,-12-29-144 0 0,0 0 0 0 0,0-1 0 0 0,0 1 0 0 0,0 0 0 0 0,0 0 0 0 0,1-1-1 0 0,-1 0 1 0 0,1 1 0 0 0,0-1 0 0 0,-1 0 0 0 0,4 2 0 0 0,-3-3-39 0 0,0 0-1 0 0,1 0 1 0 0,-1 0 0 0 0,0-1-1 0 0,0 1 1 0 0,0-1-1 0 0,1 1 1 0 0,-1-1 0 0 0,0 0-1 0 0,0 0 1 0 0,1-1-1 0 0,-1 1 1 0 0,0-1 0 0 0,0 1-1 0 0,5-3 1 0 0,1 0 1 0 0,0 0-1 0 0,0-1 1 0 0,-1 0-1 0 0,10-6 1 0 0,-9 3 7 0 0,0 0 1 0 0,0-1-1 0 0,-1 0 1 0 0,0 0-1 0 0,0-1 1 0 0,-1 1-1 0 0,0-2 0 0 0,-1 1 1 0 0,0-1-1 0 0,0 0 1 0 0,-1 0-1 0 0,0-1 1 0 0,-1 1-1 0 0,0-1 0 0 0,-1 0 1 0 0,0 0-1 0 0,-1-1 1 0 0,0 1-1 0 0,-1 0 1 0 0,1-19-1 0 0,-2 28-26 0 0,0 1 0 0 0,0-1 0 0 0,0 1-1 0 0,0-1 1 0 0,-1 1 0 0 0,1-1 0 0 0,0 1 0 0 0,-1 0-1 0 0,1-1 1 0 0,0 1 0 0 0,-1 0 0 0 0,0-1 0 0 0,1 1 0 0 0,-1 0-1 0 0,0 0 1 0 0,0-1 0 0 0,1 1 0 0 0,-1 0 0 0 0,-2-1 0 0 0,2 1 9 0 0,0 0 0 0 0,0 1 0 0 0,0-1 0 0 0,-1 1 0 0 0,1-1 0 0 0,0 1 0 0 0,0-1 0 0 0,-1 1 0 0 0,1 0 0 0 0,0 0 0 0 0,-1 0 0 0 0,1 0 0 0 0,-1 0 0 0 0,1 0 0 0 0,0 0 0 0 0,-3 0 0 0 0,-1 1 41 0 0,-1 1-1 0 0,1 0 1 0 0,-1 0 0 0 0,1 0 0 0 0,0 0 0 0 0,0 1-1 0 0,0 0 1 0 0,-5 4 0 0 0,-3 2 59 0 0,1 1 0 0 0,0 0-1 0 0,1 1 1 0 0,1 0 0 0 0,-1 1 0 0 0,2 0-1 0 0,0 1 1 0 0,0 0 0 0 0,1 0 0 0 0,1 1-1 0 0,0 0 1 0 0,1 0 0 0 0,0 1-1 0 0,1-1 1 0 0,-4 24 0 0 0,8-32-114 0 0,0 1 0 0 0,1-1 0 0 0,0 0 0 0 0,1 0 0 0 0,-1 1 1 0 0,1-1-1 0 0,0 0 0 0 0,1 0 0 0 0,0 0 0 0 0,-1 0 0 0 0,2 0 0 0 0,-1 0 0 0 0,1-1 0 0 0,0 1 0 0 0,0-1 1 0 0,0 0-1 0 0,1 0 0 0 0,0 0 0 0 0,0 0 0 0 0,0 0 0 0 0,1-1 0 0 0,-1 0 0 0 0,1 0 0 0 0,0 0 0 0 0,0-1 1 0 0,1 1-1 0 0,-1-1 0 0 0,1 0 0 0 0,0-1 0 0 0,-1 0 0 0 0,1 1 0 0 0,0-2 0 0 0,0 1 0 0 0,0-1 0 0 0,1 0 1 0 0,-1 0-1 0 0,0-1 0 0 0,0 1 0 0 0,9-2 0 0 0,1-2 0 0 0,0 0 0 0 0,0-1 0 0 0,-1 0 0 0 0,0-2 0 0 0,0 1 0 0 0,0-2 0 0 0,21-13 0 0 0,-3-1 0 0 0,57-50 0 0 0,-75 56 0 0 0,-1 0 0 0 0,0 0 0 0 0,-1-2 0 0 0,-1 1 0 0 0,0-2 0 0 0,14-30 0 0 0,-10 2 0 0 0,-16 46 0 0 0,2-11 0 0 0,-2-3 0 0 0,0 13 0 0 0,0 0 0 0 0,0 0 0 0 0,1 1 0 0 0,-1-1 0 0 0,0 0 0 0 0,0 0 0 0 0,0 0 0 0 0,0 0 0 0 0,0 1 0 0 0,-1-1 0 0 0,1 0 0 0 0,0 0 0 0 0,0 0 0 0 0,0 1 0 0 0,-1-1 0 0 0,1 0 0 0 0,0 0 0 0 0,-1 1 0 0 0,1-1 0 0 0,-1 0 0 0 0,1 1 0 0 0,-1-1 0 0 0,1 0 0 0 0,-1 1 0 0 0,1-1 0 0 0,-1 1 0 0 0,0-1 0 0 0,-4-4 0 0 0,5 4 0 0 0,-1 1 0 0 0,1-1 0 0 0,-1 1 0 0 0,1-1 0 0 0,-1 1 0 0 0,1-1 0 0 0,-1 0 0 0 0,1 1 0 0 0,-1 0 0 0 0,1-1 0 0 0,-1 1 0 0 0,0-1 0 0 0,1 1 0 0 0,-1 0 0 0 0,0 0 0 0 0,0-1 0 0 0,0 1 0 0 0,-2-1 0 0 0,3 1 0 0 0,-1 0 0 0 0,1-1 0 0 0,-1 1 0 0 0,1 0 0 0 0,-1-1 0 0 0,1 1 0 0 0,-1 0 0 0 0,1-1 0 0 0,-1 1 0 0 0,0 0 0 0 0,1 0 0 0 0,-1 0 0 0 0,1 0 0 0 0,-1 0 0 0 0,0 0 0 0 0,1 0 0 0 0,-1 0 0 0 0,1 0 0 0 0,-1 0 0 0 0,0 0 0 0 0,1 0 0 0 0,-1 0 0 0 0,1 0 0 0 0,-1 0 0 0 0,-1 1 0 0 0,1 0 0 0 0,-1-1 0 0 0,1 0 0 0 0,-1 1 0 0 0,0-1 0 0 0,1 0 0 0 0,-1 1 0 0 0,1 0 0 0 0,0-1 0 0 0,-1 1 0 0 0,1 0 0 0 0,-1 0 0 0 0,1-1 0 0 0,0 1 0 0 0,0 0 0 0 0,-1 0 0 0 0,1 1 0 0 0,0-1 0 0 0,0 0 0 0 0,0 0 0 0 0,0 0 0 0 0,-1 3 0 0 0,-2 2 0 0 0,-2 2 0 0 0,1 0 0 0 0,-1 1 0 0 0,2-1 0 0 0,-1 1 0 0 0,1 0 0 0 0,1 0 0 0 0,-1 0 0 0 0,2 1 0 0 0,-1-1 0 0 0,-1 14 0 0 0,2-10 0 0 0,1 0 0 0 0,1 1 0 0 0,0-1 0 0 0,0 1 0 0 0,2-1 0 0 0,-1 0 0 0 0,5 15 0 0 0,-5-24 0 0 0,0-1 0 0 0,1 1 0 0 0,-1 0 0 0 0,1-1 0 0 0,0 1 0 0 0,0-1 0 0 0,0 1 0 0 0,1-1 0 0 0,-1 0 0 0 0,1 0 0 0 0,-1 0 0 0 0,7 5 0 0 0,-8-7 0 0 0,1 0 0 0 0,-1 0 0 0 0,0-1 0 0 0,1 1 0 0 0,-1 0 0 0 0,1-1 0 0 0,-1 1 0 0 0,1 0 0 0 0,-1-1 0 0 0,1 0 0 0 0,-1 1 0 0 0,1-1 0 0 0,0 0 0 0 0,-1 0 0 0 0,1 0 0 0 0,0 0 0 0 0,-1 0 0 0 0,1 0 0 0 0,-1-1 0 0 0,1 1 0 0 0,-1 0 0 0 0,1-1 0 0 0,0 0 0 0 0,-1 1 0 0 0,0-1 0 0 0,1 0 0 0 0,-1 1 0 0 0,1-1 0 0 0,-1 0 0 0 0,0 0 0 0 0,1 0 0 0 0,-1 0 0 0 0,2-3 0 0 0,1 0 0 0 0,-1 0 0 0 0,1 0 0 0 0,-1 0 0 0 0,0-1 0 0 0,0 1 0 0 0,-1-1 0 0 0,1 0 0 0 0,-1 0 0 0 0,0 0 0 0 0,0 0 0 0 0,-1 0 0 0 0,0 0 0 0 0,0-1 0 0 0,1-9 0 0 0,-1-1 0 0 0,0 1 0 0 0,1 0 0 0 0,1-1 0 0 0,6-22 0 0 0,-1 8 0 0 0,-8 30 0 0 0,0 0 0 0 0,0 0 0 0 0,0 0 0 0 0,0 0 0 0 0,0 1 0 0 0,0-1 0 0 0,1 0 0 0 0,-1 0 0 0 0,0 0 0 0 0,0 0 0 0 0,0 0 0 0 0,0 0 0 0 0,0 0 0 0 0,0 0 0 0 0,0 0 0 0 0,0 0 0 0 0,1 0 0 0 0,-1 0 0 0 0,0 0 0 0 0,0 0 0 0 0,0 0 0 0 0,0 0 0 0 0,0 0 0 0 0,0 0 0 0 0,0 0 0 0 0,1 0 0 0 0,-1 0 0 0 0,0 0 0 0 0,0 0 0 0 0,0 0 0 0 0,0 0 0 0 0,0 0 0 0 0,0 0 0 0 0,0 0 0 0 0,1 0 0 0 0,-1 0 0 0 0,0-1 0 0 0,0 1 0 0 0,0 0 0 0 0,0 0 0 0 0,0 0 0 0 0,0 0 0 0 0,0 0 0 0 0,0 0 0 0 0,0 0 0 0 0,0 0 0 0 0,0 0 0 0 0,0-1 0 0 0,0 1 0 0 0,3 9 0 0 0,-3-7 0 0 0,4 24 0 0 0,1-1 0 0 0,9 31 0 0 0,-13-54 0 0 0,0 1 0 0 0,0-1 0 0 0,0 0 0 0 0,1 1 0 0 0,-1-1 0 0 0,0 0 0 0 0,1 0 0 0 0,-1 0 0 0 0,1 0 0 0 0,0 0 0 0 0,-1-1 0 0 0,1 1 0 0 0,0 0 0 0 0,0-1 0 0 0,0 1 0 0 0,4 1 0 0 0,-2-2 0 0 0,-1 0 0 0 0,1 0 0 0 0,-1 0 0 0 0,1 0 0 0 0,-1 0 0 0 0,1-1 0 0 0,0 0 0 0 0,-1 1 0 0 0,1-2 0 0 0,5 1 0 0 0,1-2 0 0 0,0 0 0 0 0,0-1 0 0 0,0 0 0 0 0,0 0 0 0 0,0-1 0 0 0,-1 0 0 0 0,12-7 0 0 0,-15 7 0 0 0,0-1 0 0 0,-1 0 0 0 0,1 1 0 0 0,-1-2 0 0 0,0 1 0 0 0,-1-1 0 0 0,1 1 0 0 0,-1-1 0 0 0,0-1 0 0 0,0 1 0 0 0,5-13 0 0 0,1-8 0 0 0,13-45 0 0 0,-22 68 0 0 0,5-21 0 0 0,-1 0 0 0 0,-1-1 0 0 0,1-43 0 0 0,-5 51 0 0 0,0 0 0 0 0,-2 0 0 0 0,0 1 0 0 0,-1-1 0 0 0,-1 1 0 0 0,-7-22 0 0 0,10 36 0 0 0,0 0 0 0 0,0 1 0 0 0,0-1 0 0 0,-1 0 0 0 0,1 1 0 0 0,-3-3 0 0 0,4 4 0 0 0,-1 1 0 0 0,1 0 0 0 0,0-1 0 0 0,0 1 0 0 0,0 0 0 0 0,-1 0 0 0 0,1-1 0 0 0,0 1 0 0 0,0 0 0 0 0,-1 0 0 0 0,1-1 0 0 0,0 1 0 0 0,0 0 0 0 0,-1 0 0 0 0,1 0 0 0 0,0-1 0 0 0,-1 1 0 0 0,1 0 0 0 0,0 0 0 0 0,-1 0 0 0 0,1 0 0 0 0,-1 0 0 0 0,1 0 0 0 0,0 0 0 0 0,-1 0 0 0 0,1 0 0 0 0,0 0 0 0 0,-1 0 0 0 0,1 0 0 0 0,0 0 0 0 0,-1 0 0 0 0,1 0 0 0 0,0 0 0 0 0,-1 0 0 0 0,1 0 0 0 0,0 1 0 0 0,-1-1 0 0 0,1 0 0 0 0,0 0 0 0 0,-1 0 0 0 0,1 1 0 0 0,0-1 0 0 0,0 0 0 0 0,-1 0 0 0 0,1 1 0 0 0,0-1 0 0 0,-4 3 0 0 0,0 0 0 0 0,1 0 0 0 0,-1 1 0 0 0,1-1 0 0 0,0 1 0 0 0,0-1 0 0 0,0 1 0 0 0,1 0 0 0 0,-1 0 0 0 0,-2 8 0 0 0,-3 6 0 0 0,-6 23 0 0 0,9-24 0 0 0,2-11 0 0 0,1 1 0 0 0,1-1 0 0 0,-1 0 0 0 0,1 1 0 0 0,0 0 0 0 0,1-1 0 0 0,0 13 0 0 0,3-10 0 0 0,-2-8 0 0 0,-1-1 0 0 0,1 1 0 0 0,0 0 0 0 0,-1-1 0 0 0,1 1 0 0 0,0-1 0 0 0,-1 0 0 0 0,1 1 0 0 0,0-1 0 0 0,0 1 0 0 0,-1-1 0 0 0,1 0 0 0 0,0 0 0 0 0,0 1 0 0 0,0-1 0 0 0,-1 0 0 0 0,1 0 0 0 0,0 0 0 0 0,0 0 0 0 0,0 0 0 0 0,-1 0 0 0 0,2 0 0 0 0,0-1 0 0 0,0 1 0 0 0,0-1 0 0 0,0 0 0 0 0,0 0 0 0 0,0 0 0 0 0,0 0 0 0 0,0 0 0 0 0,2-2 0 0 0,1-1 0 0 0,-1 1 0 0 0,0-2 0 0 0,0 1 0 0 0,0 0 0 0 0,6-9 0 0 0,-2-1 0 0 0,-1-1 0 0 0,0 0 0 0 0,6-22 0 0 0,11-51 0 0 0,-19 71 0 0 0,41-192 0 0 0,-20 83 0 0 0,20-143 0 0 0,-42 240 0 0 0,1-28 0 0 0,-13 174 0 0 0,7-62 0 0 0,3 0 0 0 0,2-1 0 0 0,2 1 0 0 0,3-1 0 0 0,28 95 0 0 0,17 2 0 0 0,-41-123 0 0 0,1-1 0 0 0,1 0 0 0 0,21 29 0 0 0,-30-49 0 0 0,0 0 0 0 0,0 0 0 0 0,0 0 0 0 0,1-1 0 0 0,0 0 0 0 0,0-1 0 0 0,0 1 0 0 0,1-1 0 0 0,0-1 0 0 0,10 6 0 0 0,-12-8 0 0 0,-1 0 0 0 0,0-1 0 0 0,1 1 0 0 0,-1-1 0 0 0,1 0 0 0 0,0 0 0 0 0,-1-1 0 0 0,1 0 0 0 0,0 0 0 0 0,-1 0 0 0 0,1-1 0 0 0,0 1 0 0 0,-1-1 0 0 0,1-1 0 0 0,-1 1 0 0 0,1-1 0 0 0,7-3 0 0 0,-10 3 0 0 0,8-3 0 0 0,0-1 0 0 0,1 2 0 0 0,0 0 0 0 0,24-6 0 0 0,-26 9 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36.874"/>
    </inkml:context>
    <inkml:brush xml:id="br0">
      <inkml:brushProperty name="width" value="0.05" units="cm"/>
      <inkml:brushProperty name="height" value="0.05" units="cm"/>
      <inkml:brushProperty name="color" value="#004F8B"/>
    </inkml:brush>
  </inkml:definitions>
  <inkml:trace contextRef="#ctx0" brushRef="#br0">0 14 4895 0 0,'0'0'4550'0'0,"11"-6"-2169"0"0,-2 4-1154 0 0,1 0-1 0 0,0 0 1 0 0,0 1-1 0 0,19 1 1 0 0,-25 0-977 0 0,0 0 0 0 0,0 1 1 0 0,-1-1-1 0 0,1 1 0 0 0,0 0 0 0 0,0 0 1 0 0,0 1-1 0 0,0-1 0 0 0,-1 1 0 0 0,1 0 1 0 0,-1 0-1 0 0,1 0 0 0 0,-1 0 0 0 0,5 5 1 0 0,-4-3 35 0 0,-1 1 1 0 0,0-1 0 0 0,0 1 0 0 0,0 0 0 0 0,0 0 0 0 0,-1 1 0 0 0,0-1-1 0 0,0 0 1 0 0,2 9 0 0 0,-3-11-117 0 0,-1-2-92 0 0,-1 0 0 0 0,1 0 1 0 0,0 0-1 0 0,0 0 0 0 0,-1 0 0 0 0,1 0 0 0 0,0 0 0 0 0,-1 0 0 0 0,1 0 1 0 0,-1 0-1 0 0,0 1 0 0 0,-2 4 120 0 0,1 5 116 0 0,2-9-225 0 0,0 0 0 0 0,-1 0-1 0 0,1 1 1 0 0,-1-1 0 0 0,0 0 0 0 0,1 0-1 0 0,-3 4 1 0 0,2-4-16 0 0,0 1 0 0 0,0-1-1 0 0,0 1 1 0 0,1-1 0 0 0,-1 1-1 0 0,1-1 1 0 0,0 1 0 0 0,-1 3 0 0 0,1-4-19 0 0,0 1 1 0 0,0 0-1 0 0,-1 0 1 0 0,1 0-1 0 0,-1-1 1 0 0,0 1-1 0 0,-1 3 1 0 0,0-1 40 0 0,0-1 1 0 0,0 1-1 0 0,1 0 1 0 0,-1 0 0 0 0,0 6-1 0 0,-8-8 67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37.320"/>
    </inkml:context>
    <inkml:brush xml:id="br0">
      <inkml:brushProperty name="width" value="0.05" units="cm"/>
      <inkml:brushProperty name="height" value="0.05" units="cm"/>
      <inkml:brushProperty name="color" value="#004F8B"/>
    </inkml:brush>
  </inkml:definitions>
  <inkml:trace contextRef="#ctx0" brushRef="#br0">2 431 5727 0 0,'0'0'443'0'0,"-2"-19"1206"0"0,4 12-633 0 0,0-1 0 0 0,0 1 0 0 0,0-1 0 0 0,1 1 0 0 0,0 0 0 0 0,1 0 0 0 0,4-8 0 0 0,-2 4-413 0 0,86-153 3195 0 0,-64 114-3515 0 0,-17 31-109 0 0,-1 0-1 0 0,9-26 0 0 0,-18 40-32 0 0,1-1 0 0 0,-1 0 0 0 0,0 1 0 0 0,0-9 1 0 0,-1 13 96 0 0,-6 2 433 0 0,0 1-448 0 0,1 1-1 0 0,-1-1 1 0 0,1 1 0 0 0,0 0-1 0 0,0 0 1 0 0,0 0 0 0 0,1 1-1 0 0,-1 0 1 0 0,1 0 0 0 0,0 0 0 0 0,0 0-1 0 0,-5 8 1 0 0,6-8-157 0 0,0 0-1 0 0,0 1 1 0 0,1-1 0 0 0,-1 1-1 0 0,1 0 1 0 0,0-1 0 0 0,1 1-1 0 0,-1 0 1 0 0,1 0 0 0 0,0 0-1 0 0,0 0 1 0 0,1 0-1 0 0,-1 0 1 0 0,1 9 0 0 0,11 50 441 0 0,31 100 1 0 0,-32-125-350 0 0,36 139 927 0 0,-32-99-470 0 0,-7-39-214 0 0,-3-6-1 0 0,-1-1-1 0 0,-1 1 0 0 0,-2-1 0 0 0,-7 55 0 0 0,6-77-339 0 0,-2 0-1 0 0,1 0 0 0 0,-1 0 0 0 0,-5 10 1 0 0,6-15-64 0 0,0-1 1 0 0,-1 0 0 0 0,0 0 0 0 0,0 0 0 0 0,0 0-1 0 0,-1-1 1 0 0,1 1 0 0 0,-1-1 0 0 0,-7 6-1 0 0,9-8-121 0 0,0-1-1 0 0,0 0 1 0 0,0 0-1 0 0,0 0 0 0 0,-1 0 1 0 0,1 0-1 0 0,0-1 1 0 0,-1 1-1 0 0,1-1 0 0 0,0 1 1 0 0,-1-1-1 0 0,1 0 1 0 0,-1 0-1 0 0,1 0 1 0 0,-1 0-1 0 0,-3-1 0 0 0,-17-5-3725 0 0,2-2-4205 0 0,7 1 189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7.430"/>
    </inkml:context>
    <inkml:brush xml:id="br0">
      <inkml:brushProperty name="width" value="0.05" units="cm"/>
      <inkml:brushProperty name="height" value="0.05" units="cm"/>
      <inkml:brushProperty name="color" value="#004F8B"/>
    </inkml:brush>
  </inkml:definitions>
  <inkml:trace contextRef="#ctx0" brushRef="#br0">1 1 7399 0 0,'0'0'1102'0'0,"1"2"-762"0"0,6 12 367 0 0,-5-10 273 0 0,0-1 0 0 0,0 1 0 0 0,0-1 0 0 0,0 1 0 0 0,-1 0 0 0 0,1 0 0 0 0,-1 0 0 0 0,0 0-1 0 0,0 0 1 0 0,-1 0 0 0 0,1 6 0 0 0,-1-8-787 0 0,0 1-1 0 0,0 0 1 0 0,0-1 0 0 0,0 1-1 0 0,1 0 1 0 0,-1-1 0 0 0,1 1-1 0 0,0-1 1 0 0,0 1 0 0 0,0-1-1 0 0,1 3 1 0 0,6 18 986 0 0,-1 8 144 0 0,18 48 0 0 0,-5-21-557 0 0,6 42 252 0 0,-25-94-1733 0 0,1 0-1 0 0,0 0 0 0 0,5 9 1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37.667"/>
    </inkml:context>
    <inkml:brush xml:id="br0">
      <inkml:brushProperty name="width" value="0.05" units="cm"/>
      <inkml:brushProperty name="height" value="0.05" units="cm"/>
      <inkml:brushProperty name="color" value="#004F8B"/>
    </inkml:brush>
  </inkml:definitions>
  <inkml:trace contextRef="#ctx0" brushRef="#br0">0 297 6391 0 0,'0'0'492'0'0,"0"-2"-322"0"0,0 0 284 0 0,0-1-1 0 0,0 1 1 0 0,1-1 0 0 0,-1 1 0 0 0,1-1 0 0 0,-1 1-1 0 0,1 0 1 0 0,0-1 0 0 0,0 1 0 0 0,0 0 0 0 0,0-1-1 0 0,0 1 1 0 0,0 0 0 0 0,1 0 0 0 0,-1 0 0 0 0,1 0 0 0 0,0 0-1 0 0,-1 0 1 0 0,1 1 0 0 0,0-1 0 0 0,0 1 0 0 0,0-1-1 0 0,2-1 1 0 0,9-5 2763 0 0,0 1 0 0 0,25-11-1 0 0,-24 12-3040 0 0,15-7 1061 0 0,0 1 0 0 0,0 2 1 0 0,48-10-1 0 0,-49 13-1231 0 0,0-1 0 0 0,-1-2 0 0 0,0 0 0 0 0,0-2 0 0 0,-1-1 0 0 0,-1-1 0 0 0,25-18 0 0 0,-44 27-30 0 0,0 0 0 0 0,-1 0 0 0 0,1 0 1 0 0,4-8-1 0 0,-2 4-1313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1.033"/>
    </inkml:context>
    <inkml:brush xml:id="br0">
      <inkml:brushProperty name="width" value="0.05" units="cm"/>
      <inkml:brushProperty name="height" value="0.05" units="cm"/>
      <inkml:brushProperty name="color" value="#004F8B"/>
    </inkml:brush>
  </inkml:definitions>
  <inkml:trace contextRef="#ctx0" brushRef="#br0">20 0 4287 0 0,'0'0'1304'0'0,"0"0"-1243"0"0,-1 0 0 0 0,1 1 0 0 0,0-1 0 0 0,0 0-1 0 0,0 0 1 0 0,-1 0 0 0 0,1 1 0 0 0,0-1 0 0 0,0 0-1 0 0,0 0 1 0 0,0 0 0 0 0,0 1 0 0 0,-1-1-1 0 0,1 0 1 0 0,0 0 0 0 0,0 1 0 0 0,0-1 0 0 0,0 0-1 0 0,0 0 1 0 0,0 1 0 0 0,0-1 0 0 0,0 0 0 0 0,0 0-1 0 0,0 1 1 0 0,0-1 0 0 0,0 0 0 0 0,0 0 0 0 0,0 1-1 0 0,0-1 1 0 0,0 0 0 0 0,0 1 0 0 0,4 0 230 0 0,-1 0 0 0 0,1 0 0 0 0,-1-1 0 0 0,1 1 0 0 0,-1-1 1 0 0,1 0-1 0 0,0 0 0 0 0,5 0 0 0 0,-4 0 127 0 0,176-7 7263 0 0,-174 6-7572 0 0,4 1 25 0 0,-1-1 238 0 0,0 0 0 0 0,0 1-1 0 0,17 3 1 0 0,-26-3-349 0 0,0 0 0 0 0,0 0-1 0 0,-1 0 1 0 0,1 0 0 0 0,0 0 0 0 0,0 1 0 0 0,-1-1-1 0 0,1 0 1 0 0,0 1 0 0 0,-1-1 0 0 0,1 0 0 0 0,0 1 0 0 0,-1-1-1 0 0,1 1 1 0 0,-1-1 0 0 0,2 2 0 0 0,-2-1 97 0 0,2 10 105 0 0,-2-1-135 0 0,-1 0 0 0 0,1-1 0 0 0,-1 1 0 0 0,-1-1 0 0 0,0 1 0 0 0,-6 17 0 0 0,-27 54 179 0 0,26-62-234 0 0,-17 30 245 0 0,-2-2 1 0 0,-42 54 0 0 0,19-32 649 0 0,-44 65 2167 0 0,95-134-3071 0 0,-1 0 0 0 0,1 0 0 0 0,0 0-1 0 0,0 1 1 0 0,0-1 0 0 0,0 0 0 0 0,-1 0 0 0 0,1 1 0 0 0,0-1 0 0 0,0 0 0 0 0,0 1 0 0 0,0-1 0 0 0,0 0 0 0 0,0 0 0 0 0,0 1-1 0 0,0-1 1 0 0,0 0 0 0 0,0 1 0 0 0,0-1 0 0 0,0 0 0 0 0,0 0 0 0 0,0 1 0 0 0,0-1 0 0 0,0 0 0 0 0,0 1 0 0 0,0-1 0 0 0,0 0-1 0 0,0 0 1 0 0,1 1 0 0 0,-1-1 0 0 0,0 1 0 0 0,10 2 357 0 0,13-4-259 0 0,9-5 619 0 0,46-15 0 0 0,-47 11-162 0 0,48-8 0 0 0,107-15 1176 0 0,-172 31-1625 0 0,-12 2-131 0 0,1 0 0 0 0,-1-1 0 0 0,0 1 0 0 0,1 0 0 0 0,-1-1 0 0 0,0 0 0 0 0,0 1 0 0 0,1-1-1 0 0,-1 0 1 0 0,0 0 0 0 0,0-1 0 0 0,3-1 0 0 0,-5 3-16 0 0,1-1 0 0 0,-1 1 0 0 0,0 0 0 0 0,0 0 1 0 0,1-1-1 0 0,-1 1 0 0 0,0 0 0 0 0,0 0 0 0 0,0-1 0 0 0,1 1 0 0 0,-1 0 0 0 0,0 0 0 0 0,0-1 0 0 0,0 1 1 0 0,0 0-1 0 0,0-1 0 0 0,0 1 0 0 0,0 0 0 0 0,0-1 0 0 0,0 1 0 0 0,0 0 0 0 0,0-1 0 0 0,0 1 0 0 0,0 0 1 0 0,0-1-1 0 0,0 1 0 0 0,0 0 0 0 0,0-1 0 0 0,0 1 0 0 0,0 0 0 0 0,0 0 0 0 0,0-1 0 0 0,0 1 0 0 0,-1 0 1 0 0,1-1-1 0 0,0 1 0 0 0,0 0 0 0 0,0 0 0 0 0,-1-1 0 0 0,1 1 0 0 0,-7-5-494 0 0,5 3-128 0 0,0 2 0 0 0,1-1 0 0 0,-1 0 0 0 0,0 0 0 0 0,0 0 0 0 0,1 1 0 0 0,-1-1 0 0 0,0 1 0 0 0,-2-1-1 0 0,-6 1-5941 0 0,-1 1-1367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1.380"/>
    </inkml:context>
    <inkml:brush xml:id="br0">
      <inkml:brushProperty name="width" value="0.05" units="cm"/>
      <inkml:brushProperty name="height" value="0.05" units="cm"/>
      <inkml:brushProperty name="color" value="#004F8B"/>
    </inkml:brush>
  </inkml:definitions>
  <inkml:trace contextRef="#ctx0" brushRef="#br0">1 229 6191 0 0,'0'0'472'0'0,"16"-4"376"0"0,226-91 17102 0 0,-187 75-15423 0 0,20-6-970 0 0,70-28 1665 0 0,-125 43-4894 0 0,4-1-5684 0 0,-7 6-2840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2.220"/>
    </inkml:context>
    <inkml:brush xml:id="br0">
      <inkml:brushProperty name="width" value="0.05" units="cm"/>
      <inkml:brushProperty name="height" value="0.05" units="cm"/>
      <inkml:brushProperty name="color" value="#004F8B"/>
    </inkml:brush>
  </inkml:definitions>
  <inkml:trace contextRef="#ctx0" brushRef="#br0">165 1 5695 0 0,'0'0'443'0'0,"2"2"-180"0"0,0 1 84 0 0,0 1 0 0 0,0-1 0 0 0,-1 1 0 0 0,1 0 0 0 0,0-1 0 0 0,-1 1 0 0 0,0 0 0 0 0,0 0 1 0 0,0 0-1 0 0,-1 0 0 0 0,0 1 0 0 0,1-1 0 0 0,-1 0 0 0 0,0 0 0 0 0,-1 0 0 0 0,0 6 0 0 0,-3 11 1273 0 0,-12 39 0 0 0,14-52-1555 0 0,-24 68 2504 0 0,-53 106-1 0 0,64-151-1494 0 0,-20 41 1643 0 0,35-70-2244 0 0,-4 2 848 0 0,8-9-1066 0 0,8-16-188 0 0,1 0-1 0 0,1 1 1 0 0,19-21-1 0 0,-8 10-28 0 0,-17 21 69 0 0,0 0 1 0 0,1 0-1 0 0,0 1 0 0 0,0 0 1 0 0,20-14-1 0 0,-28 23 52 0 0,0 0 22 0 0,1-1-142 0 0,0 1-1 0 0,0 0 1 0 0,0 0-1 0 0,0 0 1 0 0,0 0-1 0 0,0 1 1 0 0,0-1-1 0 0,0 1 1 0 0,0-1-1 0 0,0 1 1 0 0,0-1-1 0 0,0 1 1 0 0,-1 0-1 0 0,1 0 1 0 0,0 0-1 0 0,0 0 1 0 0,-1 0-1 0 0,1 0 1 0 0,-1 0-1 0 0,1 1 1 0 0,-1-1-1 0 0,0 1 1 0 0,1-1-1 0 0,-1 1 1 0 0,0-1-1 0 0,0 1 1 0 0,0 0-1 0 0,0 0 1 0 0,0-1-1 0 0,0 1 1 0 0,0 2-1 0 0,1 8 131 0 0,0 1-1 0 0,0 0 1 0 0,-1-1 0 0 0,-1 1-1 0 0,0 0 1 0 0,-1-1 0 0 0,-1 1-1 0 0,-3 15 1 0 0,-1 19 466 0 0,7-37-113 0 0,3-10-46 0 0,7-13-315 0 0,-9 9-153 0 0,0 1 1 0 0,0 0-1 0 0,1-1 0 0 0,0 1 1 0 0,-1 0-1 0 0,1 1 0 0 0,0-1 1 0 0,1 0-1 0 0,-1 1 0 0 0,0 0 1 0 0,1 0-1 0 0,-1 0 0 0 0,1 0 1 0 0,0 0-1 0 0,-1 1 0 0 0,1-1 1 0 0,0 1-1 0 0,0 0 0 0 0,0 0 1 0 0,0 1-1 0 0,0-1 0 0 0,0 1 1 0 0,7 0-1 0 0,-4 0-4 0 0,1-1 1 0 0,-1 1-1 0 0,0-2 0 0 0,0 1 1 0 0,1-1-1 0 0,-1 0 0 0 0,0 0 1 0 0,-1-1-1 0 0,1 0 0 0 0,8-6 1 0 0,4-3-59 0 0,-1 0 0 0 0,17-18 0 0 0,-17 15-216 0 0,33-22 0 0 0,-44 33 160 0 0,-1 0 1 0 0,1 1-1 0 0,0 0 0 0 0,0 0 1 0 0,0 0-1 0 0,0 1 0 0 0,1 1 1 0 0,-1-1-1 0 0,12 0 0 0 0,-5 2 29 0 0,0 3 14 0 0,-11-1 81 0 0,0-1 0 0 0,0 1 0 0 0,0 0-1 0 0,0 0 1 0 0,-1 0 0 0 0,1 0-1 0 0,0 1 1 0 0,-1-1 0 0 0,0 1 0 0 0,1 0-1 0 0,-1-1 1 0 0,0 1 0 0 0,-1 0-1 0 0,1 0 1 0 0,0 0 0 0 0,-1 0 0 0 0,1 1-1 0 0,-1-1 1 0 0,0 0 0 0 0,0 0-1 0 0,-1 1 1 0 0,1-1 0 0 0,-1 1 0 0 0,1-1-1 0 0,-1 1 1 0 0,-1 5 0 0 0,1 2 154 0 0,-1 0 0 0 0,-1 0 0 0 0,0 0 0 0 0,0 0 0 0 0,-1 0 0 0 0,-9 20 0 0 0,6-18-126 0 0,0 0 0 0 0,0-1 0 0 0,-1 0 0 0 0,-1-1 0 0 0,0 1 0 0 0,-1-1 0 0 0,0-1 0 0 0,-1 0 0 0 0,0 0 0 0 0,0-1 0 0 0,-13 9 0 0 0,22-17-192 0 0,0-1-1 0 0,0 1 1 0 0,0 0-1 0 0,0-1 1 0 0,0 1 0 0 0,0-1-1 0 0,-1 1 1 0 0,1-1 0 0 0,0 0-1 0 0,0 1 1 0 0,0-1-1 0 0,-1 0 1 0 0,1 0 0 0 0,0 0-1 0 0,0 0 1 0 0,-1 0-1 0 0,1 0 1 0 0,-2 0 0 0 0,2-1-126 0 0,0 1 1 0 0,1 0 0 0 0,-1-1-1 0 0,0 1 1 0 0,0-1 0 0 0,1 1 0 0 0,-1-1-1 0 0,0 1 1 0 0,1-1 0 0 0,-1 0-1 0 0,0 1 1 0 0,1-1 0 0 0,-1 0-1 0 0,1 1 1 0 0,-1-1 0 0 0,1 0 0 0 0,-1 0-1 0 0,1 1 1 0 0,0-1 0 0 0,-1 0-1 0 0,1 0 1 0 0,0 0 0 0 0,0 0-1 0 0,0 1 1 0 0,0-1 0 0 0,-1-2-1 0 0,1-13-9393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3.042"/>
    </inkml:context>
    <inkml:brush xml:id="br0">
      <inkml:brushProperty name="width" value="0.05" units="cm"/>
      <inkml:brushProperty name="height" value="0.05" units="cm"/>
      <inkml:brushProperty name="color" value="#004F8B"/>
    </inkml:brush>
  </inkml:definitions>
  <inkml:trace contextRef="#ctx0" brushRef="#br0">143 526 3023 0 0,'5'-7'264'0'0,"-3"1"-59"0"0,0 0 0 0 0,0 0 0 0 0,-1 0 0 0 0,1-1-1 0 0,-2 1 1 0 0,1 0 0 0 0,0-10 0 0 0,2-19 1292 0 0,-3 35-1419 0 0,1-1 0 0 0,-1 0 0 0 0,0 1 0 0 0,0-1-1 0 0,0 0 1 0 0,0 1 0 0 0,0-1 0 0 0,0 1 0 0 0,0-1 0 0 0,0 0-1 0 0,0 1 1 0 0,0-1 0 0 0,0 0 0 0 0,0 1 0 0 0,-1-1-1 0 0,1 1 1 0 0,0-1 0 0 0,0 0 0 0 0,-1 1 0 0 0,1-1 0 0 0,0 1-1 0 0,-1-1 1 0 0,1 1 0 0 0,0-1 0 0 0,-1 1 0 0 0,1-1-1 0 0,-1 1 1 0 0,1-1 0 0 0,-1 1 0 0 0,1 0 0 0 0,-1-1 0 0 0,1 1-1 0 0,-1 0 1 0 0,1-1 0 0 0,-1 1 0 0 0,0 0 0 0 0,1 0-1 0 0,-1 0 1 0 0,1-1 0 0 0,-1 1 0 0 0,0 0 0 0 0,1 0 0 0 0,-1 0-1 0 0,1 0 1 0 0,-1 0 0 0 0,0 0 0 0 0,1 0 0 0 0,-1 0-1 0 0,0 0 1 0 0,0 1 0 0 0,-3-1 89 0 0,1 1 1 0 0,-1 0-1 0 0,1 0 0 0 0,-1 0 1 0 0,0 0-1 0 0,-5 3 0 0 0,2 1 67 0 0,1 0 1 0 0,-1 0-1 0 0,1 0 0 0 0,0 0 0 0 0,0 1 0 0 0,1 0 0 0 0,0 1 1 0 0,0-1-1 0 0,0 1 0 0 0,1 0 0 0 0,-5 11 0 0 0,0 0 227 0 0,2 1-1 0 0,1 1 1 0 0,-7 28-1 0 0,10-30 140 0 0,1 1 0 0 0,1-1 0 0 0,0 1 0 0 0,2 0 0 0 0,4 31 0 0 0,-5-49-502 0 0,0 1 0 0 0,0-1 0 0 0,1 1 1 0 0,-1-1-1 0 0,0 1 0 0 0,1-1 0 0 0,-1 0 0 0 0,1 1 0 0 0,-1-1 0 0 0,1 0 0 0 0,0 0 0 0 0,0 1 0 0 0,0-1 0 0 0,-1 0 0 0 0,1 0 1 0 0,0 0-1 0 0,0 0 0 0 0,1 0 0 0 0,-1 0 0 0 0,0 0 0 0 0,2 1 0 0 0,-2-2-46 0 0,0 0 1 0 0,0 1-1 0 0,0-1 0 0 0,0 0 0 0 0,0 0 0 0 0,0 0 1 0 0,0 0-1 0 0,0 0 0 0 0,0 0 0 0 0,0 0 1 0 0,0 0-1 0 0,0-1 0 0 0,1 1 0 0 0,-1 0 1 0 0,0-1-1 0 0,0 1 0 0 0,-1 0 0 0 0,1-1 1 0 0,0 1-1 0 0,0-1 0 0 0,0 0 0 0 0,0 1 1 0 0,0-1-1 0 0,0 0 0 0 0,-1 1 0 0 0,1-1 1 0 0,0 0-1 0 0,-1 0 0 0 0,2-1 0 0 0,10-16 226 0 0,-1 0-1 0 0,-1-1 0 0 0,0 0 0 0 0,9-27 0 0 0,-6 13-24 0 0,99-242 165 0 0,-20 47-184 0 0,-86 214-235 0 0,5-11 10 0 0,11-40-1 0 0,-22 64 779 0 0,-6 12-118 0 0,-4 5-314 0 0,1 2 1 0 0,1-1-1 0 0,1 1 0 0 0,-7 23 1 0 0,-13 77 658 0 0,24-106-860 0 0,-7 53 475 0 0,2-1 0 0 0,3 1-1 0 0,4 85 1 0 0,1-143-628 0 0,1-1 0 0 0,0 1 0 0 0,1-1 0 0 0,3 12 0 0 0,-4-15-1 0 0,0-1 0 0 0,0 1 0 0 0,0-1 0 0 0,0 1 0 0 0,1-1 0 0 0,-1 1 0 0 0,1-1-1 0 0,0 0 1 0 0,-1 0 0 0 0,1 0 0 0 0,0 0 0 0 0,0 0 0 0 0,5 3 0 0 0,6 0 0 0 0,-8-6 0 0 0,-4 0 0 0 0,4-1-114 0 0,0 1 0 0 0,-1-1-1 0 0,1 0 1 0 0,-1 0 0 0 0,1 0 0 0 0,-1-1 0 0 0,0 1-1 0 0,4-5 1 0 0,31-28-1868 0 0,-24 20 1237 0 0,-2 3-2063 0 0,0-1-3851 0 0,0 1-1791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3.409"/>
    </inkml:context>
    <inkml:brush xml:id="br0">
      <inkml:brushProperty name="width" value="0.05" units="cm"/>
      <inkml:brushProperty name="height" value="0.05" units="cm"/>
      <inkml:brushProperty name="color" value="#004F8B"/>
    </inkml:brush>
  </inkml:definitions>
  <inkml:trace contextRef="#ctx0" brushRef="#br0">33 0 5727 0 0,'-1'9'592'0'0,"-9"139"10335"0"0,0-93-8074 0 0,6-39-1906 0 0,1 0-1 0 0,-1 30 1 0 0,4-55-2060 0 0,0-10-5468 0 0,1 4-1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3.849"/>
    </inkml:context>
    <inkml:brush xml:id="br0">
      <inkml:brushProperty name="width" value="0.05" units="cm"/>
      <inkml:brushProperty name="height" value="0.05" units="cm"/>
      <inkml:brushProperty name="color" value="#004F8B"/>
    </inkml:brush>
  </inkml:definitions>
  <inkml:trace contextRef="#ctx0" brushRef="#br0">27 1 4319 0 0,'0'0'332'0'0,"1"1"-65"0"0,4 7 536 0 0,-1 0-1 0 0,0 0 1 0 0,-1 1 0 0 0,1-1-1 0 0,-2 1 1 0 0,1 0 0 0 0,-1-1-1 0 0,-1 1 1 0 0,1 0 0 0 0,-2 0-1 0 0,1 0 1 0 0,-1 0 0 0 0,-1 11-1 0 0,-1 1 41 0 0,-1-1 0 0 0,0 1-1 0 0,-2-1 1 0 0,-12 35 0 0 0,11-39 551 0 0,-15 26 1514 0 0,22-54-2689 0 0,1 1-1 0 0,0-1 0 0 0,1 0 1 0 0,7-16-1 0 0,22-47-210 0 0,-17 40-56 0 0,-5 16 20 0 0,19-27 0 0 0,-20 31 24 0 0,1 4 4 0 0,-9 10 0 0 0,-1 1 0 0 0,1 0 0 0 0,-1-1 0 0 0,0 1 0 0 0,1 0 0 0 0,-1-1 0 0 0,1 1 0 0 0,-1 0 0 0 0,1 0 0 0 0,-1 0 0 0 0,1-1 0 0 0,-1 1 0 0 0,1 0 0 0 0,-1 0 0 0 0,1 0 0 0 0,-1 0 0 0 0,1 0 0 0 0,0 0 0 0 0,-1 0 0 0 0,1 0 0 0 0,-1 0 0 0 0,1 0 0 0 0,-1 0 0 0 0,1 0 0 0 0,-1 0 0 0 0,1 0 0 0 0,-1 1 0 0 0,1-1 0 0 0,-1 0 0 0 0,1 0 0 0 0,-1 1 0 0 0,2 0 0 0 0,6 9 0 0 0,-8-10 0 0 0,2 4 53 0 0,0 1 0 0 0,0-1 0 0 0,-1 0 0 0 0,1 1 0 0 0,-1-1 0 0 0,0 1 0 0 0,-1-1 0 0 0,1 6 0 0 0,-1 38 656 0 0,0-39-636 0 0,-4 38 911 0 0,-10 51 1 0 0,10-67-555 0 0,4-18 108 0 0,0-13-503 0 0,0 0 1 0 0,0 0-1 0 0,0 0 0 0 0,0 0 0 0 0,0 0 0 0 0,0 0 0 0 0,0 0 0 0 0,0 0 1 0 0,0 0-1 0 0,0 0 0 0 0,0 0 0 0 0,0 0 0 0 0,0 0 0 0 0,0 0 0 0 0,0 0 1 0 0,0 0-1 0 0,0 0 0 0 0,1 0 0 0 0,-1 0 0 0 0,0 0 0 0 0,0 0 0 0 0,0 0 1 0 0,0 0-1 0 0,0 0 0 0 0,0 0 0 0 0,0 0 0 0 0,0 0 0 0 0,0 0 0 0 0,0 0 1 0 0,0 0-1 0 0,0 0 0 0 0,0 0 0 0 0,0 0 0 0 0,0 0 0 0 0,0 0 0 0 0,0 0 1 0 0,1 0-1 0 0,-1 0 0 0 0,0 0 0 0 0,0 0 0 0 0,0 0 0 0 0,0 0 0 0 0,0 0 1 0 0,0 0-1 0 0,0 0 0 0 0,0 1 0 0 0,14-34 102 0 0,-1-1 0 0 0,17-64 0 0 0,-26 82-318 0 0,13-26 1 0 0,-11 29 90 0 0,-3 6 35 0 0,4-14-35 0 0,-7 20 227 0 0,3 15-73 0 0,1 6 159 0 0,1 34 1 0 0,-4-36-28 0 0,0-1 0 0 0,9 35 0 0 0,-10-51-196 0 0,0 0 0 0 0,0 0 0 0 0,0 0 1 0 0,0 0-1 0 0,1 0 0 0 0,-1-1 0 0 0,0 1 1 0 0,1 0-1 0 0,-1 0 0 0 0,0 0 0 0 0,1 0 1 0 0,-1 0-1 0 0,1-1 0 0 0,0 1 0 0 0,-1 0 1 0 0,1 0-1 0 0,0-1 0 0 0,-1 1 0 0 0,1-1 1 0 0,0 1-1 0 0,0 0 0 0 0,-1-1 0 0 0,1 1 1 0 0,0-1-1 0 0,0 0 0 0 0,1 1 0 0 0,0 0-129 0 0,-1 0-790 0 0,22-7-5543 0 0,-21 5 5422 0 0,23-16-9072 0 0,-18 9 4045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4.846"/>
    </inkml:context>
    <inkml:brush xml:id="br0">
      <inkml:brushProperty name="width" value="0.05" units="cm"/>
      <inkml:brushProperty name="height" value="0.05" units="cm"/>
      <inkml:brushProperty name="color" value="#004F8B"/>
    </inkml:brush>
  </inkml:definitions>
  <inkml:trace contextRef="#ctx0" brushRef="#br0">1 249 7599 0 0,'2'1'4032'0'0,"1"-1"-3612"0"0,-1 1 0 0 0,1-1 0 0 0,0 0-1 0 0,0 0 1 0 0,-1 0 0 0 0,1 0-1 0 0,0 0 1 0 0,0-1 0 0 0,-1 1 0 0 0,1-1-1 0 0,0 0 1 0 0,-1 1 0 0 0,1-1 0 0 0,-1-1-1 0 0,1 1 1 0 0,-1 0 0 0 0,1 0-1 0 0,-1-1 1 0 0,3-2 0 0 0,-1 1-167 0 0,-1 0 0 0 0,1-1 0 0 0,-1 1 0 0 0,0-1 0 0 0,1 0 0 0 0,-2 0 0 0 0,1 0 0 0 0,0 0 1 0 0,-1 0-1 0 0,3-8 0 0 0,6-9 296 0 0,-4-1-93 0 0,-7 19-398 0 0,1 1 1 0 0,-1-1-1 0 0,1 1 0 0 0,0-1 0 0 0,0 1 0 0 0,0 0 0 0 0,0-1 1 0 0,0 1-1 0 0,1 0 0 0 0,1-3 0 0 0,-1 2 22 0 0,0 0-1 0 0,0 0 1 0 0,0-1-1 0 0,0 1 1 0 0,-1-1-1 0 0,1 0 1 0 0,-1 1-1 0 0,0-1 1 0 0,0 0-1 0 0,0 0 1 0 0,0 0-1 0 0,-1 1 1 0 0,0-1 0 0 0,0 0-1 0 0,0 0 1 0 0,-1-4-1 0 0,-3-14 681 0 0,4 21-552 0 0,-16 1 824 0 0,9 3-886 0 0,0 1-1 0 0,0 0 1 0 0,0 0-1 0 0,1 0 1 0 0,-1 1 0 0 0,1 0-1 0 0,1 0 1 0 0,-1 0-1 0 0,-5 7 1 0 0,6-6-56 0 0,0 0 0 0 0,0 0 0 0 0,1 1 0 0 0,0-1 1 0 0,0 1-1 0 0,0 0 0 0 0,1 0 0 0 0,0 0 0 0 0,1 1 0 0 0,-1-1 0 0 0,1 1 0 0 0,1 0 0 0 0,-2 10 0 0 0,2 0 75 0 0,0-2 21 0 0,0-1-1 0 0,1 1 1 0 0,1-1-1 0 0,3 23 0 0 0,-2-26 145 0 0,9 24-1 0 0,-10-32-300 0 0,1-1 1 0 0,0 1-1 0 0,0 0 0 0 0,0-1 0 0 0,0 0 0 0 0,1 1 0 0 0,-1-1 1 0 0,1 0-1 0 0,6 5 0 0 0,-9-7-32 0 0,1 0 0 0 0,1 0-1 0 0,-1-1 1 0 0,0 1 0 0 0,0 0 0 0 0,0-1 0 0 0,0 1-1 0 0,0-1 1 0 0,0 0 0 0 0,1 1 0 0 0,-1-1-1 0 0,0 0 1 0 0,0 0 0 0 0,1 0 0 0 0,-1 1 0 0 0,0-1-1 0 0,0-1 1 0 0,1 1 0 0 0,-1 0 0 0 0,0 0 0 0 0,0 0-1 0 0,1-1 1 0 0,-1 1 0 0 0,0 0 0 0 0,0-1-1 0 0,0 1 1 0 0,0-1 0 0 0,0 0 0 0 0,1 1 0 0 0,-1-1-1 0 0,0 0 1 0 0,0 0 0 0 0,-1 0 0 0 0,1 1 0 0 0,0-1-1 0 0,0 0 1 0 0,0 0 0 0 0,1-2 0 0 0,4-5-17 0 0,-1 3-633 0 0,0-1-1 0 0,0 1 1 0 0,-1-1-1 0 0,0 0 1 0 0,0 0-1 0 0,-1-1 1 0 0,1 1-1 0 0,-1-1 1 0 0,-1 1-1 0 0,4-14 1 0 0,1-10-2980 0 0,-4 23 2628 0 0,-2 0 0 0 0,1-1 0 0 0,-1 1-1 0 0,0-9 1 0 0,0 13 531 0 0,-1-1 1 0 0,0 1-1 0 0,1 0 0 0 0,0 0 0 0 0,0 0 0 0 0,1-4 0 0 0,-1 4-152 0 0,0 0-1 0 0,0 0 0 0 0,0-1 0 0 0,0 1 0 0 0,0-6 0 0 0,-2-8-540 0 0,1 13 834 0 0,-1 0 0 0 0,1-1 0 0 0,0 1 0 0 0,0 0 0 0 0,1-1 0 0 0,1-6 0 0 0,-2 8 179 0 0,1 0 0 0 0,-1 0 0 0 0,0 1-1 0 0,1-1 1 0 0,-2 0 0 0 0,1 0-1 0 0,-1-4 1 0 0,1 5 118 0 0,0-1 0 0 0,-1 1 0 0 0,1-1 0 0 0,0 0 0 0 0,0 1 0 0 0,1-1 0 0 0,-1 1 0 0 0,0-1 0 0 0,1 1 0 0 0,1-3 0 0 0,1-12-54 0 0,-2 15 115 0 0,-1 0 1 0 0,0 1-1 0 0,0-1 0 0 0,1 0 0 0 0,-1 1 1 0 0,1-1-1 0 0,-1 0 0 0 0,1 1 0 0 0,0-1 1 0 0,-1 1-1 0 0,1-1 0 0 0,1-1 0 0 0,2-5 308 0 0,-4 8-290 0 0,0 0-1 0 0,0-1 1 0 0,0 1 0 0 0,0 0 0 0 0,0-1-1 0 0,1 1 1 0 0,-1 0 0 0 0,0-1-1 0 0,0 1 1 0 0,0 0 0 0 0,0 0-1 0 0,1-1 1 0 0,-1 1 0 0 0,0 0-1 0 0,0 0 1 0 0,0-1 0 0 0,1 1 0 0 0,-1 0-1 0 0,0 0 1 0 0,0-1 0 0 0,1 1-1 0 0,-1 0 1 0 0,0 0 0 0 0,1 0-1 0 0,3-2 1750 0 0,-4 2-1691 0 0,0 0-1 0 0,1-1 1 0 0,-1 1-1 0 0,0 0 1 0 0,0 0 0 0 0,1 0-1 0 0,-1 0 1 0 0,0 0-1 0 0,1 0 1 0 0,-1 0-1 0 0,0 0 1 0 0,1 0-1 0 0,-1 0 1 0 0,0 0-1 0 0,1 0 1 0 0,-1 0-1 0 0,0 0 1 0 0,1 0-1 0 0,-1 0 1 0 0,0 0 0 0 0,0 0-1 0 0,1 1 1 0 0,-1-1-1 0 0,0 0 1 0 0,1 0-1 0 0,-1 0 1 0 0,0 0-1 0 0,0 1 1 0 0,1-1-1 0 0,-1 0 1 0 0,2 2 1682 0 0,3 10 1069 0 0,-4-11-2723 0 0,-1-1 0 0 0,0 1-1 0 0,0 0 1 0 0,0 0 0 0 0,0 0-1 0 0,0-1 1 0 0,1 1 0 0 0,-1 0 0 0 0,0 0-1 0 0,-1 0 1 0 0,1 0 0 0 0,0-1-1 0 0,0 1 1 0 0,0 0 0 0 0,0 0-1 0 0,-1-1 1 0 0,0 3 0 0 0,-2 10 1226 0 0,5 0-579 0 0,-2-11-621 0 0,0 0 0 0 0,1 0 0 0 0,-1 0 0 0 0,0 0 0 0 0,0 1 0 0 0,0-1 0 0 0,0 0-1 0 0,-1 0 1 0 0,1 0 0 0 0,-1 0 0 0 0,1 0 0 0 0,-1 0 0 0 0,1 0 0 0 0,-2 2 0 0 0,0-1 55 0 0,1 0-1 0 0,0 1 1 0 0,0-1 0 0 0,0 0-1 0 0,0 1 1 0 0,1-1-1 0 0,-1 6 1 0 0,-3 15 820 0 0,0-12-511 0 0,2-7-253 0 0,0 0-1 0 0,0 0 0 0 0,1 1 1 0 0,0-1-1 0 0,0 0 1 0 0,-1 11-1 0 0,2-9 57 0 0,-1 0-1 0 0,0 0 1 0 0,-2 8 0 0 0,-2 16 727 0 0,1-18-505 0 0,4-13-501 0 0,-1 1 0 0 0,1-1 0 0 0,0 1 0 0 0,-1-1 0 0 0,1 1-1 0 0,0 0 1 0 0,-1-1 0 0 0,1 1 0 0 0,0-1 0 0 0,0 1 0 0 0,0-1 0 0 0,0 1 0 0 0,0 0 0 0 0,0-1-1 0 0,0 1 1 0 0,0-1 0 0 0,0 1 0 0 0,0 0 0 0 0,0-1 0 0 0,0 1 0 0 0,0-1 0 0 0,0 1-1 0 0,0 0 1 0 0,0-1 0 0 0,1 1 0 0 0,-1-1 0 0 0,0 1 0 0 0,1-1 0 0 0,-1 1 0 0 0,1 0 193 0 0,8-18 313 0 0,23-75-517 0 0,-30 89-32 0 0,0-1 0 0 0,0 0 0 0 0,0-1 0 0 0,-1 1 0 0 0,1 0 0 0 0,-1-1 0 0 0,0 1 0 0 0,-1-1 0 0 0,1-7 0 0 0,0 9 0 0 0,-1 0 0 0 0,1 0 0 0 0,-1 0 0 0 0,1 0 0 0 0,0 1 0 0 0,0-1 0 0 0,0 0 0 0 0,0 1 0 0 0,3-5 0 0 0,-3 5-9 0 0,1-1 0 0 0,-1 1 0 0 0,0-1 0 0 0,0 0 0 0 0,0 0 0 0 0,0 1 0 0 0,-1-1 0 0 0,2-4 0 0 0,-2 6-8 0 0,0-1 0 0 0,0 1 0 0 0,0-1 1 0 0,1 1-1 0 0,-1 0 0 0 0,1-1 0 0 0,-1 1 0 0 0,1 0 1 0 0,0-1-1 0 0,-1 1 0 0 0,1 0 0 0 0,0 0 0 0 0,0-1 1 0 0,0 1-1 0 0,1-1 0 0 0,-1 1-1 0 0,0 0 0 0 0,0 0 0 0 0,0 0 0 0 0,0 0 0 0 0,-1-1 0 0 0,1 1 0 0 0,0 0 0 0 0,-1-1 0 0 0,1 1 0 0 0,0 0 0 0 0,-1-1 0 0 0,1-1 0 0 0,7-7-150 0 0,-8 10 169 0 0,0 0 0 0 0,1 0-1 0 0,-1-1 1 0 0,0 1-1 0 0,0 0 1 0 0,1 0-1 0 0,-1 0 1 0 0,0-1 0 0 0,1 1-1 0 0,-1 0 1 0 0,0 0-1 0 0,0-1 1 0 0,0 1-1 0 0,1 0 1 0 0,-1 0 0 0 0,0-1-1 0 0,0 1 1 0 0,0 0-1 0 0,0-1 1 0 0,1 1-1 0 0,-1 0 1 0 0,0-1 0 0 0,0 1-1 0 0,0 0 1 0 0,0-1-1 0 0,0 1 1 0 0,0 0-1 0 0,0-1 1 0 0,0 1 0 0 0,0 0-1 0 0,0-1 1 0 0,1 1 31 0 0,2 1-5 0 0,6 9 88 0 0,0 0-100 0 0,3 6-4 0 0,-11-10 15 0 0,0 0-3 0 0,4 15 96 0 0,-4-17-65 0 0,-1 0 0 0 0,1-1-1 0 0,0 1 1 0 0,3 6 0 0 0,-1-5-7 0 0,-1-1-34 0 0,0 0 1 0 0,0 0-1 0 0,0 0 1 0 0,7 7-1 0 0,-8-10-32 0 0,0 0 0 0 0,1 0 0 0 0,-1 0 0 0 0,1 0-1 0 0,0 0 1 0 0,-1 0 0 0 0,1 0 0 0 0,0 0 0 0 0,-1-1 0 0 0,1 1 0 0 0,0-1 0 0 0,0 1-1 0 0,0-1 1 0 0,-1 0 0 0 0,4 0 0 0 0,-5 0-17 0 0,1 0-1 0 0,0 0 1 0 0,-1 0-1 0 0,1 0 1 0 0,0 0 0 0 0,-1 0-1 0 0,1 0 1 0 0,0-1 0 0 0,-1 1-1 0 0,1 0 1 0 0,-1 0-1 0 0,1-1 1 0 0,-1 1 0 0 0,1 0-1 0 0,0-1 1 0 0,-1 1-1 0 0,1-1 1 0 0,-1 1 0 0 0,0-1-1 0 0,1 1 1 0 0,-1-1 0 0 0,1 1-1 0 0,-1-1 1 0 0,0 1-1 0 0,1-1 1 0 0,-1 0 0 0 0,0 1-1 0 0,0-1 1 0 0,1 1-1 0 0,-1-2 1 0 0,8-9-1628 0 0,2 5 280 0 0,-9 5 1106 0 0,1 0 0 0 0,-1 0-1 0 0,1 0 1 0 0,0 0-1 0 0,-1 0 1 0 0,0 0 0 0 0,1-1-1 0 0,-1 1 1 0 0,0 0-1 0 0,0-1 1 0 0,1 1 0 0 0,-1-1-1 0 0,1-2 1 0 0,0 2-338 0 0,-1-1 0 0 0,1 1 0 0 0,1-1 0 0 0,-1 1 0 0 0,0 0-1 0 0,0 0 1 0 0,1 0 0 0 0,3-2 0 0 0,12-12-3467 0 0,-2 2-57 0 0,-14 13 3821 0 0,0 0 0 0 0,0 0 1 0 0,-1-1-1 0 0,1 1 0 0 0,-1 0 0 0 0,1-1 1 0 0,-1 0-1 0 0,1 1 0 0 0,-1-1 0 0 0,1-2 0 0 0,-1 3 277 0 0,1-1-1 0 0,-1 1 1 0 0,1-1-1 0 0,-1 1 0 0 0,1-1 1 0 0,-1 1-1 0 0,1 0 1 0 0,0 0-1 0 0,0 0 1 0 0,-1 0-1 0 0,1 0 0 0 0,0 0 1 0 0,0 0-1 0 0,0 1 1 0 0,0-1-1 0 0,3 0 0 0 0,-5 1 85 0 0,0 0-1 0 0,0 0 1 0 0,0 0 0 0 0,0 0-1 0 0,1 0 1 0 0,-1 0-1 0 0,0 0 1 0 0,0 0-1 0 0,0 0 1 0 0,0 0-1 0 0,0 0 1 0 0,0 0-1 0 0,1 0 1 0 0,-1 0-1 0 0,0 0 1 0 0,0 0-1 0 0,0-1 1 0 0,0 1-1 0 0,0 0 1 0 0,0 0-1 0 0,0 0 1 0 0,0 0-1 0 0,0 0 1 0 0,0 0 0 0 0,1 0-1 0 0,-1 0 1 0 0,0-1-1 0 0,0 1 1 0 0,0 0-1 0 0,0 0 1 0 0,0 0-1 0 0,0 0 1 0 0,0 0-1 0 0,0 0 1 0 0,0-1-1 0 0,0 1 1 0 0,0 0-1 0 0,0 0 1 0 0,0 0-1 0 0,0 0 1 0 0,0 0-1 0 0,0 0 1 0 0,0-1 0 0 0,0 1-1 0 0,0 0 1 0 0,-1 0-1 0 0,1 0 1 0 0,1 5 2327 0 0,0-2-1340 0 0,-1-1-1 0 0,1 1 1 0 0,-1-1-1 0 0,0 1 1 0 0,0-1-1 0 0,0 5 1 0 0,1 13 3232 0 0,0-19-4125 0 0,-1 0-1 0 0,0-1 1 0 0,0 1-1 0 0,1 0 0 0 0,-1 0 1 0 0,1-1-1 0 0,-1 1 1 0 0,1 0-1 0 0,-1 0 1 0 0,1-1-1 0 0,-1 1 0 0 0,1-1 1 0 0,-1 1-1 0 0,1 0 1 0 0,0-1-1 0 0,-1 1 0 0 0,1-1 1 0 0,0 0-1 0 0,-1 1 1 0 0,3 0-1 0 0,9 5 1752 0 0,-11-5-1813 0 0,1-1 0 0 0,-1 1-1 0 0,0 0 1 0 0,1 0 0 0 0,-1-1 0 0 0,1 1-1 0 0,-1-1 1 0 0,1 1 0 0 0,0-1 0 0 0,-1 0-1 0 0,1 1 1 0 0,-1-1 0 0 0,1 0 0 0 0,0 0-1 0 0,-1 0 1 0 0,1-1 0 0 0,2 1 0 0 0,-3 0-49 0 0,1-1 0 0 0,-1 1 1 0 0,1 0-1 0 0,0 0 0 0 0,-1 0 0 0 0,1 1 1 0 0,-1-1-1 0 0,1 0 0 0 0,0 1 1 0 0,-1-1-1 0 0,1 1 0 0 0,-1-1 0 0 0,1 1 1 0 0,1 0-1 0 0,10 4 108 0 0,31 1 275 0 0,-29-4-196 0 0,0 0 1 0 0,27 7-1 0 0,-42-9-197 0 0,0 0 0 0 0,0 0 0 0 0,0 0 0 0 0,0 0 0 0 0,0 0 0 0 0,0 0 0 0 0,0 0 0 0 0,0 0 1 0 0,0 0-1 0 0,0 0 0 0 0,0 0 0 0 0,0 0 0 0 0,0 0 0 0 0,0 0 0 0 0,0 0 0 0 0,0 0 0 0 0,0 0 0 0 0,0 0 0 0 0,0 0 0 0 0,0 0 0 0 0,0 0 0 0 0,0 0 0 0 0,0 0 0 0 0,0 0 0 0 0,0 0 0 0 0,0 0 1 0 0,0 0-1 0 0,0 0 0 0 0,0 0 0 0 0,0 0 0 0 0,0 0 0 0 0,0 0 0 0 0,0 0 0 0 0,0 0 0 0 0,1 0 0 0 0,-2 0 7 0 0,1 0 1 0 0,0 0-1 0 0,-1 0 1 0 0,1 1-1 0 0,0-1 1 0 0,-1 0-1 0 0,1 0 1 0 0,0 1-1 0 0,-1-1 1 0 0,1 0-1 0 0,0 1 1 0 0,0-1-1 0 0,0 0 1 0 0,-1 1-1 0 0,1-1 1 0 0,0 0-1 0 0,0 1 1 0 0,0-1-1 0 0,0 1 0 0 0,0-1 1 0 0,0 0-1 0 0,-1 1 1 0 0,1 0-1 0 0,-1 1 53 0 0,0 0 0 0 0,0 0 1 0 0,0 0-1 0 0,-1 0 0 0 0,1 0 0 0 0,-1 0 0 0 0,0 0 0 0 0,0 0 0 0 0,1-1 0 0 0,-4 3 0 0 0,-10 11 274 0 0,7-5-210 0 0,0 0 0 0 0,-1-1 0 0 0,0 0 0 0 0,0-1 0 0 0,-14 9 0 0 0,18-13-173 0 0,0-1 0 0 0,0 1-1 0 0,0-2 1 0 0,-1 1 0 0 0,1 0-1 0 0,-1-1 1 0 0,0 0 0 0 0,0-1-1 0 0,0 1 1 0 0,0-1 0 0 0,0 0-1 0 0,-12 0 1 0 0,17-1-117 0 0,0 0 0 0 0,0 0 0 0 0,0 0 0 0 0,0-1 0 0 0,0 1 0 0 0,0 0 0 0 0,1 0 0 0 0,-1-1 1 0 0,0 1-1 0 0,0 0 0 0 0,0-1 0 0 0,0 1 0 0 0,0-1 0 0 0,0 0 0 0 0,1 1 0 0 0,-1-1 0 0 0,0 1 0 0 0,0-1 0 0 0,1 0 0 0 0,-1 0 0 0 0,1 1 0 0 0,-1-1 0 0 0,0 0 0 0 0,1 0 0 0 0,0 0 0 0 0,-1 0 1 0 0,1 0-1 0 0,-1 1 0 0 0,1-1 0 0 0,0 0 0 0 0,-1-1 0 0 0,1-3-1486 0 0,-1 1 1 0 0,1-1-1 0 0,0 1 1 0 0,0-1-1 0 0,2-5 1 0 0,-2 9 1597 0 0,1-18-7517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5.229"/>
    </inkml:context>
    <inkml:brush xml:id="br0">
      <inkml:brushProperty name="width" value="0.05" units="cm"/>
      <inkml:brushProperty name="height" value="0.05" units="cm"/>
      <inkml:brushProperty name="color" value="#004F8B"/>
    </inkml:brush>
  </inkml:definitions>
  <inkml:trace contextRef="#ctx0" brushRef="#br0">0 0 3599 0 0,'0'0'278'0'0,"2"1"-182"0"0,22 15 1151 0 0,-22-14-605 0 0,1 1 0 0 0,-1-1 0 0 0,0 0-1 0 0,0 1 1 0 0,0-1 0 0 0,0 1 0 0 0,0 0-1 0 0,-1 0 1 0 0,1 0 0 0 0,-1 0 0 0 0,0 0 0 0 0,0 0-1 0 0,0 0 1 0 0,0 0 0 0 0,0 0 0 0 0,-1 0-1 0 0,1 1 1 0 0,-1 2 0 0 0,1 18 1001 0 0,-2 0 0 0 0,0-1 0 0 0,-10 47 0 0 0,14-82-4954 0 0,1-3-2495 0 0,1 2-624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5.638"/>
    </inkml:context>
    <inkml:brush xml:id="br0">
      <inkml:brushProperty name="width" value="0.05" units="cm"/>
      <inkml:brushProperty name="height" value="0.05" units="cm"/>
      <inkml:brushProperty name="color" value="#004F8B"/>
    </inkml:brush>
  </inkml:definitions>
  <inkml:trace contextRef="#ctx0" brushRef="#br0">1 34 7599 0 0,'19'105'9350'0'0,"-18"-94"-8426"0"0,1 0 1 0 0,0 0 0 0 0,0-1 0 0 0,1 1 0 0 0,0-1-1 0 0,1 1 1 0 0,10 17 0 0 0,-14-27-876 0 0,1-1 0 0 0,-1 1-1 0 0,1-1 1 0 0,-1 1 0 0 0,1 0 0 0 0,-1-1-1 0 0,1 1 1 0 0,-1-1 0 0 0,1 1 0 0 0,0-1-1 0 0,-1 1 1 0 0,1-1 0 0 0,0 0 0 0 0,0 1 0 0 0,-1-1-1 0 0,1 0 1 0 0,0 0 0 0 0,0 0 0 0 0,-1 1-1 0 0,1-1 1 0 0,0 0 0 0 0,0 0 0 0 0,0 0-1 0 0,0 0 1 0 0,1-1 15 0 0,0 1 0 0 0,0-1 0 0 0,1 1-1 0 0,-1-1 1 0 0,-1 0 0 0 0,1 0 0 0 0,0 0 0 0 0,0 0 0 0 0,2-1-1 0 0,4-4 44 0 0,-1 0 0 0 0,0 0 0 0 0,7-8 0 0 0,-13 13-93 0 0,7-9 4 0 0,-1 0 0 0 0,0-1 0 0 0,0 0-1 0 0,-1 0 1 0 0,-1 0 0 0 0,0-1 0 0 0,0 1 0 0 0,3-15 0 0 0,-7 23-39 0 0,0 0 1 0 0,-1 0-1 0 0,1 0 0 0 0,-1 0 0 0 0,1-1 1 0 0,-1 1-1 0 0,0 0 0 0 0,0 0 1 0 0,0 0-1 0 0,-1 0 0 0 0,-1-6 0 0 0,2 7-30 0 0,-1 0-1 0 0,0 0 0 0 0,0 1 1 0 0,0-1-1 0 0,0 0 1 0 0,0 1-1 0 0,0-1 0 0 0,0 1 1 0 0,-1-1-1 0 0,1 1 0 0 0,0 0 1 0 0,-1-1-1 0 0,1 1 1 0 0,-1 0-1 0 0,1 0 0 0 0,-1 0 1 0 0,0 0-1 0 0,0 0 0 0 0,-2 0 1 0 0,11 11-2313 0 0,-3-2 2622 0 0,0 0 0 0 0,-1 0 1 0 0,0 0-1 0 0,3 12 1 0 0,-5 6 901 0 0,0 1 0 0 0,-5 34 0 0 0,1 9 1920 0 0,3-68-1911 0 0,1-3-853 0 0,-1 0-308 0 0,10-11 57 0 0,-2 1 0 0 0,1-1 0 0 0,6-15 0 0 0,42-70-209 0 0,-49 82-61 0 0,2-1 0 0 0,0 2 1 0 0,0-1-1 0 0,20-19 0 0 0,-26 29 203 0 0,-3 4 4 0 0,0 0-1 0 0,0 0 0 0 0,0-1 0 0 0,1 1 1 0 0,-1 0-1 0 0,0 0 0 0 0,1 0 0 0 0,-1 1 1 0 0,1-1-1 0 0,-1 0 0 0 0,1 0 0 0 0,2 0 1 0 0,-4 1 5 0 0,1 0 1 0 0,-1 0 0 0 0,1 0 0 0 0,-1 0 0 0 0,1 0-1 0 0,-1 0 1 0 0,1 1 0 0 0,-1-1 0 0 0,1 0 0 0 0,-1 0 0 0 0,1 0-1 0 0,-1 1 1 0 0,1-1 0 0 0,-1 0 0 0 0,1 0 0 0 0,-1 1-1 0 0,0-1 1 0 0,1 1 0 0 0,-1-1 0 0 0,0 0 0 0 0,1 1-1 0 0,-1-1 1 0 0,0 1 0 0 0,1-1 0 0 0,-1 0 0 0 0,0 2-1 0 0,7 10 213 0 0,-3-1-129 0 0,-1-1 1 0 0,0 1-1 0 0,-1 0 0 0 0,0 0 0 0 0,1 16 0 0 0,2 18 85 0 0,-2-34-176 0 0,-1 0 1 0 0,2 0-1 0 0,-1 0 0 0 0,2 0 1 0 0,-1-1-1 0 0,2 1 1 0 0,-1-1-1 0 0,12 15 0 0 0,-14-20-1 0 0,1-1 1 0 0,0 0-1 0 0,1 1 0 0 0,-1-1 0 0 0,0-1 0 0 0,1 1 0 0 0,0-1 0 0 0,0 1 0 0 0,0-1 1 0 0,1-1-1 0 0,-1 1 0 0 0,0-1 0 0 0,1 0 0 0 0,0 0 0 0 0,-1-1 0 0 0,1 1 0 0 0,0-1 1 0 0,7 0-1 0 0,5-1-66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7.815"/>
    </inkml:context>
    <inkml:brush xml:id="br0">
      <inkml:brushProperty name="width" value="0.05" units="cm"/>
      <inkml:brushProperty name="height" value="0.05" units="cm"/>
      <inkml:brushProperty name="color" value="#004F8B"/>
    </inkml:brush>
  </inkml:definitions>
  <inkml:trace contextRef="#ctx0" brushRef="#br0">239 171 4663 0 0,'-35'37'2678'0'0,"26"-29"-311"0"0,0 0 1 0 0,-10 14-1 0 0,4-3 51 0 0,-17 30-1 0 0,10-11-1031 0 0,-4 4-670 0 0,3 0 0 0 0,-19 48-1 0 0,41-87-775 0 0,0 1 0 0 0,0-1 0 0 0,0 1-1 0 0,0 0 1 0 0,1-1 0 0 0,-1 6 0 0 0,17-6-13211 0 0</inkml:trace>
  <inkml:trace contextRef="#ctx0" brushRef="#br0" timeOffset="1">562 0 14191 0 0,'5'51'1419'0'0,"1"24"-1086"0"0,-5-26 3166 0 0,-12 83 3558 0 0,5-89-6498 0 0,3 1 0 0 0,1 0 0 0 0,5 55 0 0 0,-2-95-905 0 0,3 15 534 0 0,3-9-7962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7.806"/>
    </inkml:context>
    <inkml:brush xml:id="br0">
      <inkml:brushProperty name="width" value="0.05" units="cm"/>
      <inkml:brushProperty name="height" value="0.05" units="cm"/>
      <inkml:brushProperty name="color" value="#004F8B"/>
    </inkml:brush>
  </inkml:definitions>
  <inkml:trace contextRef="#ctx0" brushRef="#br0">0 290 10879 0 0,'0'0'839'0'0,"1"-2"-550"0"0,6-6-155 0 0,-4 4 217 0 0,0 0 0 0 0,0 1 0 0 0,1-1-1 0 0,-1 1 1 0 0,1 0 0 0 0,-1 0 0 0 0,6-3-1 0 0,20-10 3643 0 0,34-14 0 0 0,29-15 393 0 0,-53 21-3031 0 0,64-53 1 0 0,-94 69-1854 0 0,0-1 1 0 0,16-18 0 0 0,-21 22-302 0 0,-4 5 545 0 0,1 0 0 0 0,-1-1 0 0 0,0 1 0 0 0,1 0 0 0 0,-1 0 0 0 0,0-1 0 0 0,0 1 0 0 0,1-1 0 0 0,-1 1 0 0 0,0 0 1 0 0,0-1-1 0 0,1 1 0 0 0,-1-1 0 0 0,0 1 0 0 0,0 0 0 0 0,0-1 0 0 0,0 1 0 0 0,0-1 0 0 0,0 1 0 0 0,0-1 0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8.138"/>
    </inkml:context>
    <inkml:brush xml:id="br0">
      <inkml:brushProperty name="width" value="0.05" units="cm"/>
      <inkml:brushProperty name="height" value="0.05" units="cm"/>
      <inkml:brushProperty name="color" value="#004F8B"/>
    </inkml:brush>
  </inkml:definitions>
  <inkml:trace contextRef="#ctx0" brushRef="#br0">176 0 3799 0 0,'-10'60'5214'0'0,"-3"12"-637"0"0,6-29-1601 0 0,-20 64 0 0 0,13-63-1921 0 0,-8 22 1298 0 0,-29 64 0 0 0,44-117-2152 0 0,4-8-149 0 0,1-1 1 0 0,-1 1-1 0 0,1 0 1 0 0,1 0-1 0 0,-1 0 1 0 0,-1 7-1 0 0,-1 1-208 0 0,0 3 580 0 0,4-15-655 0 0,0-1 1 0 0,0 0-1 0 0,0 1 0 0 0,0-1 1 0 0,0 0-1 0 0,0 1 0 0 0,0-1 0 0 0,0 0 1 0 0,0 1-1 0 0,0-1 0 0 0,0 1 1 0 0,1-1-1 0 0,-1 0 0 0 0,0 1 1 0 0,0-1-1 0 0,0 0 0 0 0,0 1 0 0 0,1-1 1 0 0,-1 0-1 0 0,0 0 0 0 0,0 1 1 0 0,1-1-1 0 0,-1 0 0 0 0,0 0 1 0 0,1 1-1 0 0,-1-1 0 0 0,0 0 0 0 0,1 0 1 0 0,-1 0-1 0 0,0 1 0 0 0,1-1 1 0 0,-1 0-1 0 0,1 0 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8.485"/>
    </inkml:context>
    <inkml:brush xml:id="br0">
      <inkml:brushProperty name="width" value="0.05" units="cm"/>
      <inkml:brushProperty name="height" value="0.05" units="cm"/>
      <inkml:brushProperty name="color" value="#004F8B"/>
    </inkml:brush>
  </inkml:definitions>
  <inkml:trace contextRef="#ctx0" brushRef="#br0">150 1 5959 0 0,'0'0'458'0'0,"3"2"-301"0"0,8 3 863 0 0,-1 2 0 0 0,11 9-1 0 0,-12-9 286 0 0,-1 0-1 0 0,-1 0 1 0 0,0 1-1 0 0,0 1 1 0 0,0-1-1 0 0,-1 1 0 0 0,0 0 1 0 0,-1 0-1 0 0,6 14 1 0 0,-2-4-140 0 0,-6-14-1028 0 0,0 0 1 0 0,-1 1-1 0 0,0 0 0 0 0,1-1 1 0 0,-2 1-1 0 0,1 0 0 0 0,1 9 1 0 0</inkml:trace>
  <inkml:trace contextRef="#ctx0" brushRef="#br0" timeOffset="1">0 229 4831 0 0,'0'0'1478'0'0,"9"0"734"0"0,-3 0-1410 0 0,-1-1 0 0 0,0 0 0 0 0,0 0 0 0 0,0 0 0 0 0,0 0 0 0 0,0-1 0 0 0,0 0 0 0 0,9-5 0 0 0,-9 5-611 0 0,0 0-1 0 0,0 0 0 0 0,0 1 1 0 0,0-1-1 0 0,9 0 0 0 0,2-1-4714 0 0,-7 1-786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8.834"/>
    </inkml:context>
    <inkml:brush xml:id="br0">
      <inkml:brushProperty name="width" value="0.05" units="cm"/>
      <inkml:brushProperty name="height" value="0.05" units="cm"/>
      <inkml:brushProperty name="color" value="#004F8B"/>
    </inkml:brush>
  </inkml:definitions>
  <inkml:trace contextRef="#ctx0" brushRef="#br0">1 362 6911 0 0,'3'-3'105'0'0,"1"-1"-1"0"0,-1 0 0 0 0,0 0 0 0 0,0 0 0 0 0,0 0 0 0 0,3-6 0 0 0,8-12 199 0 0,12-8 3705 0 0,1 1-1 0 0,44-36 1 0 0,5 7 2016 0 0,-51 42-4427 0 0,1 1-1 0 0,47-19 1 0 0,-40 18-1083 0 0,-24 11-525 0 0,-1 1 0 0 0,1 0 1 0 0,0 0-1 0 0,19-4 0 0 0,-25 7-423 0 0,0 1 0 0 0,0-1 0 0 0,-1 0 0 0 0,1-1 0 0 0,0 1 0 0 0,0 0 0 0 0,-1-1 0 0 0,1 1 0 0 0,-1-1 0 0 0,5-4 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49.229"/>
    </inkml:context>
    <inkml:brush xml:id="br0">
      <inkml:brushProperty name="width" value="0.05" units="cm"/>
      <inkml:brushProperty name="height" value="0.05" units="cm"/>
      <inkml:brushProperty name="color" value="#004F8B"/>
    </inkml:brush>
  </inkml:definitions>
  <inkml:trace contextRef="#ctx0" brushRef="#br0">68 1 5903 0 0,'0'0'451'0'0,"1"1"-295"0"0,2 13 1140 0 0,-1 0-1 0 0,0 0 1 0 0,0-1-1 0 0,-2 1 1 0 0,0 0 0 0 0,-2 24-1 0 0,-20 86 5153 0 0,11-75-4843 0 0,-11 43 492 0 0,1-5-4720 0 0</inkml:trace>
  <inkml:trace contextRef="#ctx0" brushRef="#br0" timeOffset="1">218 386 11287 0 0,'12'8'668'0'0,"-1"-1"-1"0"0,25 10 0 0 0,-6-3 2903 0 0,109 47 7782 0 0,-72-33-8433 0 0,-47-19-2425 0 0,6 3 460 0 0,7-1-9793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3.624"/>
    </inkml:context>
    <inkml:brush xml:id="br0">
      <inkml:brushProperty name="width" value="0.05" units="cm"/>
      <inkml:brushProperty name="height" value="0.05" units="cm"/>
      <inkml:brushProperty name="color" value="#004F8B"/>
    </inkml:brush>
  </inkml:definitions>
  <inkml:trace contextRef="#ctx0" brushRef="#br0">332 1 2015 0 0,'1'9'176'0'0,"0"45"3214"0"0,-6 78 0 0 0,0 8 1605 0 0,5-29-2085 0 0,6 118 4940 0 0,-6-224-7676 0 0,1 0 0 0 0,0-1 0 0 0,0 1 1 0 0,0-1-1 0 0,1 1 0 0 0,2 5 0 0 0,-3-9-130 0 0,-1 1 0 0 0,1 0 0 0 0,0-1 0 0 0,0 1 0 0 0,0-1 0 0 0,0 0 0 0 0,0 1 0 0 0,1-1 0 0 0,-1 0 1 0 0,0 1-1 0 0,0-1 0 0 0,1 0 0 0 0,-1 0 0 0 0,1 0 0 0 0,-1 0 0 0 0,1-1 0 0 0,-1 1 0 0 0,4 1 0 0 0,-4-2-30 0 0,-1 0 1 0 0,1 0-1 0 0,0 0 1 0 0,0 0-1 0 0,0-1 1 0 0,-1 1-1 0 0,1 0 1 0 0,0 0-1 0 0,-1 0 1 0 0,1-1-1 0 0,0 1 1 0 0,0 0-1 0 0,-1-1 1 0 0,1 1-1 0 0,-1 0 1 0 0,1-1-1 0 0,0 1 1 0 0,-1-1-1 0 0,2 0 1 0 0,9-14 70 0 0,-7 11-35 0 0,0-3-225 0 0,0 1 1 0 0,0-1-1 0 0,-1 0 0 0 0,0 0 0 0 0,0 0 0 0 0,0 0 1 0 0,-1 0-1 0 0,0-1 0 0 0,-1 1 0 0 0,0-1 1 0 0,0 0-1 0 0,0-10 0 0 0,-1 15-141 0 0,0 1 0 0 0,-1 0 1 0 0,1-1-1 0 0,0 1 0 0 0,-1 0 0 0 0,1-1 0 0 0,-1 1 0 0 0,0 0 1 0 0,0 0-1 0 0,0-1 0 0 0,0 1 0 0 0,0 0 0 0 0,0 0 0 0 0,-1 0 1 0 0,1 1-1 0 0,-2-3 0 0 0,0 1-46 0 0,-1 0 1 0 0,1 1-1 0 0,0 0 1 0 0,0-1-1 0 0,-1 1 1 0 0,1 0-1 0 0,-1 1 1 0 0,-7-3-1 0 0,-1 0-166 0 0,0 2 1 0 0,-1-1-1 0 0,1 2 0 0 0,-1 0 1 0 0,-14 0-1 0 0,-16 1 336 0 0,0 2 0 0 0,-68 12 0 0 0,50-7 685 0 0,37-4 65 0 0,24-3-520 0 0,0 0 1 0 0,0 0 0 0 0,0 0 0 0 0,0 0 0 0 0,0 0 0 0 0,0 0-1 0 0,0 0 1 0 0,0 0 0 0 0,0 0 0 0 0,-1 1 0 0 0,1-1 0 0 0,0 0-1 0 0,0 0 1 0 0,0 0 0 0 0,0 0 0 0 0,0 0 0 0 0,0 0-1 0 0,0 0 1 0 0,0 0 0 0 0,-1 0 0 0 0,1 0 0 0 0,0 0 0 0 0,0 0-1 0 0,0 0 1 0 0,0 0 0 0 0,0 0 0 0 0,0 0 0 0 0,0 0 0 0 0,0 0-1 0 0,-1-1 1 0 0,1 1 0 0 0,0 0 0 0 0,0 0 0 0 0,0 0 0 0 0,0 0-1 0 0,0 0 1 0 0,0 0 0 0 0,0 0 0 0 0,0 0 0 0 0,0 0-1 0 0,0 0 1 0 0,-1 0 0 0 0,1 0 0 0 0,0-1 0 0 0,0 1 0 0 0,0 0-1 0 0,0 0 1 0 0,0 0 0 0 0,0 0 0 0 0,0 0 0 0 0,0 0 0 0 0,0 0-1 0 0,0 0 1 0 0,0-1 0 0 0,0 1 0 0 0,0 0 0 0 0,0 0-1 0 0,0 0 1 0 0,0 0 0 0 0,0 0 0 0 0,0 0 0 0 0,0 0 0 0 0,0-1-1 0 0,0 1 1 0 0,0 0 0 0 0,0 0 0 0 0,0 0 0 0 0,1 0 0 0 0,8-9 1007 0 0,15-8 91 0 0,-6 7 231 0 0,35-15 0 0 0,-8 5-92 0 0,56-28 1268 0 0,-45 23-1748 0 0,21-11-175 0 0,-71 32-895 0 0,0 0 0 0 0,0 0 0 0 0,-1 0 0 0 0,1-1 0 0 0,5-6-1 0 0,-8 7-1548 0 0,1 0-1 0 0,-1 0 0 0 0,-1-1 0 0 0,5-6 1 0 0,-1-2-4967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4.131"/>
    </inkml:context>
    <inkml:brush xml:id="br0">
      <inkml:brushProperty name="width" value="0.05" units="cm"/>
      <inkml:brushProperty name="height" value="0.05" units="cm"/>
      <inkml:brushProperty name="color" value="#004F8B"/>
    </inkml:brush>
  </inkml:definitions>
  <inkml:trace contextRef="#ctx0" brushRef="#br0">0 1 3247 0 0,'3'6'136'0'0,"0"0"0"0"0,-1 1 0 0 0,0-1 0 0 0,-1 1 0 0 0,1 0 0 0 0,0 11-1 0 0,-2 43 2427 0 0,0-35-1283 0 0,-6 164 7481 0 0,2-81-1897 0 0,4-109-6828 0 0,0 1 0 0 0,0-1 1 0 0,1 0-1 0 0,-1 1 0 0 0,0-1 0 0 0,0 0 1 0 0,1 0-1 0 0,-1 1 0 0 0,0-1 0 0 0,0 0 1 0 0,1 0-1 0 0,-1 0 0 0 0,0 1 1 0 0,1-1-1 0 0,-1 0 0 0 0,0 0 0 0 0,1 0 1 0 0,-1 0-1 0 0,0 0 0 0 0,1 0 0 0 0,-1 0 1 0 0,0 0-1 0 0,1 0 0 0 0,-1 0 1 0 0,0 0-1 0 0,1 0 0 0 0,-1 0 0 0 0,1 0 1 0 0,-1 0-1 0 0,0 0 0 0 0,1 0 0 0 0,-1 0 1 0 0,13-3 217 0 0,-7 1-207 0 0,0-1 0 0 0,0 0 0 0 0,0-1 0 0 0,0 0 0 0 0,-1 0 0 0 0,0 0 0 0 0,10-9 0 0 0,7-6 22 0 0,-14 13-57 0 0,-6 3-11 0 0,1 1 0 0 0,-1 0 0 0 0,1 1 0 0 0,-1-1 0 0 0,1 0 0 0 0,0 1 1 0 0,0-1-1 0 0,0 1 0 0 0,0 0 0 0 0,0 0 0 0 0,0 0 0 0 0,4 0 0 0 0,-2 0 0 0 0,0 0 0 0 0,1 0 0 0 0,-1 1 0 0 0,0 0 0 0 0,0 0 0 0 0,0 0 0 0 0,1 1 0 0 0,-1-1 0 0 0,6 3 0 0 0,-8-3 17 0 0,0 0-1 0 0,0 0 1 0 0,0 0-1 0 0,0 0 1 0 0,0-1-1 0 0,0 1 1 0 0,-1-1-1 0 0,1 1 1 0 0,0-1-1 0 0,0 0 0 0 0,0 0 1 0 0,-1-1-1 0 0,1 1 1 0 0,-1 0-1 0 0,1-1 1 0 0,-1 0-1 0 0,1 1 1 0 0,-1-1-1 0 0,3-3 1 0 0,1-1-2 0 0,-1 0 0 0 0,0 0 0 0 0,-1 0 1 0 0,0 0-1 0 0,0-1 0 0 0,4-8 0 0 0,-2 2 1 0 0,0-1 0 0 0,-1 0 0 0 0,0 0 0 0 0,-2-1 0 0 0,4-25 0 0 0,-6 38 5 0 0,-1 1-19 0 0,0 0 0 0 0,0 1 1 0 0,0-1-1 0 0,0 1 0 0 0,0-1 0 0 0,0 1 1 0 0,0-1-1 0 0,0 1 0 0 0,0-1 0 0 0,-1 1 1 0 0,1-1-1 0 0,0 1 0 0 0,0-1 1 0 0,-1 1-1 0 0,1-1 0 0 0,0 1 0 0 0,0-1 1 0 0,-1 1-1 0 0,1 0 0 0 0,-1-1 0 0 0,0 0 1 0 0,1 1 1 0 0,-1 0 0 0 0,1-1 0 0 0,-1 1 0 0 0,1 0 0 0 0,-1 0 0 0 0,1 0 0 0 0,-1 0 0 0 0,1-1 0 0 0,-1 1 0 0 0,1 0 0 0 0,-1 0 0 0 0,1 0 0 0 0,-1 0 0 0 0,1 0 0 0 0,-1 0 0 0 0,1 0 0 0 0,-1 1 0 0 0,1-1 0 0 0,-1 0 0 0 0,1 0 0 0 0,-1 0 0 0 0,1 0 0 0 0,-1 1 0 0 0,0-1 0 0 0,-13 7 61 0 0,3 3-28 0 0,0 0 1 0 0,0 0-1 0 0,0 1 0 0 0,2 0 1 0 0,-1 1-1 0 0,1 0 0 0 0,1 0 1 0 0,0 1-1 0 0,1 0 0 0 0,1 1 1 0 0,-8 20-1 0 0,12-29 39 0 0,1 1 0 0 0,-1 0 0 0 0,1-1 0 0 0,1 1 0 0 0,-1 0 0 0 0,1 0 0 0 0,0 0 0 0 0,0 0 0 0 0,2 8 0 0 0,-1-12 0 0 0,-1 0 0 0 0,1 0-1 0 0,0 1 1 0 0,-1-1 0 0 0,1 0-1 0 0,0 0 1 0 0,0 0 0 0 0,1 0-1 0 0,-1 0 1 0 0,0 0-1 0 0,1 0 1 0 0,-1-1 0 0 0,1 1-1 0 0,-1 0 1 0 0,1-1 0 0 0,0 1-1 0 0,0-1 1 0 0,0 1 0 0 0,0-1-1 0 0,0 0 1 0 0,0 0 0 0 0,0 0-1 0 0,0 0 1 0 0,0 0-1 0 0,1-1 1 0 0,2 1 0 0 0,0 0 72 0 0,-1-1 0 0 0,1 1-1 0 0,0-1 1 0 0,0-1 0 0 0,0 1 0 0 0,-1-1 0 0 0,1 1 0 0 0,0-1 0 0 0,-1-1 0 0 0,1 1 0 0 0,-1-1 0 0 0,8-3 0 0 0,4-3-1088 0 0,30-22 0 0 0,-21 13-5813 0 0,0 2-3052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4.653"/>
    </inkml:context>
    <inkml:brush xml:id="br0">
      <inkml:brushProperty name="width" value="0.05" units="cm"/>
      <inkml:brushProperty name="height" value="0.05" units="cm"/>
      <inkml:brushProperty name="color" value="#004F8B"/>
    </inkml:brush>
  </inkml:definitions>
  <inkml:trace contextRef="#ctx0" brushRef="#br0">0 581 9215 0 0,'0'0'707'0'0,"2"1"-464"0"0,-1 0-236 0 0,0 0 1 0 0,1-1 0 0 0,-1 1 0 0 0,1 0 0 0 0,-1 0 0 0 0,1-1-1 0 0,-1 1 1 0 0,1-1 0 0 0,-1 0 0 0 0,1 1 0 0 0,0-1-1 0 0,-1 0 1 0 0,1 0 0 0 0,-1 0 0 0 0,1 0 0 0 0,0 0-1 0 0,-1 0 1 0 0,1 0 0 0 0,-1-1 0 0 0,4 0 0 0 0,35-13 331 0 0,-33 11-214 0 0,22-10 1733 0 0,-1-2 0 0 0,28-18 1 0 0,49-39 1114 0 0,-100 68-2879 0 0,184-151 4543 0 0,-70 52-2575 0 0,9 17-482 0 0,-35 25-760 0 0,-50 34-744 0 0,-42 27-607 0 0,-3 0-99 0 0,1 1 0 0 0,-1 0 0 0 0,1 0 0 0 0,-1 0 0 0 0,1 0 0 0 0,0 0 0 0 0,-1 0 0 0 0,1 0 0 0 0,-2 3 0 0 0,-10 8-10238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4.999"/>
    </inkml:context>
    <inkml:brush xml:id="br0">
      <inkml:brushProperty name="width" value="0.05" units="cm"/>
      <inkml:brushProperty name="height" value="0.05" units="cm"/>
      <inkml:brushProperty name="color" value="#004F8B"/>
    </inkml:brush>
  </inkml:definitions>
  <inkml:trace contextRef="#ctx0" brushRef="#br0">1 1 6967 0 0,'23'33'1482'0'0,"49"59"-1"0"0,1-17 4047 0 0,106 96 4516 0 0,-127-121-8061 0 0,-9-10-298 0 0,-2 2 1 0 0,35 47 0 0 0,-32-38-1465 0 0,-38-45-217 0 0,-6-6-28 0 0,0 1-1 0 0,0-1 1 0 0,0 0 0 0 0,0 0-1 0 0,0 0 1 0 0,0 0 0 0 0,0 1-1 0 0,0-1 1 0 0,1 0 0 0 0,-1 0 0 0 0,0 0-1 0 0,0 0 1 0 0,0 1 0 0 0,0-1-1 0 0,0 0 1 0 0,1 0 0 0 0,-1 0-1 0 0,0 0 1 0 0,0 0 0 0 0,0 0-1 0 0,0 0 1 0 0,1 0 0 0 0,-1 1-1 0 0,0-1 1 0 0,0 0 0 0 0,0 0-1 0 0,1 0 1 0 0,-1 0 0 0 0,0 0 0 0 0,0 0-1 0 0,1 0 1 0 0,-1 0 0 0 0,0 0-1 0 0,0 0 1 0 0,0 0 0 0 0,1 0-1 0 0,-1-1 1 0 0,0 1 0 0 0,0 0-1 0 0,0 0 1 0 0,0 0 0 0 0,1 0-1 0 0,-1 0 1 0 0,0 0 0 0 0,0 0-1 0 0,0 0 1 0 0,0-1 0 0 0,1 1 0 0 0,-1 0-1 0 0,0 0 1 0 0,0 0 0 0 0,0 0-1 0 0,0-1 1 0 0,0 1 0 0 0,0 0-1 0 0,0 0 1 0 0,1 0 0 0 0,-1-1-1 0 0,0 1 1 0 0,0 0 0 0 0,0 0-1 0 0,0 0 1 0 0,0-1 0 0 0,1-14-5020 0 0,2-5-7580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6.245"/>
    </inkml:context>
    <inkml:brush xml:id="br0">
      <inkml:brushProperty name="width" value="0.05" units="cm"/>
      <inkml:brushProperty name="height" value="0.05" units="cm"/>
      <inkml:brushProperty name="color" value="#004F8B"/>
    </inkml:brush>
  </inkml:definitions>
  <inkml:trace contextRef="#ctx0" brushRef="#br0">113 198 5783 0 0,'-1'0'164'0'0,"0"-1"-1"0"0,-1 0 0 0 0,1 1 0 0 0,0-1 0 0 0,-1 1 0 0 0,1-1 0 0 0,0 1 1 0 0,-1 0-1 0 0,1 0 0 0 0,-1 0 0 0 0,1 0 0 0 0,-1 0 0 0 0,1 0 0 0 0,-1 0 1 0 0,1 0-1 0 0,0 0 0 0 0,-1 1 0 0 0,1-1 0 0 0,-1 0 0 0 0,1 1 0 0 0,0-1 1 0 0,-1 1-1 0 0,1 0 0 0 0,0 0 0 0 0,0-1 0 0 0,-1 1 0 0 0,1 0 1 0 0,0 0-1 0 0,0 0 0 0 0,0 0 0 0 0,0 0 0 0 0,0 0 0 0 0,-1 2 0 0 0,-2 2 368 0 0,0 0-1 0 0,1 0 0 0 0,-1 0 0 0 0,1 1 0 0 0,-5 10 0 0 0,1 3 29 0 0,2 0-1 0 0,0 1 0 0 0,1-1 1 0 0,-3 26-1 0 0,0-11 44 0 0,6-28-417 0 0,-1 0 1 0 0,1 0 0 0 0,0 0-1 0 0,0 0 1 0 0,1 0-1 0 0,-1 0 1 0 0,1 0 0 0 0,2 9-1 0 0,1 1 778 0 0,11 30 1 0 0,-12-40-614 0 0,1 0 0 0 0,0 1 0 0 0,0-1 0 0 0,1 0 1 0 0,-1-1-1 0 0,1 1 0 0 0,6 6 0 0 0,-8-11-241 0 0,-1 0-1 0 0,0 1 1 0 0,1-1-1 0 0,-1 0 1 0 0,1 0-1 0 0,-1 0 1 0 0,1-1-1 0 0,-1 1 1 0 0,1 0-1 0 0,0-1 1 0 0,0 1 0 0 0,-1-1-1 0 0,1 1 1 0 0,0-1-1 0 0,0 0 1 0 0,-1 0-1 0 0,4 1 1 0 0,-2-2 18 0 0,1 1-1 0 0,-1-1 1 0 0,0 0 0 0 0,1 0 0 0 0,-1 0-1 0 0,0 0 1 0 0,0 0 0 0 0,6-4 0 0 0,-2 1 22 0 0,1-2 0 0 0,-1 1 1 0 0,0-1-1 0 0,0 0 0 0 0,0-1 1 0 0,6-8-1 0 0,-2 1 3 0 0,-1-1 0 0 0,0 0-1 0 0,-1-1 1 0 0,-1 1 0 0 0,0-2-1 0 0,8-25 1 0 0,-13 33-150 0 0,-1 0 0 0 0,0 0 0 0 0,0 0 0 0 0,-1-1 1 0 0,0 1-1 0 0,-1-1 0 0 0,0 1 0 0 0,0-1 0 0 0,-1 1 0 0 0,0 0 0 0 0,-1-1 0 0 0,0 1 0 0 0,0 0 0 0 0,-5-10 0 0 0,-12-11-2143 0 0,16 25 907 0 0,-1 0 0 0 0,1 0 0 0 0,0 0 0 0 0,-5-11 0 0 0,8 14 615 0 0,-1 0 0 0 0,1 0 1 0 0,-1 0-1 0 0,1 0 0 0 0,0 0 1 0 0,0 0-1 0 0,0 0 0 0 0,0 0 1 0 0,0 1-1 0 0,0-1 0 0 0,1 0 1 0 0,-1 0-1 0 0,1 0 0 0 0,-1 0 1 0 0,1 0-1 0 0,0 1 0 0 0,-1-1 1 0 0,1 0-1 0 0,0 0 0 0 0,1-1 1 0 0,-1 2 405 0 0,-1 1 0 0 0,0-1 1 0 0,1 1-1 0 0,-1-1 0 0 0,1 1 1 0 0,-1-1-1 0 0,1 1 0 0 0,-1-1 1 0 0,1 1-1 0 0,-1-1 0 0 0,1 1 1 0 0,-1-1-1 0 0,1 1 0 0 0,0 0 1 0 0,-1-1-1 0 0,1 1 0 0 0,0 0 1 0 0,-1 0-1 0 0,1 0 0 0 0,0-1 1 0 0,-1 1-1 0 0,1 0 0 0 0,0 0 1 0 0,1 0-1 0 0,-1 0 187 0 0,0 1 0 0 0,0-1 1 0 0,0 1-1 0 0,1-1 0 0 0,-1 1 0 0 0,0-1 1 0 0,0 1-1 0 0,0 0 0 0 0,0-1 0 0 0,0 1 1 0 0,0 0-1 0 0,1 2 0 0 0,3 2 894 0 0,0 1 0 0 0,-1 0 0 0 0,6 11 0 0 0,-9-16-848 0 0,70 154 12173 0 0,-66-144-11545 0 0,-1-3-60 0 0,2 7 1184 0 0,13 23 0 0 0,-17-35-1471 0 0,0 0-1 0 0,0 0 1 0 0,0 0-1 0 0,0 0 0 0 0,0-1 1 0 0,1 1-1 0 0,-1-1 1 0 0,1 1-1 0 0,0-1 1 0 0,0 0-1 0 0,0 0 1 0 0,0 0-1 0 0,5 2 0 0 0,-6-4-195 0 0,0 1 0 0 0,-1-1 0 0 0,1 0 0 0 0,0 1 0 0 0,0-1-1 0 0,0 0 1 0 0,0 0 0 0 0,0 0 0 0 0,0-1 0 0 0,0 1-1 0 0,0 0 1 0 0,0-1 0 0 0,0 1 0 0 0,0-1 0 0 0,0 0 0 0 0,0 0-1 0 0,-1 1 1 0 0,1-1 0 0 0,0 0 0 0 0,-1 0 0 0 0,1-1 0 0 0,0 1-1 0 0,-1 0 1 0 0,0-1 0 0 0,1 1 0 0 0,-1 0 0 0 0,0-1-1 0 0,2-2 1 0 0,3-5 184 0 0,0 0-1 0 0,-1-1 1 0 0,0 1 0 0 0,3-12-1 0 0,-5 14-219 0 0,3-10-41 0 0,-2 1 1 0 0,0-1-1 0 0,-1 0 0 0 0,-1 0 0 0 0,0 0 0 0 0,-1-19 0 0 0,2-12-2459 0 0,14 75-12308 0 0,6 10 15686 0 0,-21-34-751 0 0,1 0-1 0 0,-1 0 1 0 0,1 0 0 0 0,0 0-1 0 0,0-1 1 0 0,0 1 0 0 0,0-1-1 0 0,0 1 1 0 0,0-1 0 0 0,1 0-1 0 0,-1-1 1 0 0,1 1 0 0 0,0 0-1 0 0,-1-1 1 0 0,1 0 0 0 0,0 0-1 0 0,0 0 1 0 0,7 0 0 0 0,-6-1 87 0 0,-1 0 0 0 0,1 0-1 0 0,0-1 1 0 0,-1 1 0 0 0,1-1 0 0 0,-1-1 0 0 0,1 1 0 0 0,-1 0 0 0 0,0-1 0 0 0,1 0-1 0 0,-1 0 1 0 0,0-1 0 0 0,0 1 0 0 0,0-1 0 0 0,6-5 0 0 0,-2 1-85 0 0,0-1 1 0 0,-1 0-1 0 0,0 0 1 0 0,0-1-1 0 0,-1 1 0 0 0,0-2 1 0 0,-1 1-1 0 0,0 0 1 0 0,0-1-1 0 0,-1 0 1 0 0,4-14-1 0 0,-7 19-168 0 0,-1 1 0 0 0,1 0-1 0 0,-1-1 1 0 0,0 1 0 0 0,0-1 0 0 0,0 1-1 0 0,0-1 1 0 0,-1 1 0 0 0,0 0 0 0 0,0-1-1 0 0,0 1 1 0 0,0 0 0 0 0,-1 0 0 0 0,1 0-1 0 0,-5-7 1 0 0,6 10-25 0 0,-1 0 0 0 0,0 0 0 0 0,0 0 0 0 0,0 1 0 0 0,0-1 0 0 0,0 0 0 0 0,0 0 0 0 0,0 0 0 0 0,-1 1 0 0 0,1-1 0 0 0,0 0 0 0 0,0 1 0 0 0,0-1 0 0 0,-1 1 0 0 0,1 0 0 0 0,0-1 0 0 0,-1 1 0 0 0,-2 0 0 0 0,2 0 16 0 0,-1 0 1 0 0,1 0-1 0 0,-1 1 1 0 0,1-1 0 0 0,-1 1-1 0 0,1 0 1 0 0,-1 0 0 0 0,1-1-1 0 0,-4 3 1 0 0,-3 3 76 0 0,-1 0 1 0 0,1 1-1 0 0,-13 12 0 0 0,18-15-83 0 0,-2 1 6 0 0,1 1 1 0 0,0 0-1 0 0,0 0 1 0 0,1 0-1 0 0,0 1 0 0 0,0 0 1 0 0,0 0-1 0 0,1 0 1 0 0,-5 15-1 0 0,3-4 29 0 0,1 0-1 0 0,-5 37 0 0 0,8-43 164 0 0,0 0 0 0 0,1 0 0 0 0,1 1 0 0 0,0-1 0 0 0,0 0 0 0 0,7 23 0 0 0,-7-31-148 0 0,0-1 0 0 0,0 1 0 0 0,0-1 0 0 0,1 1 0 0 0,-1-1-1 0 0,1 0 1 0 0,0 0 0 0 0,0 0 0 0 0,0 0 0 0 0,0 0 0 0 0,1 0 0 0 0,-1-1 0 0 0,1 1 0 0 0,-1-1 0 0 0,1 1 0 0 0,0-1 0 0 0,0 0 0 0 0,0 0 0 0 0,1 0 0 0 0,-1-1 0 0 0,0 1 0 0 0,1-1 0 0 0,-1 0 0 0 0,0 0 0 0 0,1 0 0 0 0,0 0 0 0 0,4 0 0 0 0,-4-1-64 0 0,-1 0-1 0 0,1-1 1 0 0,-1 0 0 0 0,1 1 0 0 0,-1-1 0 0 0,0 0 0 0 0,1 0 0 0 0,-1-1 0 0 0,0 1-1 0 0,0-1 1 0 0,0 0 0 0 0,0 1 0 0 0,0-1 0 0 0,0 0 0 0 0,3-4 0 0 0,6-5-342 0 0,-1 0 0 0 0,10-14 0 0 0,-14 16 35 0 0,15-19-3446 0 0,-2-2 0 0 0,-2-1 0 0 0,0 0 0 0 0,15-40 0 0 0,-4-13-2798 0 0,-18 49 5747 0 0,-9 29 792 0 0,-1 0 1 0 0,1 1-1 0 0,-1-1 0 0 0,-1 0 1 0 0,1-11-1 0 0,-1 15 1616 0 0,-1 15 1150 0 0,1 5-902 0 0,-2 34 2715 0 0,-4-1-1745 0 0,-17 106 3090 0 0,18-133-4793 0 0,2-14-63 0 0,1 0 1 0 0,1 1-1 0 0,-2 12 0 0 0,14-40 157 0 0,34-90 39 0 0,-32 79-1189 0 0,1 1 0 0 0,1 1 0 0 0,1 0 0 0 0,2 1 0 0 0,0 1 0 0 0,35-35 0 0 0,-44 46 24 0 0,-9 12-79 0 0,0 1 1 0 0,1-1-1 0 0,-1 0 1 0 0,0 0-1 0 0,1 0 1 0 0,-1 0-1 0 0,1 1 1 0 0,-1-1-1 0 0,1 0 1 0 0,-1 1-1 0 0,1-1 0 0 0,0 0 1 0 0,-1 1-1 0 0,1-1 1 0 0,0 1-1 0 0,-1-1 1 0 0,1 1-1 0 0,0-1 1 0 0,0 1-1 0 0,0-1 1 0 0,1 0-1 0 0,-1 1-58 0 0,0 0 1 0 0,1 0-1 0 0,-1-1 0 0 0,0 1 1 0 0,0 0-1 0 0,0 0 0 0 0,1 0 1 0 0,-1 0-1 0 0,0 0 0 0 0,0 0 1 0 0,0 1-1 0 0,1-1 0 0 0,-1 0 1 0 0,0 1-1 0 0,0-1 0 0 0,0 1 1 0 0,0-1-1 0 0,0 1 0 0 0,0-1 1 0 0,0 1-1 0 0,0 0 0 0 0,0-1 1 0 0,0 1-1 0 0,0 0 0 0 0,1 1 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8.205"/>
    </inkml:context>
    <inkml:brush xml:id="br0">
      <inkml:brushProperty name="width" value="0.05" units="cm"/>
      <inkml:brushProperty name="height" value="0.05" units="cm"/>
      <inkml:brushProperty name="color" value="#004F8B"/>
    </inkml:brush>
  </inkml:definitions>
  <inkml:trace contextRef="#ctx0" brushRef="#br0">69 27 8951 0 0,'0'0'694'0'0,"11"-11"3703"0"0,-7 8-3655 0 0,1 1-1 0 0,-1 0 1 0 0,1 0 0 0 0,-1 1 0 0 0,1-1-1 0 0,0 1 1 0 0,-1 0 0 0 0,1 0-1 0 0,5 0 1 0 0,-2 1-303 0 0,-1 0 0 0 0,1 1-1 0 0,-1 0 1 0 0,1 0 0 0 0,9 3 0 0 0,-5-1-285 0 0,-1 1 1 0 0,0 1-1 0 0,0-1 0 0 0,0 2 1 0 0,0 0-1 0 0,-1 0 1 0 0,13 11-1 0 0,-19-14 16 0 0,-1 0 1 0 0,1 0-1 0 0,-1 1 0 0 0,1-1 1 0 0,-1 1-1 0 0,0 0 0 0 0,0 0 1 0 0,-1 0-1 0 0,1 1 0 0 0,-1-1 1 0 0,0 1-1 0 0,0-1 0 0 0,-1 1 1 0 0,1 0-1 0 0,-1-1 0 0 0,0 1 1 0 0,0 0-1 0 0,-1 0 0 0 0,1 0 0 0 0,-1 0 1 0 0,0 0-1 0 0,0 0 0 0 0,-1 0 1 0 0,1-1-1 0 0,-1 1 0 0 0,-2 5 1 0 0,-7 15 368 0 0,-1 0 1 0 0,-1-1-1 0 0,-1-1 1 0 0,-16 23-1 0 0,7-11-399 0 0,-51 87-135 0 0,-66 102-6 0 0,136-220-383 0 0,-11 19-10092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6.721"/>
    </inkml:context>
    <inkml:brush xml:id="br0">
      <inkml:brushProperty name="width" value="0.05" units="cm"/>
      <inkml:brushProperty name="height" value="0.05" units="cm"/>
      <inkml:brushProperty name="color" value="#004F8B"/>
    </inkml:brush>
  </inkml:definitions>
  <inkml:trace contextRef="#ctx0" brushRef="#br0">46 347 9215 0 0,'25'-64'1804'0'0,"25"-96"0"0"0,-47 149-1489 0 0,-1 0 0 0 0,-1 0-1 0 0,0 0 1 0 0,0-1 0 0 0,-1 1-1 0 0,0 0 1 0 0,-1 0 0 0 0,-3-14-1 0 0,4 25-244 0 0,0-1 0 0 0,0 1-1 0 0,0-1 1 0 0,-1 1 0 0 0,1 0 0 0 0,0-1-1 0 0,0 1 1 0 0,0 0 0 0 0,-1-1 0 0 0,1 1-1 0 0,0 0 1 0 0,0-1 0 0 0,-1 1-1 0 0,1 0 1 0 0,0-1 0 0 0,0 1 0 0 0,-1 0-1 0 0,1 0 1 0 0,0-1 0 0 0,-1 1 0 0 0,1 0-1 0 0,0 0 1 0 0,-1 0 0 0 0,1 0-1 0 0,-1-1 1 0 0,1 1 0 0 0,0 0 0 0 0,-1 0-1 0 0,0 0 1 0 0,-13 4 1291 0 0,-10 14-13 0 0,24-18-1335 0 0,-6 6 191 0 0,0 0 1 0 0,1 0 0 0 0,0 0 0 0 0,0 0 0 0 0,1 1 0 0 0,0 0 0 0 0,-6 12 0 0 0,4-3 92 0 0,0 0 1 0 0,-6 25-1 0 0,9-25-22 0 0,1-1 0 0 0,0 1 0 0 0,1 0 0 0 0,2 22 0 0 0,10 64 1064 0 0,-2-29-466 0 0,8 207 2020 0 0,-22-154-3199 0 0,5-125 215 0 0,0 0 0 0 0,0 0 1 0 0,-1 0-1 0 0,1 0 0 0 0,0 0 1 0 0,0 0-1 0 0,-1 0 0 0 0,1 0 0 0 0,-1-1 1 0 0,1 1-1 0 0,-1 0 0 0 0,1 0 1 0 0,-1 1-1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7.102"/>
    </inkml:context>
    <inkml:brush xml:id="br0">
      <inkml:brushProperty name="width" value="0.05" units="cm"/>
      <inkml:brushProperty name="height" value="0.05" units="cm"/>
      <inkml:brushProperty name="color" value="#004F8B"/>
    </inkml:brush>
  </inkml:definitions>
  <inkml:trace contextRef="#ctx0" brushRef="#br0">3 191 6991 0 0,'-3'-5'8167'0'0,"38"-22"-2097"0"0,19-11-2255 0 0,-42 30-3432 0 0,1 0 1 0 0,0 1-1 0 0,0 1 0 0 0,1 0 1 0 0,0 1-1 0 0,14-3 0 0 0,90-15 2842 0 0,-63 14-2689 0 0,-13-1-2910 0 0,20-10-6522 0 0,-42 13 166 0 0</inkml:trace>
  <inkml:trace contextRef="#ctx0" brushRef="#br0" timeOffset="1">627 1 3423 0 0,'2'7'183'0'0,"0"0"-1"0"0,-1 0 1 0 0,0 1-1 0 0,0-1 1 0 0,-1 15-1 0 0,-6 39 3944 0 0,4-38-2153 0 0,-5 25 1386 0 0,-18 71 0 0 0,18-84-2456 0 0,6-33-654 0 0,0-21-1790 0 0,1 4-2632 0 0,3-4-1329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7.452"/>
    </inkml:context>
    <inkml:brush xml:id="br0">
      <inkml:brushProperty name="width" value="0.05" units="cm"/>
      <inkml:brushProperty name="height" value="0.05" units="cm"/>
      <inkml:brushProperty name="color" value="#004F8B"/>
    </inkml:brush>
  </inkml:definitions>
  <inkml:trace contextRef="#ctx0" brushRef="#br0">1 156 3887 0 0,'0'0'560'0'0</inkml:trace>
  <inkml:trace contextRef="#ctx0" brushRef="#br0" timeOffset="1">136 0 5327 0 0,'0'0'410'0'0,"1"14"-12"0"0,0 23 4756 0 0,9 44-1 0 0,0 6-1716 0 0,-5-5-639 0 0,21 191 5069 0 0,-1-158-6688 0 0,-22-103-1222 0 0,-2-11-153 0 0,0-12-7608 0 0,-1 4 1567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7.813"/>
    </inkml:context>
    <inkml:brush xml:id="br0">
      <inkml:brushProperty name="width" value="0.05" units="cm"/>
      <inkml:brushProperty name="height" value="0.05" units="cm"/>
      <inkml:brushProperty name="color" value="#004F8B"/>
    </inkml:brush>
  </inkml:definitions>
  <inkml:trace contextRef="#ctx0" brushRef="#br0">2 138 6767 0 0,'0'-10'1015'0'0,"-1"9"-799"0"0,1 1-1 0 0,0-1 1 0 0,0 0 0 0 0,0 0 0 0 0,0 0 0 0 0,0 0 0 0 0,0 0 0 0 0,0 0 0 0 0,0 0-1 0 0,0 1 1 0 0,0-1 0 0 0,1 0 0 0 0,-1 0 0 0 0,0 0 0 0 0,1 0 0 0 0,-1 1 0 0 0,0-1 0 0 0,1 0-1 0 0,-1 0 1 0 0,1 1 0 0 0,-1-1 0 0 0,1 0 0 0 0,-1 1 0 0 0,1-1 0 0 0,0 0 0 0 0,-1 1 0 0 0,1-1-1 0 0,0 1 1 0 0,0-1 0 0 0,-1 1 0 0 0,1-1 0 0 0,1 0 0 0 0,9-3 1150 0 0,-1 0-1 0 0,1 0 1 0 0,-1 1-1 0 0,1 0 1 0 0,16-1 0 0 0,7-3 660 0 0,72-11 2675 0 0,-33 7-2792 0 0,0 1-1472 0 0,-36 5-140 0 0,47-12 0 0 0,-36 5-2902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8.161"/>
    </inkml:context>
    <inkml:brush xml:id="br0">
      <inkml:brushProperty name="width" value="0.05" units="cm"/>
      <inkml:brushProperty name="height" value="0.05" units="cm"/>
      <inkml:brushProperty name="color" value="#004F8B"/>
    </inkml:brush>
  </inkml:definitions>
  <inkml:trace contextRef="#ctx0" brushRef="#br0">1 0 3367 0 0,'-1'9'276'0'0,"1"-1"0"0"0,0 1 0 0 0,1-1 0 0 0,0 1 0 0 0,0 0-1 0 0,4 12 1 0 0,2 21 1668 0 0,14 124 6397 0 0,-14-78-3203 0 0,-9 166-1 0 0,1-247-5328 0 0</inkml:trace>
  <inkml:trace contextRef="#ctx0" brushRef="#br0" timeOffset="1">238 327 6767 0 0,'0'0'520'0'0,"1"2"-340"0"0,9 21 496 0 0,-9-19 13 0 0,0 1 1 0 0,0-1-1 0 0,0 0 1 0 0,-1 1-1 0 0,0-1 1 0 0,1 0-1 0 0,-1 1 1 0 0,-1-1-1 0 0,1 0 1 0 0,-1 1-1 0 0,0-1 0 0 0,-2 7 1 0 0,2-7-351 0 0,0 0-1 0 0,0 0 1 0 0,1 0 0 0 0,-1 0-1 0 0,1 0 1 0 0,0 5 0 0 0,0-4-8 0 0,0 0 0 0 0,0-1 0 0 0,-1 1 0 0 0,-1 6 1 0 0,0 0-194 0 0,0 0 1 0 0,0 0 0 0 0,1 14-1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6:58.907"/>
    </inkml:context>
    <inkml:brush xml:id="br0">
      <inkml:brushProperty name="width" value="0.05" units="cm"/>
      <inkml:brushProperty name="height" value="0.05" units="cm"/>
      <inkml:brushProperty name="color" value="#004F8B"/>
    </inkml:brush>
  </inkml:definitions>
  <inkml:trace contextRef="#ctx0" brushRef="#br0">0 25 5119 0 0,'0'0'396'0'0,"7"6"1814"0"0,14 17 1744 0 0,-8-8-1362 0 0,-1 0 1 0 0,16 24-1 0 0,-25-35-2183 0 0,-1 1-1 0 0,1 0 1 0 0,-1 0-1 0 0,0 0 1 0 0,0 0-1 0 0,0 1 1 0 0,-1-1-1 0 0,0 0 1 0 0,0 1-1 0 0,0-1 1 0 0,-1 1-1 0 0,0-1 1 0 0,-1 9-1 0 0,-3 9 613 0 0,-1-1 1 0 0,-13 36-1 0 0,10-34-417 0 0,7-23-336 0 0,1-3-161 0 0,2-10-148 0 0,0 0 0 0 0,1-1 1 0 0,0 2-1 0 0,1-1 0 0 0,0 0 1 0 0,1 1-1 0 0,8-16 0 0 0,-2 9-102 0 0,0 1 0 0 0,2 0-1 0 0,20-22 1 0 0,-28 34 129 0 0,-3 2 12 0 0,0 0 1 0 0,1 1-1 0 0,-1 0 0 0 0,1-1 0 0 0,-1 1 0 0 0,5-3 0 0 0,-6 5 1 0 0,-1 0-1 0 0,1-1 1 0 0,-1 1 0 0 0,0 0-1 0 0,1-1 1 0 0,-1 1-1 0 0,0 0 1 0 0,1 0-1 0 0,-1-1 1 0 0,1 1-1 0 0,-1 0 1 0 0,1 0-1 0 0,-1 0 1 0 0,1 0-1 0 0,-1 0 1 0 0,1 0-1 0 0,-1 0 1 0 0,1 0-1 0 0,-1 0 1 0 0,1 0-1 0 0,-1 0 1 0 0,1 0-1 0 0,-1 0 1 0 0,0 0-1 0 0,1 0 1 0 0,-1 0 0 0 0,1 0-1 0 0,-1 0 1 0 0,1 1-1 0 0,-1-1 1 0 0,1 0-1 0 0,-1 0 1 0 0,1 1-1 0 0,0 0-1 0 0,0-1 5 0 0,0 1 0 0 0,0-1 0 0 0,1 0-1 0 0,-1 1 1 0 0,0 0 0 0 0,0-1 0 0 0,0 1 0 0 0,0-1 0 0 0,0 1 0 0 0,0 0-1 0 0,0 0 1 0 0,-1-1 0 0 0,1 1 0 0 0,0 0 0 0 0,0 0 0 0 0,-1 0 0 0 0,1 0-1 0 0,0 0 1 0 0,-1 0 0 0 0,1 0 0 0 0,0 3 0 0 0,1 0 54 0 0,18 40 1124 0 0,-17-36-972 0 0,0 0 1 0 0,0-1-1 0 0,1 1 0 0 0,0-1 0 0 0,0 0 1 0 0,1 0-1 0 0,0 0 0 0 0,0-1 1 0 0,9 9-1 0 0,-9-11-153 0 0,0 0 0 0 0,0 0 0 0 0,0-1 0 0 0,1 1 0 0 0,-1-1 0 0 0,1 0 0 0 0,0-1 0 0 0,9 4 0 0 0,-10-5-33 0 0,0 0 0 0 0,0-1 0 0 0,0 0 0 0 0,0 1 0 0 0,0-1 0 0 0,0-1 0 0 0,0 1 1 0 0,0-1-1 0 0,0 0 0 0 0,0 0 0 0 0,7-3 0 0 0,-1 0-63 0 0,-1 0 1 0 0,1-1-1 0 0,-1-1 1 0 0,0 0-1 0 0,0 0 1 0 0,0-1-1 0 0,-1 0 1 0 0,0-1-1 0 0,-1 1 1 0 0,9-11-1 0 0,-2-1-355 0 0,-1 0-1 0 0,-1 0 1 0 0,0-1-1 0 0,9-22 1 0 0,-19 36 317 0 0,-1 1 0 0 0,0-1 0 0 0,0 0 0 0 0,1-7 0 0 0,-2 12 65 0 0,-1-1 1 0 0,0 0-1 0 0,0 1 0 0 0,1-1 0 0 0,-1 1 0 0 0,0-1 1 0 0,0 1-1 0 0,0-1 0 0 0,-1 0 0 0 0,1 1 1 0 0,0-1-1 0 0,-1 1 0 0 0,1-1 0 0 0,-1 1 1 0 0,1-1-1 0 0,-1 1 0 0 0,1-1 0 0 0,-1 1 1 0 0,0 0-1 0 0,-2-3 0 0 0,-2-2 14 0 0,4 6-2 0 0,0-1-1 0 0,1 1 1 0 0,-1-1 0 0 0,0 1-1 0 0,1-1 1 0 0,-1 1 0 0 0,0-1-1 0 0,0 1 1 0 0,1 0-1 0 0,-1 0 1 0 0,0-1 0 0 0,0 1-1 0 0,0 0 1 0 0,1 0 0 0 0,-1 0-1 0 0,0 0 1 0 0,0 0 0 0 0,0 0-1 0 0,0 0 1 0 0,1 0-1 0 0,-1 0 1 0 0,0 0 0 0 0,0 0-1 0 0,0 0 1 0 0,0 1 0 0 0,1-1-1 0 0,-1 0 1 0 0,0 1 0 0 0,0-1-1 0 0,1 1 1 0 0,-1-1-1 0 0,0 0 1 0 0,1 1 0 0 0,-2 0-1 0 0,-1 1-29 0 0,1-1 14 0 0,-1 0 0 0 0,0 1 0 0 0,1-1 0 0 0,0 1-1 0 0,-1 0 1 0 0,1-1 0 0 0,0 1 0 0 0,0 0 0 0 0,0 0 0 0 0,0 1-1 0 0,0-1 1 0 0,0 0 0 0 0,1 1 0 0 0,-1-1 0 0 0,1 1-1 0 0,0-1 1 0 0,0 1 0 0 0,0 0 0 0 0,0-1 0 0 0,0 1 0 0 0,0 0-1 0 0,0 5 1 0 0,0 3 59 0 0,1 0 1 0 0,0 0-1 0 0,1 0 0 0 0,4 18 1 0 0,-2-8 132 0 0,31 188 979 0 0,-32-194-1057 0 0,25 166 1310 0 0,-21-121-956 0 0,-2 65 1 0 0,-5-66-444 0 0,-14 278 59 0 0,9-286-57 0 0,-2 0-1 0 0,-2 0 1 0 0,-3-1-1 0 0,-28 73 1 0 0,35-107-9 0 0,-2 0 0 0 0,0-1 0 0 0,0 0 0 0 0,-1 0 0 0 0,-1-1 0 0 0,-1 0 0 0 0,-20 20 0 0 0,26-29 0 0 0,0-1 0 0 0,0 1 0 0 0,0-1 0 0 0,-1 0 0 0 0,0-1 0 0 0,0 1 0 0 0,0-1 0 0 0,0 0 0 0 0,-1-1 0 0 0,1 1 0 0 0,-1-1 0 0 0,1 0 0 0 0,-1-1 0 0 0,0 0 0 0 0,0 0 0 0 0,1 0 0 0 0,-1-1 0 0 0,0 0 0 0 0,0 0 0 0 0,0-1 0 0 0,-12-3 0 0 0,14 4 0 0 0,1-1 0 0 0,0-1 0 0 0,0 1 0 0 0,0-1 0 0 0,0 1 0 0 0,0-1 0 0 0,0 0 0 0 0,0-1 0 0 0,0 1 0 0 0,1 0 0 0 0,-1-1 0 0 0,1 0 0 0 0,0 0 0 0 0,0 0 0 0 0,0 0 0 0 0,0-1 0 0 0,0 1 0 0 0,1-1 0 0 0,0 0 0 0 0,0 1 0 0 0,0-1 0 0 0,0 0 0 0 0,0 0 0 0 0,1-1 0 0 0,-1 1 0 0 0,1 0 0 0 0,1 0 0 0 0,-1-1 0 0 0,0-4 0 0 0,0-5 0 0 0,1 1 0 0 0,0-1 0 0 0,1 0 0 0 0,1 1 0 0 0,0-1 0 0 0,1 1 0 0 0,0-1 0 0 0,9-21 0 0 0,5-5 0 0 0,32-54 0 0 0,-11 27 0 0 0,87-115 0 0 0,22 12 0 0 0,2-2 0 0 0,-108 122 2 0 0,27-36-15 0 0,-33 36-40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0.281"/>
    </inkml:context>
    <inkml:brush xml:id="br0">
      <inkml:brushProperty name="width" value="0.05" units="cm"/>
      <inkml:brushProperty name="height" value="0.05" units="cm"/>
      <inkml:brushProperty name="color" value="#004F8B"/>
    </inkml:brush>
  </inkml:definitions>
  <inkml:trace contextRef="#ctx0" brushRef="#br0">280 56 3599 0 0,'12'-21'408'0'0,"-10"19"-333"0"0,-1-1 0 0 0,0 0-1 0 0,0 1 1 0 0,1 0 0 0 0,-1-1 0 0 0,1 1 0 0 0,0 0-1 0 0,0 0 1 0 0,0 0 0 0 0,0 0 0 0 0,0 0-1 0 0,0 0 1 0 0,0 1 0 0 0,5-3 0 0 0,-6 3 863 0 0,13 12 1797 0 0,-12-9-2536 0 0,-1 1 0 0 0,0 0 0 0 0,0-1 0 0 0,0 1 0 0 0,0 0-1 0 0,0-1 1 0 0,-1 1 0 0 0,1 0 0 0 0,-1 0 0 0 0,0-1 0 0 0,0 6 0 0 0,1 5 595 0 0,1 28 798 0 0,-1 0-1 0 0,-7 50 0 0 0,5-82-1469 0 0,-10 101 1631 0 0,3-41 1319 0 0,1 109-1 0 0,7-172-2713 0 0,1-1 0 0 0,-1 0-1 0 0,1 0 1 0 0,3 9 0 0 0,-4-13-310 0 0,0 0 1 0 0,1 0-1 0 0,-1 0 0 0 0,1 0 0 0 0,-1 0 1 0 0,1 0-1 0 0,-1 0 0 0 0,1 0 1 0 0,0 0-1 0 0,-1-1 0 0 0,1 1 1 0 0,0 0-1 0 0,0 0 0 0 0,-1-1 0 0 0,1 1 1 0 0,0-1-1 0 0,0 1 0 0 0,0-1 1 0 0,0 1-1 0 0,0-1 0 0 0,0 1 0 0 0,0-1 1 0 0,0 0-1 0 0,0 1 0 0 0,0-1 1 0 0,0 0-1 0 0,0 0 0 0 0,1 0 0 0 0,0-1-31 0 0,0 0 0 0 0,0 0-1 0 0,-1 0 1 0 0,1 0-1 0 0,-1 0 1 0 0,1 0 0 0 0,0 0-1 0 0,-1-1 1 0 0,0 1 0 0 0,1-1-1 0 0,-1 1 1 0 0,2-3-1 0 0,0 0-5 0 0,7-8-340 0 0,-1-1-1 0 0,0 0 1 0 0,-1 0 0 0 0,9-19-1 0 0,-16 29-61 0 0,1 0 0 0 0,-1 0 0 0 0,0-1 1 0 0,0 1-1 0 0,0-1 0 0 0,-1 1 0 0 0,1-1 0 0 0,-1 1 0 0 0,0-1 0 0 0,0 0 0 0 0,0 1 0 0 0,0-1 0 0 0,-1 1 0 0 0,1-1 0 0 0,-1 1 0 0 0,0-1 0 0 0,0 1 0 0 0,0 0 0 0 0,-1-1 0 0 0,1 1 0 0 0,-1 0 0 0 0,0 0 0 0 0,0 0 0 0 0,0 0 0 0 0,0 0 0 0 0,0 0 0 0 0,-1 1 0 0 0,1-1 0 0 0,-1 1 0 0 0,1 0 0 0 0,-1-1 0 0 0,0 1 0 0 0,0 0 0 0 0,0 1 0 0 0,0-1 0 0 0,-1 1 0 0 0,-5-3 0 0 0,-3 1-66 0 0,0 0 0 0 0,0 0 0 0 0,0 1 0 0 0,0 1 0 0 0,-1 0 0 0 0,1 1 0 0 0,-25 2 0 0 0,1 4 521 0 0,-48 13 1 0 0,-23 4 2036 0 0,91-23-47 0 0,14 0-1000 0 0,-6-16 2870 0 0,9 15-3820 0 0,-1 0 0 0 0,1 0 1 0 0,-1 0-1 0 0,1 0 1 0 0,-1 0-1 0 0,1 0 0 0 0,0 0 1 0 0,-1 0-1 0 0,1 0 1 0 0,0 0-1 0 0,0 0 0 0 0,0 0 1 0 0,-1 1-1 0 0,1-1 1 0 0,0 0-1 0 0,0 0 0 0 0,2 0 1 0 0,20-10 978 0 0,-19 9-819 0 0,29-14 820 0 0,3 0 97 0 0,62-21 1 0 0,-63 30-1258 0 0,0 1-1 0 0,0 1 1 0 0,37 0 0 0 0,28-2-3522 0 0,-98 7 3541 0 0,49-9-2874 0 0,-47 8 2679 0 0,1-1 1 0 0,0 1 0 0 0,-1-1-1 0 0,1 0 1 0 0,-1 0 0 0 0,0 0-1 0 0,1-1 1 0 0,4-4 0 0 0,-5 3 213 0 0,-3 3 46 0 0,-1 0-1 0 0,1 0 0 0 0,-1 0 0 0 0,1 1 0 0 0,-1-1 1 0 0,0 0-1 0 0,1 0 0 0 0,-1 0 0 0 0,0 0 1 0 0,0 0-1 0 0,0 0 0 0 0,0 0 0 0 0,0 0 0 0 0,0 0 1 0 0,0 0-1 0 0,0 0 0 0 0,0 0 0 0 0,0 0 1 0 0,0 0-1 0 0,-1 0 0 0 0,1 0 0 0 0,0 1 0 0 0,-2-3 1 0 0,2 2 29 0 0,-1 0-5 0 0,1 1 0 0 0,0-1 0 0 0,-1 1 0 0 0,1-1 1 0 0,-1 1-1 0 0,1 0 0 0 0,-1-1 0 0 0,1 1 0 0 0,-1 0 0 0 0,1 0 0 0 0,-1-1 0 0 0,1 1 0 0 0,-1 0 1 0 0,1 0-1 0 0,-1 0 0 0 0,0 0 0 0 0,1-1 0 0 0,-1 1 0 0 0,1 0 0 0 0,-1 0 0 0 0,1 0 1 0 0,-1 0-1 0 0,0 0 0 0 0,0 1 0 0 0,-16 2 668 0 0,11 1-568 0 0,0 0 0 0 0,0 0 0 0 0,1 1 0 0 0,0-1 0 0 0,0 1 0 0 0,0 0 0 0 0,0 1 0 0 0,1-1 0 0 0,0 1 0 0 0,0 0 0 0 0,-5 9 0 0 0,1 1 245 0 0,0 1 1 0 0,1 1 0 0 0,-6 21-1 0 0,9-8 479 0 0,3-30 2 0 0,2 1-746 0 0,0-1 0 0 0,0 0 0 0 0,-1 0 1 0 0,1 0-1 0 0,0 0 0 0 0,0 0 0 0 0,0 0 1 0 0,0 0-1 0 0,2 1 0 0 0,-1-2-89 0 0,1-1 0 0 0,0 1 0 0 0,-1 0-1 0 0,1-1 1 0 0,-1 0 0 0 0,1 0 0 0 0,-1 0-1 0 0,0 0 1 0 0,1 0 0 0 0,-1 0 0 0 0,0-1 0 0 0,0 1-1 0 0,0-1 1 0 0,0 1 0 0 0,0-1 0 0 0,0 0-1 0 0,2-3 1 0 0,5-5 187 0 0,-2 0 0 0 0,10-17 0 0 0,-11 17-118 0 0,0 1 0 0 0,9-11 0 0 0,-3 8-79 0 0,-12 12-10 0 0,0 0 0 0 0,1 0-1 0 0,-1-1 1 0 0,0 1-1 0 0,0 0 1 0 0,1 0 0 0 0,-1 0-1 0 0,0 0 1 0 0,1 0 0 0 0,-1 0-1 0 0,0 0 1 0 0,0 0-1 0 0,1 0 1 0 0,-1 0 0 0 0,0 0-1 0 0,0 1 1 0 0,1-1-1 0 0,-1 0 1 0 0,0 0 0 0 0,0 0-1 0 0,1 0 1 0 0,-1 0-1 0 0,0 0 1 0 0,0 1 0 0 0,1-1-1 0 0,-1 0 1 0 0,0 0-1 0 0,0 0 1 0 0,0 1 0 0 0,1-1-1 0 0,-1 0 1 0 0,0 1-1 0 0,6 5 44 0 0,-1 5 194 0 0,0 0 0 0 0,0 0 0 0 0,-1 1 0 0 0,4 17-1 0 0,1 0 697 0 0,-9-27-157 0 0,15-4-454 0 0,-10 1-362 0 0,1 0-1 0 0,-1 0 0 0 0,0-1 1 0 0,1 1-1 0 0,-1-2 1 0 0,0 1-1 0 0,0 0 1 0 0,0-1-1 0 0,-1 0 0 0 0,1 0 1 0 0,0 0-1 0 0,-1-1 1 0 0,0 0-1 0 0,0 1 0 0 0,0-1 1 0 0,4-7-1 0 0,0 1-1571 0 0,13-23 0 0 0,3-13-6495 0 0,-15 26 1545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0.648"/>
    </inkml:context>
    <inkml:brush xml:id="br0">
      <inkml:brushProperty name="width" value="0.05" units="cm"/>
      <inkml:brushProperty name="height" value="0.05" units="cm"/>
      <inkml:brushProperty name="color" value="#004F8B"/>
    </inkml:brush>
  </inkml:definitions>
  <inkml:trace contextRef="#ctx0" brushRef="#br0">0 1 4895 0 0,'0'0'574'0'0,"1"2"-209"0"0,4 10 635 0 0,0 0 0 0 0,-1 1 0 0 0,2 15-1 0 0,6 17 2365 0 0,-4-15-1289 0 0,-2 1 1 0 0,5 62-1 0 0,1 214 5354 0 0,-15-169-6087 0 0,3-121-1367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0.985"/>
    </inkml:context>
    <inkml:brush xml:id="br0">
      <inkml:brushProperty name="width" value="0.05" units="cm"/>
      <inkml:brushProperty name="height" value="0.05" units="cm"/>
      <inkml:brushProperty name="color" value="#004F8B"/>
    </inkml:brush>
  </inkml:definitions>
  <inkml:trace contextRef="#ctx0" brushRef="#br0">65 14 6159 0 0,'-7'12'656'0'0,"-3"6"2668"0"0,1 0-579 0 0,0 0 1 0 0,1 0 0 0 0,-8 31 0 0 0,14-45-2469 0 0,1 1 1 0 0,0-1-1 0 0,1 1 0 0 0,-1 0 0 0 0,1-1 0 0 0,0 1 0 0 0,0 0 1 0 0,0-1-1 0 0,1 1 0 0 0,-1-1 0 0 0,1 1 0 0 0,0-1 1 0 0,1 1-1 0 0,-1-1 0 0 0,1 1 0 0 0,0-1 0 0 0,0 0 1 0 0,0 0-1 0 0,0 0 0 0 0,1 0 0 0 0,3 4 0 0 0,-5-7-221 0 0,1 1-1 0 0,-1-1 0 0 0,1 0 0 0 0,-1 1 0 0 0,1-1 0 0 0,0 0 0 0 0,0 0 0 0 0,-1 0 1 0 0,1 0-1 0 0,0 0 0 0 0,0-1 0 0 0,0 1 0 0 0,0-1 0 0 0,0 1 0 0 0,0-1 0 0 0,4 1 1 0 0,-3-1 5 0 0,1 0 1 0 0,-1-1 0 0 0,1 1 0 0 0,-1-1 0 0 0,0 0 0 0 0,1 0 0 0 0,-1 0 0 0 0,0 0 0 0 0,5-3 0 0 0,-2 0-310 0 0,1 0 0 0 0,-1 0 0 0 0,0-1 1 0 0,0 0-1 0 0,0 0 0 0 0,0 0 1 0 0,-1-1-1 0 0,6-7 0 0 0,-4 3-1125 0 0,4-6-5475 0 0,-2 4-1063 0 0</inkml:trace>
  <inkml:trace contextRef="#ctx0" brushRef="#br0" timeOffset="1">246 1 3247 0 0,'1'9'342'0'0,"3"25"888"0"0,-2-25-185 0 0,-1 1-1 0 0,0-1 0 0 0,0 1 0 0 0,-1-1 0 0 0,0 1 0 0 0,-3 15 1 0 0,1-12 504 0 0,-2 22 0 0 0,4-27-1142 0 0,-1 1 1 0 0,0 0-1 0 0,0 0 1 0 0,-1 0-1 0 0,-3 8 0 0 0,2-11-16 0 0,0-7-1245 0 0,2-10-4136 0 0,2 1-285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1.822"/>
    </inkml:context>
    <inkml:brush xml:id="br0">
      <inkml:brushProperty name="width" value="0.05" units="cm"/>
      <inkml:brushProperty name="height" value="0.05" units="cm"/>
      <inkml:brushProperty name="color" value="#004F8B"/>
    </inkml:brush>
  </inkml:definitions>
  <inkml:trace contextRef="#ctx0" brushRef="#br0">1 1 2879 0 0,'1'1'6635'0'0,"3"6"-5751"0"0,0 0-1 0 0,0 0 1 0 0,-1 1 0 0 0,0-1 0 0 0,0 1-1 0 0,-1 0 1 0 0,0-1 0 0 0,0 1-1 0 0,0 9 1 0 0,1 13 553 0 0,-2 33 0 0 0,-1-57-1287 0 0,-1 9 348 0 0,0-1 0 0 0,-5 20-1 0 0,1-11 107 0 0,-11 54 1251 0 0,15-76-928 0 0,2-2-806 0 0,17-91-248 0 0,-14 78-70 0 0,0-1 0 0 0,1 0 0 0 0,1 1 0 0 0,13-26 0 0 0,-15 34 61 0 0,-4 6 133 0 0,1 0 0 0 0,-1-1 0 0 0,0 1 0 0 0,0 0 0 0 0,0 0 0 0 0,0 0 0 0 0,1 0 0 0 0,-1-1 1 0 0,0 1-1 0 0,0 0 0 0 0,1 0 0 0 0,-1 0 0 0 0,0 0 0 0 0,0 0 0 0 0,0 0 0 0 0,1 0 0 0 0,-1 0 0 0 0,0 0 0 0 0,0 0 0 0 0,1-1 0 0 0,-1 1 0 0 0,0 0 0 0 0,0 0 0 0 0,1 1 0 0 0,-1-1 0 0 0,0 0 0 0 0,0 0 0 0 0,1 0 0 0 0,-1 0 0 0 0,0 0 1 0 0,0 0-1 0 0,1 0 0 0 0,-1 0 0 0 0,0 0 0 0 0,0 0 0 0 0,0 1 0 0 0,1-1 0 0 0,-1 0 0 0 0,0 0 0 0 0,0 0 0 0 0,0 0 0 0 0,0 1 0 0 0,1-1 0 0 0,-1 0 0 0 0,0 0 0 0 0,0 0 0 0 0,0 1 0 0 0,0-1 0 0 0,0 0 0 0 0,4 9 31 0 0,-1-2 48 0 0,0 2 63 0 0,0-1-1 0 0,-1 1 1 0 0,1 10 0 0 0,9 33 238 0 0,-11-46-358 0 0,0 0 1 0 0,1 0-1 0 0,-1-1 0 0 0,1 1 0 0 0,1-1 1 0 0,-1 0-1 0 0,1 1 0 0 0,0-1 1 0 0,0 0-1 0 0,7 8 0 0 0,-7-10-9 0 0,-1 0 0 0 0,1 0 0 0 0,-1-1 0 0 0,1 1 0 0 0,0-1 0 0 0,0 1 0 0 0,0-1 0 0 0,1 0 0 0 0,-1 0 0 0 0,0 0 0 0 0,1-1 0 0 0,-1 1 0 0 0,1-1 0 0 0,0 0 0 0 0,-1 0 0 0 0,1 0 0 0 0,5 0 0 0 0,-6-1-6 0 0,0 0-1 0 0,0-1 0 0 0,0 0 1 0 0,0 0-1 0 0,0 0 1 0 0,-1 0-1 0 0,1 0 0 0 0,0 0 1 0 0,-1-1-1 0 0,1 1 1 0 0,0-1-1 0 0,-1 0 0 0 0,4-3 1 0 0,1-2-12 0 0,1 0 1 0 0,9-13-1 0 0,8-15-1740 0 0,23-42 0 0 0,-47 74 1611 0 0,2-1-5 0 0,0-1-1 0 0,0 1 1 0 0,0 0 0 0 0,0 0-1 0 0,1 0 1 0 0,-1 0-1 0 0,1 1 1 0 0,0 0-1 0 0,0-1 1 0 0,1 1 0 0 0,-1 1-1 0 0,0-1 1 0 0,1 0-1 0 0,0 1 1 0 0,7-3 0 0 0,-10 5 140 0 0,0-1 1 0 0,0 1-1 0 0,-1-1 1 0 0,1 1 0 0 0,0 0-1 0 0,0-1 1 0 0,0 1 0 0 0,0 0-1 0 0,0 0 1 0 0,-1 1 0 0 0,4-1-1 0 0,-4 1 13 0 0,0 0-1 0 0,0-1 0 0 0,0 1 0 0 0,-1 0 0 0 0,1 0 0 0 0,0 0 0 0 0,-1 0 1 0 0,1 0-1 0 0,-1-1 0 0 0,1 1 0 0 0,-1 0 0 0 0,1 0 0 0 0,-1 0 1 0 0,0 0-1 0 0,1 0 0 0 0,-1 1 0 0 0,0 0 0 0 0,2 5 24 0 0,-1-1-1 0 0,-1 1 1 0 0,1-1-1 0 0,-2 12 1 0 0,2 16-10 0 0,20 116-104 0 0,-13-75 616 0 0,-2-1-1 0 0,-8 132 1 0 0,-1-163-180 0 0,-3 0 1 0 0,-16 62 0 0 0,17-86-205 0 0,-2-1 0 0 0,0 1 1 0 0,-1-1-1 0 0,-1 0 1 0 0,0-1-1 0 0,-2 0 1 0 0,-21 27-1 0 0,22-33-65 0 0,0 0 0 0 0,-1-1 0 0 0,0 0 0 0 0,-1-1 0 0 0,0 0 0 0 0,-1-1 0 0 0,-20 10 0 0 0,22-12-28 0 0,0-2 1 0 0,-1 1-1 0 0,0-2 0 0 0,1 1 0 0 0,-1-2 0 0 0,-1 1 1 0 0,1-2-1 0 0,0 0 0 0 0,-19 0 0 0 0,26-1-10 0 0,-1-1-1 0 0,1 0 0 0 0,0 0 1 0 0,0 0-1 0 0,0 0 1 0 0,0-1-1 0 0,0 0 0 0 0,1 0 1 0 0,-1 0-1 0 0,-8-6 1 0 0,11 7-22 0 0,0-1 1 0 0,0 0-1 0 0,0 0 1 0 0,0 1-1 0 0,0-1 1 0 0,1-1-1 0 0,-1 1 1 0 0,0 0-1 0 0,1 0 1 0 0,0 0-1 0 0,0-1 1 0 0,-1 1-1 0 0,1-1 1 0 0,1 1-1 0 0,-1-1 1 0 0,0 0-1 0 0,1 1 1 0 0,-1-1-1 0 0,1 1 1 0 0,0-1-1 0 0,0 0 1 0 0,0-3-1 0 0,1-4 9 0 0,1 0 0 0 0,0 0 1 0 0,1 0-1 0 0,0 0 0 0 0,0 1 0 0 0,8-16 0 0 0,34-52 258 0 0,-27 49-85 0 0,39-60 956 0 0,4 3-1 0 0,127-137 1 0 0,-157 188-913 0 0,13-13-421 0 0,85-74-1 0 0,-107 105-7402 0 0,-1 3-2624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8.560"/>
    </inkml:context>
    <inkml:brush xml:id="br0">
      <inkml:brushProperty name="width" value="0.05" units="cm"/>
      <inkml:brushProperty name="height" value="0.05" units="cm"/>
      <inkml:brushProperty name="color" value="#004F8B"/>
    </inkml:brush>
  </inkml:definitions>
  <inkml:trace contextRef="#ctx0" brushRef="#br0">1 26 17279 0 0,'0'0'3698'0'0,"12"-8"-1427"0"0,-4 4-2089 0 0,1 1 0 0 0,-1 1 0 0 0,1-1 0 0 0,0 1 0 0 0,0 1 0 0 0,0 0 0 0 0,0 0 0 0 0,9 1 0 0 0,-15 0-289 0 0,-1 0 0 0 0,1 1 0 0 0,0-1 0 0 0,-1 1 0 0 0,1 0 0 0 0,-1-1 0 0 0,0 1 0 0 0,1 0 0 0 0,-1 1 0 0 0,0-1 0 0 0,1 0 0 0 0,-1 1 0 0 0,0-1 0 0 0,0 1 1 0 0,0 0-1 0 0,0-1 0 0 0,-1 1 0 0 0,1 0 0 0 0,0 0 0 0 0,-1 0 0 0 0,1 0 0 0 0,-1 1 0 0 0,0-1 0 0 0,0 0 0 0 0,2 5 0 0 0,1 5-179 0 0,-1 0 1 0 0,0-1-1 0 0,-1 1 1 0 0,1 15-1 0 0,-1-14 470 0 0,3 27-142 0 0,-2 1 1 0 0,-1-1 0 0 0,-6 52-1 0 0,-24 99-29 0 0,21-161 121 0 0,-1 0-1 0 0,-2-1 1 0 0,-1 0 0 0 0,-17 33 0 0 0,-3-18 6137 0 0,50-37-4040 0 0,2-1-1947 0 0,-6-2 40 0 0,0 0 0 0 0,0-1 0 0 0,0-1 0 0 0,1 0 0 0 0,-1-2 0 0 0,29 0 0 0 0,-42 0-324 0 0,-2 0 0 0 0,1 0 0 0 0,0 0 0 0 0,-1 0 0 0 0,1 0 0 0 0,-1 0 0 0 0,1 0 0 0 0,-1 0 0 0 0,1 0 0 0 0,0 0 0 0 0,-1 0 0 0 0,1-1 0 0 0,-1 1 0 0 0,1 0 0 0 0,-1 0 0 0 0,1 0 0 0 0,-1-1 0 0 0,1 1 0 0 0,-1 0 0 0 0,1-1 0 0 0,-1 1 0 0 0,1-1 0 0 0,-1 1 0 0 0,1-1 0 0 0,5-5 0 0 0,4-2 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2.250"/>
    </inkml:context>
    <inkml:brush xml:id="br0">
      <inkml:brushProperty name="width" value="0.05" units="cm"/>
      <inkml:brushProperty name="height" value="0.05" units="cm"/>
      <inkml:brushProperty name="color" value="#004F8B"/>
    </inkml:brush>
  </inkml:definitions>
  <inkml:trace contextRef="#ctx0" brushRef="#br0">14 2 7511 0 0,'-1'0'17'0'0,"1"0"0"0"0,0 0 1 0 0,0 0-1 0 0,-1-1 0 0 0,1 1 0 0 0,0 0 0 0 0,-1 0 0 0 0,1 0 0 0 0,0 0 0 0 0,-1 0 0 0 0,1 0 0 0 0,0 0 0 0 0,-1 0 0 0 0,1 0 0 0 0,0 0 0 0 0,-1 0 0 0 0,1 0 0 0 0,0 0 0 0 0,-1 0 0 0 0,1 0 0 0 0,0 0 1 0 0,-1 0-1 0 0,1 0 0 0 0,0 1 0 0 0,-1-1 0 0 0,1 0 0 0 0,0 0 0 0 0,0 0 0 0 0,-1 0 0 0 0,1 1 0 0 0,0-1 0 0 0,0 0 0 0 0,-1 0 0 0 0,1 1 0 0 0,0-1 0 0 0,0 0 0 0 0,0 0 0 0 0,-1 1 0 0 0,1-1 0 0 0,0 0 1 0 0,0 1-1 0 0,0-1 0 0 0,0 0 0 0 0,0 1 0 0 0,0-1 0 0 0,0 0 0 0 0,-1 1 0 0 0,1-1 0 0 0,0 1 0 0 0,0 21-83 0 0,0-16 197 0 0,1 18 829 0 0,1 1 0 0 0,7 25 1 0 0,2 26 1667 0 0,-2 329 7793 0 0,-14-327-8915 0 0,-2 77-111 0 0,7-154-1784 0 0,-1-17-5660 0 0,-3-11-1660 0 0,0 15 1995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2.931"/>
    </inkml:context>
    <inkml:brush xml:id="br0">
      <inkml:brushProperty name="width" value="0.05" units="cm"/>
      <inkml:brushProperty name="height" value="0.05" units="cm"/>
      <inkml:brushProperty name="color" value="#004F8B"/>
    </inkml:brush>
  </inkml:definitions>
  <inkml:trace contextRef="#ctx0" brushRef="#br0">87 267 2591 0 0,'-16'-7'247'0'0,"-39"-14"1381"0"0,53 20-733 0 0,2 1-781 0 0,0-1 0 0 0,0 1 0 0 0,0 0 0 0 0,-1-1 0 0 0,1 1 0 0 0,0 0 0 0 0,0-1 0 0 0,0 1 0 0 0,-1 0 0 0 0,1 0 0 0 0,0-1 0 0 0,-1 1 0 0 0,1 0 0 0 0,0 0 0 0 0,-1-1 0 0 0,1 1 0 0 0,0 0 0 0 0,-1 0 0 0 0,1 0 0 0 0,0 0 1 0 0,-1-1-1 0 0,1 1 0 0 0,-1 0 0 0 0,1 0 0 0 0,0 0 0 0 0,-1 0 0 0 0,1 0 0 0 0,-1 0 0 0 0,-4-2 3315 0 0,11-3-1577 0 0,13-6 613 0 0,31-15 0 0 0,-22 13-936 0 0,-2-1-1 0 0,39-28 1 0 0,6-3 165 0 0,-53 35-1096 0 0,38-15 0 0 0,-47 22-436 0 0,1 0 0 0 0,0 0 0 0 0,0 1 0 0 0,0 0 0 0 0,20-1 0 0 0,-27 4-112 0 0,0-1 0 0 0,-1 0 0 0 0,1 0 0 0 0,0 1-1 0 0,0 0 1 0 0,0-1 0 0 0,0 1 0 0 0,-1 0 0 0 0,1 0 0 0 0,0 1-1 0 0,-1-1 1 0 0,1 0 0 0 0,-1 1 0 0 0,1 0 0 0 0,-1 0 0 0 0,0-1 0 0 0,4 5-1 0 0,-3-3 55 0 0,-1 1 0 0 0,0-1 0 0 0,0 0 0 0 0,0 1 0 0 0,0 0 0 0 0,0-1 0 0 0,0 1 0 0 0,-1 0-1 0 0,0 0 1 0 0,0 0 0 0 0,0 0 0 0 0,0 5 0 0 0,2 11 387 0 0,-2-9-231 0 0,0-1 1 0 0,0 20-1 0 0,-3-5 14 0 0,-2 99 859 0 0,4-120-1100 0 0,1-1-1 0 0,-1 0 1 0 0,0 1 0 0 0,1-1 0 0 0,0 0 0 0 0,0 1 0 0 0,0-1-1 0 0,0 0 1 0 0,0 0 0 0 0,3 4 0 0 0,-4-6-30 0 0,1-1 0 0 0,-1 0 0 0 0,0 0 0 0 0,1 0-1 0 0,-1 0 1 0 0,0 0 0 0 0,1 1 0 0 0,-1-1 0 0 0,1 0 0 0 0,-1 0 0 0 0,0 0 0 0 0,1 0-1 0 0,-1 0 1 0 0,0 0 0 0 0,1 0 0 0 0,-1 0 0 0 0,1 0 0 0 0,-1-1 0 0 0,0 1 0 0 0,1 0-1 0 0,-1 0 1 0 0,0 0 0 0 0,1 0 0 0 0,-1 0 0 0 0,0-1 0 0 0,1 1 0 0 0,-1 0 0 0 0,0 0-1 0 0,1 0 1 0 0,-1-1 0 0 0,0 1 0 0 0,10-9 57 0 0,-3 0-60 0 0,-1 0 0 0 0,-1 0 0 0 0,0-1 0 0 0,0 0 0 0 0,-1 0 0 0 0,0 0 0 0 0,4-15 0 0 0,0-1 0 0 0,-3 12-3 0 0,-1 0 1 0 0,0 0-1 0 0,-1 0 1 0 0,-1-1-1 0 0,1-16 1 0 0,-2 25-2 0 0,-1 0 1 0 0,0 0 0 0 0,-1 0 0 0 0,0 0 0 0 0,0 1-1 0 0,0-1 1 0 0,0 0 0 0 0,-1 1 0 0 0,0-1 0 0 0,0 1-1 0 0,-1-1 1 0 0,1 1 0 0 0,-1 0 0 0 0,0 0 0 0 0,-7-8-1 0 0,8 11-145 0 0,-1 0 0 0 0,1 0-1 0 0,-1 0 1 0 0,1 0-1 0 0,-1 0 1 0 0,0 1-1 0 0,0-1 1 0 0,0 1 0 0 0,0 0-1 0 0,0 0 1 0 0,0 0-1 0 0,0 0 1 0 0,0 0 0 0 0,0 1-1 0 0,-4-1 1 0 0,30 22-17920 0 0,16-9 15894 0 0,-35-11 2232 0 0,-1 0 1 0 0,0-1-1 0 0,1 1 0 0 0,-1-1 0 0 0,1 0 0 0 0,-1 0 0 0 0,0 0 1 0 0,1-1-1 0 0,3 0 0 0 0,-5 0 104 0 0,8 4 765 0 0,-8 0-566 0 0,1 0-1 0 0,0 0 1 0 0,-1 0 0 0 0,1 1 0 0 0,-1 0 0 0 0,0-1 0 0 0,0 1 0 0 0,0 0 0 0 0,-1 0 0 0 0,2 6 0 0 0,2 6 1156 0 0,2 22 1 0 0,-5-25-879 0 0,0 0 1 0 0,1 0-1 0 0,1 0 1 0 0,0 0-1 0 0,0-1 1 0 0,1 0-1 0 0,1 0 1 0 0,10 16-1 0 0,-15-27-579 0 0,-1 0 1 0 0,1 0-1 0 0,0 0 0 0 0,0 0 1 0 0,0 0-1 0 0,-1 0 0 0 0,1-1 1 0 0,0 1-1 0 0,0 0 0 0 0,0-1 1 0 0,1 1-1 0 0,-1 0 0 0 0,0-1 1 0 0,0 1-1 0 0,0-1 0 0 0,0 0 1 0 0,0 1-1 0 0,1-1 0 0 0,-1 0 1 0 0,2 0-1 0 0,-1 0 14 0 0,0 0 0 0 0,0-1 1 0 0,0 1-1 0 0,0-1 0 0 0,-1 1 0 0 0,1-1 1 0 0,0 0-1 0 0,0 1 0 0 0,-1-1 1 0 0,1 0-1 0 0,0 0 0 0 0,1-2 0 0 0,4-4 215 0 0,0 0 0 0 0,0 0 0 0 0,-1 0 0 0 0,7-11 0 0 0,-9 13-57 0 0,6-10-73 0 0,-2 1 0 0 0,0-1 0 0 0,0 0 0 0 0,-2-1 0 0 0,0 1 0 0 0,-1-1-1 0 0,0-1 1 0 0,-1 1 0 0 0,2-22 0 0 0,-5 33-132 0 0,0 4-19 0 0,-1-1 0 0 0,0 1 0 0 0,1-1 1 0 0,-1 1-1 0 0,0-1 0 0 0,0 1 0 0 0,0-1 1 0 0,0 1-1 0 0,0-1 0 0 0,-1 1 0 0 0,1-1 1 0 0,0 1-1 0 0,-1-1 0 0 0,1 1 0 0 0,-1-1 1 0 0,1 1-1 0 0,-2-2 0 0 0,1 2-2 0 0,0-1 0 0 0,1 1 0 0 0,-1 0 0 0 0,0 0 0 0 0,0 0 0 0 0,0 0 0 0 0,0 1 0 0 0,0-1-1 0 0,-1 0 1 0 0,1 0 0 0 0,0 1 0 0 0,0-1 0 0 0,0 0 0 0 0,-1 1 0 0 0,1-1 0 0 0,0 1 0 0 0,-1 0 0 0 0,1-1 0 0 0,0 1 0 0 0,-1 0 0 0 0,1 0 0 0 0,0 0 0 0 0,-1 0-1 0 0,1 0 1 0 0,-3 0 0 0 0,0 0-121 0 0,-1 1-1 0 0,1 0 0 0 0,-1-1 0 0 0,1 1 0 0 0,-1 1 1 0 0,-5 1-1 0 0,-3 0-388 0 0,9-3-1823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4.535"/>
    </inkml:context>
    <inkml:brush xml:id="br0">
      <inkml:brushProperty name="width" value="0.05" units="cm"/>
      <inkml:brushProperty name="height" value="0.05" units="cm"/>
      <inkml:brushProperty name="color" value="#004F8B"/>
    </inkml:brush>
  </inkml:definitions>
  <inkml:trace contextRef="#ctx0" brushRef="#br0">1 713 7367 0 0,'22'-33'-328'0'0,"0"-1"0"0"0,-2-1-1 0 0,-2 0 1 0 0,16-43 0 0 0,42-154 1225 0 0,-62 187-174 0 0,-5 17-20 0 0,-3 9 432 0 0,0 0 0 0 0,-1-1 0 0 0,-1 1 0 0 0,3-38-1 0 0,-7 52-635 0 0,0-1-1 0 0,-1 0 0 0 0,-2-9 0 0 0,3 13-328 0 0,-1 0-1 0 0,0 0 0 0 0,1 0 1 0 0,-1 0-1 0 0,0 0 0 0 0,0 0 1 0 0,0 0-1 0 0,0 0 0 0 0,0 1 1 0 0,-1-1-1 0 0,1 1 1 0 0,-3-3-1 0 0,3 3 390 0 0,-17 17 1467 0 0,15-13-1866 0 0,0 1 1 0 0,0-1-1 0 0,0 0 0 0 0,1 1 1 0 0,0-1-1 0 0,0 1 0 0 0,0 0 1 0 0,0 0-1 0 0,0 0 0 0 0,1 0 0 0 0,-2 7 1 0 0,-1 6 242 0 0,-2 27 1 0 0,3-19-248 0 0,-6 52 862 0 0,3 0 1 0 0,4 0 0 0 0,10 114-1 0 0,4-107 267 0 0,-9-72-1083 0 0,0-1-1 0 0,1 1 1 0 0,0-1-1 0 0,0 0 0 0 0,7 11 1 0 0,-10-20-180 0 0,0-1-1 0 0,0 1 1 0 0,0 0 0 0 0,0-1 0 0 0,0 1-1 0 0,0-1 1 0 0,0 1 0 0 0,1-1 0 0 0,-1 0 0 0 0,1 0-1 0 0,-1 1 1 0 0,1-1 0 0 0,-1 0 0 0 0,1 0 0 0 0,0-1-1 0 0,-1 1 1 0 0,1 0 0 0 0,0 0 0 0 0,0-1 0 0 0,-1 1-1 0 0,1-1 1 0 0,0 0 0 0 0,2 1 0 0 0,-1-1-32 0 0,-1-1 1 0 0,0 1 0 0 0,1-1-1 0 0,-1 0 1 0 0,0 1 0 0 0,0-1-1 0 0,1 0 1 0 0,-1 0 0 0 0,0-1-1 0 0,0 1 1 0 0,0 0-1 0 0,-1-1 1 0 0,1 1 0 0 0,0-1-1 0 0,0 0 1 0 0,-1 1 0 0 0,1-1-1 0 0,1-2 1 0 0,6-9-37 0 0,0-1 1 0 0,-1 0-1 0 0,-1 0 0 0 0,7-17 1 0 0,19-63-1151 0 0,-30 84 1129 0 0,0-1 0 0 0,-1 0 0 0 0,0 0 0 0 0,0 0 0 0 0,-1 0 0 0 0,0 0 0 0 0,-3-22 0 0 0,2 32 67 0 0,0 0 0 0 0,0-1 0 0 0,-1 1 0 0 0,1 0 0 0 0,0 0 0 0 0,-1-1 0 0 0,1 1 0 0 0,-1 0 0 0 0,0 0 0 0 0,1 0 0 0 0,-2-2 0 0 0,1 3 0 0 0,1 0 0 0 0,0-1 0 0 0,-1 1 0 0 0,1 0 0 0 0,0 0 0 0 0,-1-1 0 0 0,1 1 0 0 0,0 0 0 0 0,-1 0 0 0 0,1 0 0 0 0,0 0 0 0 0,-1 0 0 0 0,1-1 0 0 0,-1 1 0 0 0,1 0 0 0 0,0 0 0 0 0,-1 0 0 0 0,1 0 0 0 0,-1 0 0 0 0,1 0 0 0 0,0 0 0 0 0,-1 0 0 0 0,1 1 0 0 0,-1-1 0 0 0,1 0 0 0 0,0 0 0 0 0,-1 0 0 0 0,1 0 0 0 0,0 0 0 0 0,-1 1 0 0 0,1-1 0 0 0,0 0 0 0 0,-1 0 0 0 0,1 0 0 0 0,0 1 0 0 0,-1-1 0 0 0,1 0 0 0 0,0 1 0 0 0,-1-1 0 0 0,0 1 0 0 0,-1 0 0 0 0,0 0 0 0 0,1 0 0 0 0,-1 0 0 0 0,1 0 0 0 0,-1 0 0 0 0,1 1 0 0 0,0-1 0 0 0,0 0 0 0 0,-1 1 0 0 0,1-1 0 0 0,0 1 0 0 0,0-1 0 0 0,0 1 0 0 0,1 0 0 0 0,-1-1 0 0 0,0 1 0 0 0,0 0 0 0 0,1 0 0 0 0,-1 0 0 0 0,1 2 0 0 0,-2 3 0 0 0,0 0 48 0 0,1 0 1 0 0,0 0-1 0 0,0 1 0 0 0,1-1 1 0 0,0 0-1 0 0,0 0 0 0 0,1 0 1 0 0,-1 0-1 0 0,2 1 0 0 0,-1-1 1 0 0,4 10-1 0 0,-3-13-1 0 0,-1 0-1 0 0,1 0 1 0 0,0 0-1 0 0,0 0 1 0 0,1 0-1 0 0,-1 0 1 0 0,1-1-1 0 0,5 7 1 0 0,-6-9-32 0 0,0 1-1 0 0,0 0 1 0 0,0-1-1 0 0,0 1 1 0 0,1-1-1 0 0,-1 0 1 0 0,0 0 0 0 0,1 0-1 0 0,-1 0 1 0 0,1 0-1 0 0,-1 0 1 0 0,1-1-1 0 0,-1 1 1 0 0,1-1-1 0 0,4 1 1 0 0,-4-2 16 0 0,1 1-1 0 0,-1-1 0 0 0,0 0 1 0 0,0 0-1 0 0,0 0 1 0 0,1 0-1 0 0,-1 0 1 0 0,0-1-1 0 0,-1 1 1 0 0,1-1-1 0 0,0 0 1 0 0,0 0-1 0 0,-1 0 1 0 0,1 0-1 0 0,-1 0 1 0 0,0-1-1 0 0,1 1 1 0 0,-1-1-1 0 0,0 0 0 0 0,-1 1 1 0 0,4-7-1 0 0,2-4 47 0 0,0-1 1 0 0,-1 0-1 0 0,5-19 0 0 0,-8 22-74 0 0,0 0 1 0 0,0-1 0 0 0,-2 1-1 0 0,1-1 1 0 0,-1-17 0 0 0,-1 23-48 0 0,0 0 0 0 0,-1 0 1 0 0,0 1-1 0 0,0-1 0 0 0,0 0 0 0 0,-1 0 1 0 0,1 1-1 0 0,-1-1 0 0 0,-1 1 0 0 0,1 0 1 0 0,-1 0-1 0 0,-6-10 0 0 0,5 11-245 0 0,0 1 1 0 0,0-1-1 0 0,-1 1 0 0 0,1 0 0 0 0,-1 0 1 0 0,0 1-1 0 0,0-1 0 0 0,0 1 0 0 0,0 0 1 0 0,-7-1-1 0 0,-16-8-3407 0 0,26 4 698 0 0,2 6 2885 0 0,0 1 1 0 0,0-1-1 0 0,0 0 1 0 0,0 1-1 0 0,0-1 1 0 0,0 1-1 0 0,0-1 1 0 0,0 0-1 0 0,1 1 1 0 0,-1-1-1 0 0,0 1 1 0 0,0-1-1 0 0,0 0 1 0 0,1 1-1 0 0,-1-1 1 0 0,0 1-1 0 0,0-1 1 0 0,1 0-1 0 0,0 0-384 0 0,15-5-544 0 0,-13 4 1073 0 0,0 1 0 0 0,0 0 0 0 0,0-1 0 0 0,1 1 0 0 0,-1 0 0 0 0,1 0 1 0 0,-1 1-1 0 0,0-1 0 0 0,1 1 0 0 0,-1-1 0 0 0,1 1 0 0 0,-1 0 1 0 0,1 1-1 0 0,-1-1 0 0 0,1 0 0 0 0,-1 1 0 0 0,1 0 0 0 0,-1 0 0 0 0,0 0 1 0 0,1 0-1 0 0,-1 1 0 0 0,0-1 0 0 0,0 1 0 0 0,0 0 0 0 0,0 0 0 0 0,0 0 1 0 0,-1 0-1 0 0,1 0 0 0 0,0 1 0 0 0,-1-1 0 0 0,0 1 0 0 0,1-1 0 0 0,-1 1 1 0 0,0 0-1 0 0,2 5 0 0 0,1 2 353 0 0,-1-1 0 0 0,0 1 0 0 0,0 0 0 0 0,-1 1 0 0 0,0-1 0 0 0,-1 1 0 0 0,-1-1-1 0 0,1 1 1 0 0,-1-1 0 0 0,-1 1 0 0 0,0 0 0 0 0,-1-1 0 0 0,-2 17 0 0 0,-13 38 2282 0 0,14-61-2500 0 0,1-5 80 0 0,1-9 361 0 0,4-18 183 0 0,1 9-1021 0 0,11-28 0 0 0,-14 43 192 0 0,0-1-1 0 0,0 1 1 0 0,0-1 0 0 0,1 1-1 0 0,0 0 1 0 0,0 0 0 0 0,0 0-1 0 0,0 0 1 0 0,1 1 0 0 0,-1-1-1 0 0,7-3 1 0 0,-10 6 39 0 0,1 1 1 0 0,0-1-1 0 0,0 1 1 0 0,0 0-1 0 0,-1-1 0 0 0,1 1 1 0 0,0 0-1 0 0,0 0 0 0 0,0-1 1 0 0,0 1-1 0 0,0 0 1 0 0,0 0-1 0 0,0 0 0 0 0,0 0 1 0 0,-1 0-1 0 0,1 0 0 0 0,0 1 1 0 0,0-1-1 0 0,0 0 1 0 0,0 0-1 0 0,0 1 0 0 0,0-1 1 0 0,0 0-1 0 0,-1 1 0 0 0,1-1 1 0 0,0 1-1 0 0,0-1 1 0 0,-1 1-1 0 0,1-1 0 0 0,0 1 1 0 0,-1 0-1 0 0,1-1 0 0 0,0 1 1 0 0,-1 0-1 0 0,1-1 1 0 0,-1 1-1 0 0,1 0 0 0 0,0 1 1 0 0,2 4 28 0 0,1 1-1 0 0,-1 0 1 0 0,4 13 0 0 0,-3-9 18 0 0,0-1 95 0 0,-2-4-34 0 0,0-1 1 0 0,0 0 0 0 0,0 0-1 0 0,6 7 1 0 0,-7-11 18 0 0,1-1-113 0 0,0-1-1 0 0,0 1 1 0 0,0-1-1 0 0,0 0 1 0 0,-1 0 0 0 0,1 0-1 0 0,0 0 1 0 0,0 0-1 0 0,-1 0 1 0 0,1-1-1 0 0,2-1 1 0 0,-4 3-9 0 0,9-9-53 0 0,0 0 0 0 0,0 0-1 0 0,-1-1 1 0 0,-1 0 0 0 0,0 0 0 0 0,0-1-1 0 0,-1 0 1 0 0,6-12 0 0 0,32-97-3057 0 0,-42 114 2860 0 0,0-2-105 0 0,0 3 275 0 0,0-1 1 0 0,0 1-1 0 0,0-1 0 0 0,-1 0 0 0 0,0 1 1 0 0,0-1-1 0 0,-1 0 0 0 0,0 1 0 0 0,0-9 0 0 0,0 14 93 0 0,0 0 0 0 0,0-1 0 0 0,0 1 0 0 0,-1 0 0 0 0,1-1-1 0 0,0 1 1 0 0,0 0 0 0 0,0-1 0 0 0,0 1 0 0 0,-1 0-1 0 0,1 0 1 0 0,0-1 0 0 0,0 1 0 0 0,-1 0 0 0 0,1 0 0 0 0,0-1-1 0 0,0 1 1 0 0,-1 0 0 0 0,1 0 0 0 0,0 0 0 0 0,-1 0-1 0 0,1-1 1 0 0,0 1 0 0 0,-1 0 0 0 0,1 0 0 0 0,0 0 0 0 0,-1 0-1 0 0,1 0 1 0 0,0 0 0 0 0,-1 0 0 0 0,1 0 0 0 0,0 0-1 0 0,-1 0 1 0 0,1 0 0 0 0,0 0 0 0 0,-1 0 0 0 0,1 0 0 0 0,0 0-1 0 0,-1 1 1 0 0,1-1 0 0 0,0 0 0 0 0,-1 0 0 0 0,1 0-1 0 0,0 0 1 0 0,0 1 0 0 0,-1-1 0 0 0,1 0 0 0 0,0 0 0 0 0,-1 1-1 0 0,-11 10 623 0 0,11-9-555 0 0,0 1 0 0 0,0-1 1 0 0,0 1-1 0 0,0-1 0 0 0,0 1 0 0 0,1-1 1 0 0,0 1-1 0 0,-1-1 0 0 0,1 1 1 0 0,0 0-1 0 0,0-1 0 0 0,0 1 0 0 0,1-1 1 0 0,0 5-1 0 0,2 5 30 0 0,7 22 1 0 0,-4-17 21 0 0,81 326 974 0 0,-71-253-580 0 0,9 171 0 0 0,-25-245-498 0 0,0 0 1 0 0,-1 0-1 0 0,-1 0 0 0 0,0 0 0 0 0,-2 0 1 0 0,-4 16-1 0 0,5-24-16 0 0,0-1-1 0 0,0 0 1 0 0,0 0-1 0 0,-1 0 1 0 0,0-1 0 0 0,0 1-1 0 0,-1-1 1 0 0,0 0-1 0 0,0 0 1 0 0,0 0 0 0 0,-1-1-1 0 0,1 0 1 0 0,-2 0-1 0 0,-9 6 1 0 0,1-2 65 0 0,0-2 0 0 0,-1 1 0 0 0,1-2 0 0 0,-34 9 0 0 0,40-13-44 0 0,1 0 0 0 0,0-1 0 0 0,-1 0-1 0 0,0-1 1 0 0,1 0 0 0 0,-1 0 0 0 0,1-1 0 0 0,-1 0 0 0 0,1 0 0 0 0,0-1 0 0 0,-16-5-1 0 0,21 6-20 0 0,1 0-1 0 0,0 0 0 0 0,-1 0 1 0 0,1 0-1 0 0,0-1 1 0 0,0 0-1 0 0,0 1 0 0 0,0-1 1 0 0,0 0-1 0 0,0 0 0 0 0,0 0 1 0 0,1 0-1 0 0,-1 0 0 0 0,1 0 1 0 0,-1 0-1 0 0,1-1 0 0 0,-1-2 1 0 0,0 1 5 0 0,1 0 1 0 0,0 0 0 0 0,0 0-1 0 0,1 0 1 0 0,-1-1-1 0 0,1 1 1 0 0,0 0 0 0 0,0-1-1 0 0,2-6 1 0 0,1-5 80 0 0,1 0 1 0 0,1 1-1 0 0,0 0 1 0 0,11-21-1 0 0,18-34 178 0 0,3 3 0 0 0,79-108-1 0 0,-18 53-9070 0 0,-67 85-1027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4.914"/>
    </inkml:context>
    <inkml:brush xml:id="br0">
      <inkml:brushProperty name="width" value="0.05" units="cm"/>
      <inkml:brushProperty name="height" value="0.05" units="cm"/>
      <inkml:brushProperty name="color" value="#004F8B"/>
    </inkml:brush>
  </inkml:definitions>
  <inkml:trace contextRef="#ctx0" brushRef="#br0">1 1 7631 0 0,'9'42'1715'0'0,"-2"0"0"0"0,3 62-1 0 0,-8 89 4873 0 0,-1-7-1655 0 0,0-175-5137 0 0,7 96 2119 0 0,-2-72-4594 0 0,3-2-4430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5.309"/>
    </inkml:context>
    <inkml:brush xml:id="br0">
      <inkml:brushProperty name="width" value="0.05" units="cm"/>
      <inkml:brushProperty name="height" value="0.05" units="cm"/>
      <inkml:brushProperty name="color" value="#004F8B"/>
    </inkml:brush>
  </inkml:definitions>
  <inkml:trace contextRef="#ctx0" brushRef="#br0">40 241 5383 0 0,'-2'-1'151'0'0,"-1"0"-1"0"0,1 0 1 0 0,0-1-1 0 0,0 1 1 0 0,-1 0-1 0 0,1-1 1 0 0,0 0-1 0 0,0 1 1 0 0,0-1-1 0 0,0 0 1 0 0,1 0-1 0 0,-1 0 1 0 0,1 0-1 0 0,-1 0 1 0 0,1-1-1 0 0,-1 1 1 0 0,1 0-1 0 0,0-1 1 0 0,0 1-1 0 0,0-1 1 0 0,1 1-1 0 0,-1-1 1 0 0,0 1-1 0 0,1-1 0 0 0,0 1 1 0 0,0-1-1 0 0,0 0 1 0 0,0 1-1 0 0,0-1 1 0 0,0 0-1 0 0,0 1 1 0 0,1-1-1 0 0,0 1 1 0 0,-1-1-1 0 0,1 1 1 0 0,0-1-1 0 0,0 1 1 0 0,0 0-1 0 0,1-1 1 0 0,-1 1-1 0 0,0 0 1 0 0,1 0-1 0 0,1-3 1 0 0,5-5 284 0 0,0 0 1 0 0,0 1 0 0 0,0-1-1 0 0,1 2 1 0 0,1-1 0 0 0,0 1 0 0 0,0 1-1 0 0,0-1 1 0 0,1 2 0 0 0,0 0-1 0 0,0 0 1 0 0,1 1 0 0 0,-1 0-1 0 0,1 1 1 0 0,0 0 0 0 0,0 1 0 0 0,16-2-1 0 0,-24 5-333 0 0,-1-1 32 0 0,0 0 0 0 0,0 1 0 0 0,0 0 1 0 0,0-1-1 0 0,0 1 0 0 0,0 0 0 0 0,0 1 0 0 0,0-1 0 0 0,0 0 0 0 0,-1 1 0 0 0,1 0 0 0 0,0 0 0 0 0,0 0 1 0 0,0 0-1 0 0,0 0 0 0 0,-1 0 0 0 0,1 1 0 0 0,-1-1 0 0 0,5 4 0 0 0,1 3 374 0 0,0 0 0 0 0,11 15 0 0 0,-14-16-279 0 0,0 0-1 0 0,1 0 1 0 0,0-1 0 0 0,1 0-1 0 0,10 8 1 0 0,-14-12-184 0 0,-1 0 0 0 0,1 0 1 0 0,0-1-1 0 0,0 1 0 0 0,1-1 0 0 0,-1 0 0 0 0,0 0 0 0 0,0 0 0 0 0,0 0 1 0 0,1-1-1 0 0,-1 1 0 0 0,0-1 0 0 0,1 0 0 0 0,-1 0 0 0 0,1 0 0 0 0,-1 0 1 0 0,0-1-1 0 0,1 1 0 0 0,-1-1 0 0 0,0 0 0 0 0,0 0 0 0 0,0 0 0 0 0,1 0 1 0 0,-1-1-1 0 0,0 1 0 0 0,-1-1 0 0 0,6-4 0 0 0,-3 2-32 0 0,-1-1-1 0 0,0 0 1 0 0,0 0-1 0 0,-1-1 1 0 0,0 1-1 0 0,0-1 1 0 0,0 1-1 0 0,0-1 1 0 0,-1 0-1 0 0,0 0 1 0 0,0 0-1 0 0,-1 0 1 0 0,0-1 0 0 0,1-8-1 0 0,-2 14-6 0 0,0 0 1 0 0,0 0-1 0 0,0-1 1 0 0,0 1-1 0 0,0 0 0 0 0,0 0 1 0 0,-1 0-1 0 0,1-1 1 0 0,0 1-1 0 0,-1 0 0 0 0,1 0 1 0 0,-1 0-1 0 0,0-2 0 0 0,1 3-2 0 0,0-1-1 0 0,-1 1 1 0 0,1 0 0 0 0,0-1-1 0 0,0 1 1 0 0,0 0-1 0 0,-1-1 1 0 0,1 1-1 0 0,0 0 1 0 0,-1 0-1 0 0,1-1 1 0 0,0 1-1 0 0,-1 0 1 0 0,1 0-1 0 0,0 0 1 0 0,-1-1-1 0 0,1 1 1 0 0,0 0-1 0 0,-1 0 1 0 0,1 0-1 0 0,0 0 1 0 0,-1 0 0 0 0,1 0-1 0 0,-1 0 1 0 0,1 0-1 0 0,0 0 1 0 0,-1 0-1 0 0,1 0 1 0 0,-1 0-1 0 0,1 0 1 0 0,0 0-1 0 0,-1 0 1 0 0,1 0-1 0 0,0 0 1 0 0,-1 0-1 0 0,1 1 1 0 0,-1-1-1 0 0,0 0 10 0 0,-14 4 56 0 0,-31 9-1 0 0,31-8-42 0 0,0-1 1 0 0,-18 3-1 0 0,23-4-14 0 0,5-1-2253 0 0,12-4-3070 0 0,7-6-3245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5.689"/>
    </inkml:context>
    <inkml:brush xml:id="br0">
      <inkml:brushProperty name="width" value="0.05" units="cm"/>
      <inkml:brushProperty name="height" value="0.05" units="cm"/>
      <inkml:brushProperty name="color" value="#004F8B"/>
    </inkml:brush>
  </inkml:definitions>
  <inkml:trace contextRef="#ctx0" brushRef="#br0">47 0 6991 0 0,'-1'0'28'0'0,"0"1"0"0"0,0-1 0 0 0,0 0-1 0 0,0 1 1 0 0,0-1 0 0 0,0 1 0 0 0,0-1 0 0 0,1 1-1 0 0,-1 0 1 0 0,0-1 0 0 0,0 1 0 0 0,0 0-1 0 0,0 0 1 0 0,1-1 0 0 0,-1 1 0 0 0,0 0-1 0 0,1 0 1 0 0,-1 0 0 0 0,1 0 0 0 0,-1 0 0 0 0,1 0-1 0 0,0 0 1 0 0,-1 0 0 0 0,1 0 0 0 0,0 0-1 0 0,-1 2 1 0 0,-7 14 1137 0 0,6-15-835 0 0,1 1-1 0 0,-1 0 1 0 0,1-1-1 0 0,0 1 1 0 0,0 0-1 0 0,0 0 1 0 0,0 0-1 0 0,1 0 1 0 0,-1 0-1 0 0,1 6 1 0 0,-4 12 1350 0 0,0 12 799 0 0,4-25-1946 0 0,0-1 1 0 0,0 1-1 0 0,1 0 0 0 0,3 12 1 0 0,-4-18-450 0 0,1 0 1 0 0,0 0-1 0 0,-1 0 1 0 0,1 0-1 0 0,0 0 1 0 0,0 0-1 0 0,0 0 1 0 0,0-1-1 0 0,1 1 1 0 0,-1 0-1 0 0,0-1 1 0 0,1 1-1 0 0,-1-1 1 0 0,1 1-1 0 0,0-1 1 0 0,-1 0-1 0 0,1 0 1 0 0,3 2-1 0 0,-2-2-105 0 0,0 0 0 0 0,0 0-1 0 0,-1-1 1 0 0,1 1 0 0 0,0-1-1 0 0,0 0 1 0 0,0 0 0 0 0,0 0 0 0 0,0 0-1 0 0,0 0 1 0 0,-1 0 0 0 0,5-2-1 0 0,0 0-651 0 0,-1 0 1 0 0,1 0-1 0 0,-1-1 0 0 0,11-5 0 0 0,-11 4-1241 0 0,1 0 1 0 0,-1 0-1 0 0,8-8 0 0 0,-4 1-2313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6.705"/>
    </inkml:context>
    <inkml:brush xml:id="br0">
      <inkml:brushProperty name="width" value="0.05" units="cm"/>
      <inkml:brushProperty name="height" value="0.05" units="cm"/>
      <inkml:brushProperty name="color" value="#004F8B"/>
    </inkml:brush>
  </inkml:definitions>
  <inkml:trace contextRef="#ctx0" brushRef="#br0">42 237 6335 0 0,'-2'1'178'0'0,"0"1"-1"0"0,0-1 0 0 0,0 1 1 0 0,0-1-1 0 0,1 1 1 0 0,-1 0-1 0 0,0 0 0 0 0,1-1 1 0 0,-1 1-1 0 0,1 0 0 0 0,0 1 1 0 0,-1-1-1 0 0,0 3 0 0 0,-11 32 4646 0 0,11-29-4170 0 0,2-5-386 0 0,-1 0 1 0 0,0 0-1 0 0,1 0 1 0 0,0 0 0 0 0,0 0-1 0 0,0 0 1 0 0,0 1-1 0 0,0-1 1 0 0,0 0-1 0 0,1 0 1 0 0,0 0-1 0 0,-1 0 1 0 0,1 0-1 0 0,1 0 1 0 0,-1 0-1 0 0,0 0 1 0 0,1 0-1 0 0,2 3 1 0 0,-3-4-143 0 0,0-1 0 0 0,0 1 0 0 0,1-1 0 0 0,-1 0 1 0 0,0 0-1 0 0,1 1 0 0 0,-1-1 0 0 0,1 0 0 0 0,0 0 0 0 0,-1 0 0 0 0,1-1 1 0 0,0 1-1 0 0,-1 0 0 0 0,1-1 0 0 0,0 1 0 0 0,0-1 0 0 0,0 1 1 0 0,-1-1-1 0 0,1 0 0 0 0,0 0 0 0 0,0 0 0 0 0,0 0 0 0 0,0 0 1 0 0,0 0-1 0 0,-1-1 0 0 0,1 1 0 0 0,0 0 0 0 0,0-1 0 0 0,0 0 1 0 0,-1 1-1 0 0,4-2 0 0 0,4-3 74 0 0,0 0 0 0 0,-1-1 0 0 0,1 0 0 0 0,-1 0 1 0 0,0 0-1 0 0,-1-1 0 0 0,1 0 0 0 0,-1-1 0 0 0,10-13 0 0 0,-6 4-158 0 0,-1 0-1 0 0,-1 0 0 0 0,0-1 1 0 0,7-19-1 0 0,-14 30-32 0 0,0 0 1 0 0,0 0-1 0 0,1-11 1 0 0,-3 15-53 0 0,1 0 0 0 0,-1 0 0 0 0,0 0 1 0 0,0 0-1 0 0,0 0 0 0 0,-1 0 0 0 0,1 0 0 0 0,-1 0 1 0 0,0 0-1 0 0,-1-4 0 0 0,0 5-294 0 0,0 1 0 0 0,0-1 0 0 0,0 1 0 0 0,0 0 0 0 0,0 0-1 0 0,0 0 1 0 0,0 0 0 0 0,-3-1 0 0 0,-4 2-1373 0 0,8 0 1698 0 0,1 0 0 0 0,0 1 0 0 0,0-1 0 0 0,0 0 0 0 0,0 1 0 0 0,0-1 0 0 0,0 0 0 0 0,0 1 0 0 0,0-1-1 0 0,0 1 1 0 0,0-1 0 0 0,0 0 0 0 0,0 1 0 0 0,1-1 0 0 0,-1 0 0 0 0,0 1 0 0 0,0-1 0 0 0,0 0 0 0 0,0 1 0 0 0,1-1 0 0 0,-1 0-1 0 0,0 1 1 0 0,0-1 0 0 0,0 0 0 0 0,1 0 0 0 0,-1 1 0 0 0,0-1 0 0 0,1 0 0 0 0,3 7 138 0 0,0 0 0 0 0,0 0 0 0 0,-1 0 0 0 0,0 0 0 0 0,-1 0 0 0 0,1 1 0 0 0,-1-1 0 0 0,-1 1 0 0 0,1 0 0 0 0,-1-1 1 0 0,0 10-1 0 0,-1-9 55 0 0,0 5 425 0 0,0-1 0 0 0,-2 1-1 0 0,1 0 1 0 0,-2-1 0 0 0,-6 23-1 0 0,7-29-237 0 0,2-5-322 0 0,0-1 0 0 0,0 1 0 0 0,0-1 0 0 0,-1 1 0 0 0,1-1 1 0 0,0 1-1 0 0,-1-1 0 0 0,1 1 0 0 0,0-1 0 0 0,-1 1 0 0 0,1-1 0 0 0,0 1 1 0 0,-1-1-1 0 0,1 0 0 0 0,-1 1 0 0 0,1-1 0 0 0,-1 0 0 0 0,1 1 0 0 0,0-1 1 0 0,-1 0-1 0 0,0 0 0 0 0,1 1 0 0 0,-1-1 0 0 0,1 0 0 0 0,-1 0 0 0 0,1 0 1 0 0,-2 0-1 0 0,1 1 344 0 0,2-7-325 0 0,0 1 0 0 0,0 0 0 0 0,0-1 1 0 0,0 1-1 0 0,3-6 0 0 0,2-7 35 0 0,28-92-99 0 0,-18 75 0 0 0,-16 35 1 0 0,0 0 0 0 0,0 0 0 0 0,0-1 0 0 0,0 1-1 0 0,0 0 1 0 0,0 0 0 0 0,1-1 0 0 0,-1 1 0 0 0,0 0 0 0 0,0 0 0 0 0,0-1 0 0 0,0 1-1 0 0,1 0 1 0 0,-1 0 0 0 0,0 0 0 0 0,0-1 0 0 0,1 1 0 0 0,-1 0 0 0 0,0 0 0 0 0,0 0-1 0 0,1 0 1 0 0,-1 0 0 0 0,0 0 0 0 0,0 0 0 0 0,1-1 0 0 0,-1 1 0 0 0,0 0 0 0 0,0 0-1 0 0,1 0 1 0 0,-1 0 0 0 0,0 0 0 0 0,0 0 0 0 0,1 0 0 0 0,-1 0 0 0 0,0 0 0 0 0,1 1-1 0 0,-1-1 1 0 0,0 0 0 0 0,0 0 0 0 0,1 0 0 0 0,-1 0 0 0 0,0 0 0 0 0,0 0 0 0 0,1 0-1 0 0,-1 1 1 0 0,0-1 0 0 0,0 0 0 0 0,0 0 0 0 0,1 0 0 0 0,-1 1 0 0 0,0-1 0 0 0,0 0-1 0 0,0 0 1 0 0,0 0 0 0 0,1 1 0 0 0,-1-1 0 0 0,0 0 0 0 0,0 0 0 0 0,0 1 0 0 0,0-1-1 0 0,3 5 56 0 0,-1 0-1 0 0,1 0 0 0 0,-1 0 0 0 0,-1 0 0 0 0,1 0 1 0 0,-1 0-1 0 0,0 0 0 0 0,0 1 0 0 0,0-1 0 0 0,0 6 0 0 0,2 14 406 0 0,5 26 730 0 0,-8-49-983 0 0,1-2-165 0 0,0 1 0 0 0,0-1 1 0 0,-1 0-1 0 0,1 1 0 0 0,0-1 0 0 0,-1 0 1 0 0,1 1-1 0 0,0-1 0 0 0,0 0 0 0 0,0 0 0 0 0,-1 0 1 0 0,1 0-1 0 0,0 0 0 0 0,0 0 0 0 0,0 0 0 0 0,1 0 1 0 0,1-2-4 0 0,-1 0 0 0 0,1 0-1 0 0,-1 0 1 0 0,0-1 0 0 0,0 1 0 0 0,0-1 0 0 0,3-3 0 0 0,18-22 162 0 0,-23 28-202 0 0,0 0 1 0 0,0-1-1 0 0,0 1 0 0 0,0 0 1 0 0,0 0-1 0 0,1 0 0 0 0,-1-1 0 0 0,0 1 1 0 0,0 0-1 0 0,0 0 0 0 0,0 0 1 0 0,1 0-1 0 0,-1-1 0 0 0,0 1 0 0 0,0 0 1 0 0,1 0-1 0 0,-1 0 0 0 0,0 0 1 0 0,0 0-1 0 0,1 0 0 0 0,-1 0 1 0 0,0 0-1 0 0,0 0 0 0 0,1 0 0 0 0,-1 0 1 0 0,0 0-1 0 0,0 0 0 0 0,1 0 1 0 0,-1 0-1 0 0,0 0 0 0 0,0 0 1 0 0,1 0-1 0 0,-1 0 0 0 0,0 0 0 0 0,0 0 1 0 0,1 0-1 0 0,-1 0 0 0 0,0 0 1 0 0,0 0-1 0 0,0 1 0 0 0,1-1 1 0 0,-1 0-1 0 0,0 0 0 0 0,0 0 0 0 0,0 0 1 0 0,1 1-1 0 0,-1-1 0 0 0,0 0 1 0 0,1 1 160 0 0,5 5-373 0 0,-6-5 84 0 0,1-1-1 0 0,-1 0 1 0 0,1 0 0 0 0,-1 0-1 0 0,1 0 1 0 0,-1 0 0 0 0,1 0-1 0 0,-1 0 1 0 0,1 0-1 0 0,-1 0 1 0 0,1 0 0 0 0,-1 0-1 0 0,1 0 1 0 0,-1 0 0 0 0,1 0-1 0 0,-1-1 1 0 0,1 1 0 0 0,-1 0-1 0 0,1 0 1 0 0,-1-1 0 0 0,1 1-1 0 0,-1 0 1 0 0,1-1-1 0 0,9-13-2023 0 0,-7 8 1068 0 0,0 0 0 0 0,-1-1 0 0 0,2-8 0 0 0,2-4-1464 0 0,-4 13 1631 0 0,0-1 0 0 0,-1 1-1 0 0,0-1 1 0 0,0 1 0 0 0,0-11 0 0 0,-1 9 43 0 0,1-1 0 0 0,0 1-1 0 0,0 0 1 0 0,0 0 0 0 0,1 0 0 0 0,4-10-1 0 0,14-37 3541 0 0,-16 63-134 0 0,1 2-1207 0 0,0 0 1 0 0,-1 1-1 0 0,0 0 1 0 0,-1 0-1 0 0,-1 0 1 0 0,2 13-1 0 0,3 71 1737 0 0,-6-67-1975 0 0,0 55 1073 0 0,-12 86 0 0 0,1-31-906 0 0,7-85-1093 0 0,-1 47 229 0 0,4-82-337 0 0,1 0-1 0 0,1 1 1 0 0,5 23-1 0 0,-6-38-76 0 0,0 0 1 0 0,0 1-1 0 0,1-1 1 0 0,-1 0-1 0 0,1 0 0 0 0,0 0 1 0 0,0 0-1 0 0,1 0 1 0 0,4 6-1 0 0,-6-9-781 0 0,18-22-2643 0 0,-16 14 2471 0 0,0 0-1 0 0,0 0 1 0 0,0-1 0 0 0,-1 1 0 0 0,2-10 0 0 0,2-21-5807 0 0,-2 5 0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7.162"/>
    </inkml:context>
    <inkml:brush xml:id="br0">
      <inkml:brushProperty name="width" value="0.05" units="cm"/>
      <inkml:brushProperty name="height" value="0.05" units="cm"/>
      <inkml:brushProperty name="color" value="#004F8B"/>
    </inkml:brush>
  </inkml:definitions>
  <inkml:trace contextRef="#ctx0" brushRef="#br0">1 108 5903 0 0,'3'-9'643'0'0,"1"1"0"0"0,1-1-1 0 0,0 1 1 0 0,0 0 0 0 0,0 0-1 0 0,1 0 1 0 0,9-8 0 0 0,-12 13-45 0 0,1-1 0 0 0,0 1 1 0 0,0 0-1 0 0,0 0 0 0 0,0 0 1 0 0,0 0-1 0 0,8-2 0 0 0,-10 4-309 0 0,1 0 1 0 0,-1 0-1 0 0,0 0 1 0 0,0 1-1 0 0,1-1 0 0 0,-1 1 1 0 0,1-1-1 0 0,-1 1 0 0 0,1 0 1 0 0,-1 0-1 0 0,0 0 0 0 0,1 0 1 0 0,-1 1-1 0 0,1-1 0 0 0,-1 1 1 0 0,0-1-1 0 0,4 2 0 0 0,-4-1-178 0 0,-1 0 0 0 0,0 0-1 0 0,0 0 1 0 0,1 0 0 0 0,-1 0-1 0 0,0 1 1 0 0,0-1 0 0 0,0 0-1 0 0,0 1 1 0 0,-1-1 0 0 0,1 0-1 0 0,0 1 1 0 0,0-1 0 0 0,-1 1-1 0 0,1-1 1 0 0,-1 1 0 0 0,1-1-1 0 0,-1 1 1 0 0,0-1 0 0 0,0 1-1 0 0,0 0 1 0 0,0-1 0 0 0,0 1 0 0 0,0-1-1 0 0,0 3 1 0 0,-1 5 468 0 0,0 0 1 0 0,-1 0 0 0 0,-3 10-1 0 0,4-16-387 0 0,-7 19 560 0 0,0-1 0 0 0,-18 31-1 0 0,9-18-443 0 0,13-25-235 0 0,-11 22-63 0 0,-20 31 0 0 0,34-60-279 0 0,5-26-2572 0 0,0 0 289 0 0,2 0-1 0 0,17-43 1 0 0,-6 29-794 0 0,31-52-1 0 0,-48 90 3331 0 0,1-4 73 0 0,1 1 1 0 0,0 1 0 0 0,-1-1-1 0 0,1 0 1 0 0,0 0 0 0 0,1 1-1 0 0,-1-1 1 0 0,0 1 0 0 0,1 0 0 0 0,0-1-1 0 0,-1 1 1 0 0,4-2 0 0 0,7 19 3662 0 0,-9-8-2960 0 0,0 0 1 0 0,-1 0 0 0 0,1 0 0 0 0,-1 0-1 0 0,0 1 1 0 0,1 9 0 0 0,9 49 3124 0 0,-7-31-2237 0 0,-3-13-602 0 0,-3-17-660 0 0,0-1 0 0 0,1 1 0 0 0,0-1 0 0 0,2 10 0 0 0,-3-14-345 0 0,1 0-1 0 0,-1 1 1 0 0,0-1 0 0 0,0 0-1 0 0,0 1 1 0 0,1-1 0 0 0,-1 0-1 0 0,0 1 1 0 0,1-1 0 0 0,-1 0-1 0 0,0 0 1 0 0,0 1-1 0 0,1-1 1 0 0,-1 0 0 0 0,0 0-1 0 0,1 0 1 0 0,-1 0 0 0 0,1 1-1 0 0,-1-1 1 0 0,0 0 0 0 0,1 0-1 0 0,-1 0 1 0 0,0 0 0 0 0,1 0-1 0 0,-1 0 1 0 0,1 0 0 0 0,-1 0-1 0 0,0 0 1 0 0,1 0 0 0 0,-1 0-1 0 0,1 0 1 0 0,-1 0-1 0 0,0 0 1 0 0,1-1 0 0 0,-1 1-1 0 0,0 0 1 0 0,1 0 0 0 0,-1-1-1 0 0,12-7 284 0 0,1-10-226 0 0,-2 1 0 0 0,0-2-1 0 0,-1 0 1 0 0,8-21-1 0 0,18-35-385 0 0,-35 75 288 0 0,-1-1 0 0 0,0 0-1 0 0,0 1 1 0 0,1-1-1 0 0,-1 1 1 0 0,1-1-1 0 0,-1 1 1 0 0,0-1 0 0 0,1 1-1 0 0,-1-1 1 0 0,1 1-1 0 0,-1 0 1 0 0,1-1 0 0 0,0 1-1 0 0,-1-1 1 0 0,1 1-1 0 0,-1 0 1 0 0,1 0-1 0 0,0-1 1 0 0,-1 1 0 0 0,1 0-1 0 0,-1 0 1 0 0,1 0-1 0 0,0 0 1 0 0,-1 0 0 0 0,1 0-1 0 0,0 0 1 0 0,-1 0-1 0 0,1 0 1 0 0,0 0-1 0 0,0 0 1 0 0,0 2 7 0 0,1-1-1 0 0,-1 1 1 0 0,0-1 0 0 0,0 1 0 0 0,0 0-1 0 0,0-1 1 0 0,-1 1 0 0 0,1 0-1 0 0,0 0 1 0 0,-1 0 0 0 0,1-1-1 0 0,-1 1 1 0 0,0 0 0 0 0,0 0 0 0 0,1 0-1 0 0,-1 0 1 0 0,-1 0 0 0 0,1 0-1 0 0,0 0 1 0 0,-1 2 0 0 0,1-2 17 0 0,0 1 0 0 0,0 0 1 0 0,0-1-1 0 0,0 1 0 0 0,0-1 1 0 0,1 1-1 0 0,-1 0 0 0 0,1-1 0 0 0,-1 1 1 0 0,3 3-1 0 0,-3-6-49 0 0,0 1 0 0 0,0-1 0 0 0,0 0 0 0 0,1 0 1 0 0,-1 0-1 0 0,0 1 0 0 0,0-1 0 0 0,1 0 0 0 0,-1 0 0 0 0,0 0 0 0 0,0 0 0 0 0,1 0 1 0 0,-1 1-1 0 0,0-1 0 0 0,1 0 0 0 0,-1 0 0 0 0,0 0 0 0 0,0 0 0 0 0,1 0 0 0 0,-1 0 1 0 0,0 0-1 0 0,1 0 0 0 0,-1 0 0 0 0,0 0 0 0 0,0 0 0 0 0,1 0 0 0 0,-1 0 0 0 0,0 0 1 0 0,1 0-1 0 0,-1-1 0 0 0,0 1 0 0 0,0 0 0 0 0,1 0 0 0 0,-1 0 0 0 0,0 0 0 0 0,0 0 1 0 0,1-1-1 0 0,-1 1 0 0 0,0 0 0 0 0,0 0 0 0 0,0 0 0 0 0,1-1 0 0 0,-1 1 0 0 0,0 0 0 0 0,0 0 1 0 0,0-1-1 0 0,2-1-685 0 0,0 0 0 0 0,0 0 0 0 0,-1 0 0 0 0,1 0 0 0 0,-1 0 0 0 0,1 0 0 0 0,-1-1 0 0 0,2-3 0 0 0,0-2-3663 0 0,6-7-4471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7.582"/>
    </inkml:context>
    <inkml:brush xml:id="br0">
      <inkml:brushProperty name="width" value="0.05" units="cm"/>
      <inkml:brushProperty name="height" value="0.05" units="cm"/>
      <inkml:brushProperty name="color" value="#004F8B"/>
    </inkml:brush>
  </inkml:definitions>
  <inkml:trace contextRef="#ctx0" brushRef="#br0">1 1 12551 0 0,'0'0'971'0'0,"0"1"-635"0"0,8 31 5800 0 0,7 63 0 0 0,-6 36-1582 0 0,-3-34-3160 0 0,41 322-705 0 0,-42-403-3780 0 0,1 4-6036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7:07.922"/>
    </inkml:context>
    <inkml:brush xml:id="br0">
      <inkml:brushProperty name="width" value="0.05" units="cm"/>
      <inkml:brushProperty name="height" value="0.05" units="cm"/>
      <inkml:brushProperty name="color" value="#004F8B"/>
    </inkml:brush>
  </inkml:definitions>
  <inkml:trace contextRef="#ctx0" brushRef="#br0">3 230 8783 0 0,'0'0'674'0'0,"-3"-14"-145"0"0,4 11 99 0 0,-1 0 0 0 0,0 1 0 0 0,0-1-1 0 0,1 1 1 0 0,-1-1 0 0 0,1 1 0 0 0,0-1 0 0 0,0 1 0 0 0,0-1 0 0 0,0 1 0 0 0,3-4-1 0 0,-2 3-211 0 0,0 1 0 0 0,0-1 0 0 0,0 1-1 0 0,0 0 1 0 0,1-1 0 0 0,-1 1 0 0 0,1 1 0 0 0,4-4-1 0 0,-2 3-178 0 0,-1-1 0 0 0,1 2 0 0 0,0-1-1 0 0,0 0 1 0 0,0 1 0 0 0,0 0-1 0 0,0 0 1 0 0,0 1 0 0 0,0-1 0 0 0,0 1-1 0 0,10 1 1 0 0,-8 0-90 0 0,6 1 295 0 0,24-1 0 0 0,-33-1-358 0 0,-1 0 1 0 0,0 0-1 0 0,0 0 1 0 0,1-1 0 0 0,-1 0-1 0 0,0 0 1 0 0,0 0 0 0 0,0 0-1 0 0,0 0 1 0 0,0-1-1 0 0,0 1 1 0 0,5-4 0 0 0,2-3 275 0 0,-7 7-275 0 0,-1-1 0 0 0,0 0 0 0 0,1 0 0 0 0,-1 0 0 0 0,0 0 0 0 0,0 0 0 0 0,0 0 0 0 0,0 0 0 0 0,1-4 0 0 0,28-45 659 0 0,-6-1-602 0 0,-24 51-88 0 0,0 4 24 0 0,1 5 267 0 0,-13 26 507 0 0,8-29-680 0 0,1-1 1 0 0,1 0 0 0 0,-1 1 0 0 0,1 0 0 0 0,0-1-1 0 0,0 1 1 0 0,0 0 0 0 0,0-1 0 0 0,1 1 0 0 0,0 0 0 0 0,0 5-1 0 0,1-9 114 0 0,0 1-231 0 0,0 0 1 0 0,0 1-1 0 0,0-1 1 0 0,1 0-1 0 0,-1 0 1 0 0,1-1-1 0 0,-1 1 1 0 0,1 0-1 0 0,0 0 1 0 0,-1-1-1 0 0,1 1 1 0 0,3 1-1 0 0,-4-2-38 0 0,4 3-16 0 0,1-1 0 0 0,0 1 0 0 0,-1-1 0 0 0,1 0 0 0 0,0 0-1 0 0,1-1 1 0 0,-1 0 0 0 0,0 0 0 0 0,1 0 0 0 0,-1-1 0 0 0,1 0 0 0 0,0 0-1 0 0,-1 0 1 0 0,9-1 0 0 0,-6-1-2 0 0,0 0-1 0 0,1 0 0 0 0,-1-1 1 0 0,0-1-1 0 0,0 1 1 0 0,0-1-1 0 0,0-1 1 0 0,0 1-1 0 0,11-8 1 0 0,-9 5-1263 0 0,0 0-6555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8.978"/>
    </inkml:context>
    <inkml:brush xml:id="br0">
      <inkml:brushProperty name="width" value="0.05" units="cm"/>
      <inkml:brushProperty name="height" value="0.05" units="cm"/>
      <inkml:brushProperty name="color" value="#004F8B"/>
    </inkml:brush>
  </inkml:definitions>
  <inkml:trace contextRef="#ctx0" brushRef="#br0">0 62 17855 0 0,'6'-6'1862'0'0,"2"1"-1268"0"0,-1 0 0 0 0,1 1 0 0 0,0 0 1 0 0,0 1-1 0 0,1 0 0 0 0,-1 0 1 0 0,12-2-1 0 0,-6 1 110 0 0,12-2 372 0 0,30-3 1 0 0,-24 4-8796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37.901"/>
    </inkml:context>
    <inkml:brush xml:id="br0">
      <inkml:brushProperty name="width" value="0.05" units="cm"/>
      <inkml:brushProperty name="height" value="0.05" units="cm"/>
      <inkml:brushProperty name="color" value="#004F8B"/>
    </inkml:brush>
  </inkml:definitions>
  <inkml:trace contextRef="#ctx0" brushRef="#br0">55 157 3887 0 0,'-54'-6'10688'0'0,"63"5"-5030"0"0,6-5-3900 0 0,0 0-791 0 0,8 2 427 0 0,1 0 1 0 0,-1 2-1 0 0,0 1 1 0 0,39 2-1 0 0,-3 0-277 0 0,591-7 603 0 0,-543 3-1720 0 0,181-30 0 0 0,-261 28 0 0 0,1-2 0 0 0,-1-1 0 0 0,0-2 0 0 0,27-12 0 0 0,-51 20 0 0 0,0 0 0 0 0,0 0 0 0 0,0-1 0 0 0,0 1 0 0 0,4-4 0 0 0,-7 6 0 0 0,0-1 0 0 0,0 1 0 0 0,0 0 0 0 0,0 0 0 0 0,0 0 0 0 0,0 0 0 0 0,1 0 0 0 0,-1-1 0 0 0,0 1 0 0 0,0 0 0 0 0,0 0 0 0 0,0 0 0 0 0,0-1 0 0 0,0 1 0 0 0,0 0 0 0 0,0 0 0 0 0,0 0 0 0 0,0 0 0 0 0,0-1 0 0 0,0 1 0 0 0,0 0 0 0 0,0 0 0 0 0,0 0 0 0 0,0 0 0 0 0,0-1 0 0 0,0 1 0 0 0,0 0 0 0 0,0 0 0 0 0,0 0 0 0 0,0-1 0 0 0,-1 1 0 0 0,1 0 0 0 0,0 0 0 0 0,0 0 0 0 0,0 0 0 0 0,0 0 0 0 0,0-1 0 0 0,0 1 0 0 0,-1 0 0 0 0,1 0 0 0 0,0 0 0 0 0,0 0 0 0 0,0 0 0 0 0,0 0 0 0 0,0 0 0 0 0,-1 0 0 0 0,1 0 0 0 0,0 0 0 0 0,0-1 0 0 0,-1 1 0 0 0,-6-2 0 0 0,7 2 0 0 0,-9-2 0 0 0,1 0 0 0 0,0 0 0 0 0,-1 1 0 0 0,1 1 0 0 0,-1 0 0 0 0,1 0 0 0 0,-1 0 0 0 0,-9 2 0 0 0,-9 4 0 0 0,-31 9 0 0 0,0 1 0 0 0,-158 35-97 0 0,-67 14-46 0 0,-199 51 282 0 0,331-65-47 0 0,103-34-83 0 0,107-21-9 0 0,-1 1 0 0 0,68 5 0 0 0,-69 0 0 0 0,390-12 0 0 0,-385 7 0 0 0,0-3 0 0 0,0-3 0 0 0,76-21 0 0 0,-131 28 0 0 0,12-4 0 0 0,19-8 0 0 0,-33 12 0 0 0,-1 0 0 0 0,0 0 0 0 0,0 0 0 0 0,0-1 0 0 0,0 0 0 0 0,-1 0 0 0 0,1 0 0 0 0,-1 0 0 0 0,1 0 0 0 0,3-6 0 0 0,-4 0 0 0 0,-3 8-96 0 0,0-1 0 0 0,0 1 0 0 0,0 0 0 0 0,0-1 0 0 0,0 1 0 0 0,-1-1 0 0 0,1 1 0 0 0,0 0 0 0 0,-1-1 0 0 0,1 1 1 0 0,-1 0-1 0 0,0-1 0 0 0,1 1 0 0 0,-1 0 0 0 0,0 0 0 0 0,0 0 0 0 0,1 0 0 0 0,-1 0 0 0 0,0 0 0 0 0,0 0 0 0 0,-2-1 0 0 0,1 0-596 0 0,-1 0 1 0 0,1 1-1 0 0,-1 0 0 0 0,1-1 1 0 0,-1 1-1 0 0,0 0 0 0 0,1 0 1 0 0,-1 0-1 0 0,-4 0 0 0 0,-12-1-9504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0.096"/>
    </inkml:context>
    <inkml:brush xml:id="br0">
      <inkml:brushProperty name="width" value="0.05" units="cm"/>
      <inkml:brushProperty name="height" value="0.05" units="cm"/>
      <inkml:brushProperty name="color" value="#004F8B"/>
    </inkml:brush>
  </inkml:definitions>
  <inkml:trace contextRef="#ctx0" brushRef="#br0">4 180 3799 0 0,'0'0'291'0'0,"0"-1"-174"0"0,-1 0 1 0 0,1 0-1 0 0,-1 1 0 0 0,1-1 1 0 0,0 0-1 0 0,-1 0 0 0 0,1 0 1 0 0,0 1-1 0 0,0-1 0 0 0,0 0 1 0 0,0 0-1 0 0,0 0 0 0 0,0 0 1 0 0,0 1-1 0 0,0-1 0 0 0,0-1 1 0 0,2 0 231 0 0,-1-1 1 0 0,1 1-1 0 0,0 0 1 0 0,0 1-1 0 0,0-1 1 0 0,0 0-1 0 0,0 0 1 0 0,0 1-1 0 0,0-1 1 0 0,4-1-1 0 0,27-12 3141 0 0,-26 13-3316 0 0,42-16 1870 0 0,2 2 1 0 0,0 2 0 0 0,1 2-1 0 0,64-5 1 0 0,213-2 4561 0 0,-84 22-5316 0 0,33-1-235 0 0,-263-2-1055 0 0,5-1 0 0 0,35-5 0 0 0,-248 40 0 0 0,-162 4 0 0 0,-2-18 0 0 0,276-16 0 0 0,34-2 0 0 0,-114 11 0 0 0,161-12 0 0 0,4 1 0 0 0,7 1 0 0 0,354 48 0 0 0,-341-49 0 0 0,85 9 0 0 0,1-6 0 0 0,207-15 0 0 0,-296 8 0 0 0,-5 1 0 0 0,-1-1 0 0 0,1 0 0 0 0,0-1 0 0 0,-1-1 0 0 0,29-11 0 0 0,-36 10 0 0 0,-5-1 0 0 0,-4 5 0 0 0,0 0 0 0 0,1 0 0 0 0,-1 0 0 0 0,0 0 0 0 0,1 0 0 0 0,-1 1 0 0 0,0-1 0 0 0,0 0 0 0 0,0 1 0 0 0,0-1 0 0 0,0 0 0 0 0,0 1 0 0 0,0-1 0 0 0,0 1 0 0 0,0-1 0 0 0,0 1 0 0 0,0 0 0 0 0,0-1 0 0 0,0 1 0 0 0,-2 0 0 0 0,-24-5 0 0 0,-19 2 0 0 0,0 2 0 0 0,-65 6 0 0 0,-91 22 0 0 0,182-24 0 0 0,-7 0 0 0 0,1 2 0 0 0,-1 1 0 0 0,1 1 0 0 0,-32 14 0 0 0,47-15 0 0 0,10-6 0 0 0,1 0 0 0 0,0 0 0 0 0,-1 0 0 0 0,1 0 0 0 0,0 0 0 0 0,-1 1 0 0 0,1-1 0 0 0,0 0 0 0 0,-1 0 0 0 0,1 1 0 0 0,0-1 0 0 0,0 0 0 0 0,-1 0 0 0 0,1 1 0 0 0,0-1 0 0 0,0 0 0 0 0,0 1 0 0 0,-1-1 0 0 0,1 0 0 0 0,0 1 0 0 0,0-1 0 0 0,0 0 0 0 0,0 1 0 0 0,0-1 0 0 0,0 0 0 0 0,0 1 0 0 0,-1-1 0 0 0,1 0 0 0 0,0 1 0 0 0,0-1 0 0 0,0 1 0 0 0,1-1 0 0 0,2 4 0 0 0,1-1 0 0 0,0-1 0 0 0,0 1 0 0 0,-1 0 0 0 0,2-1 0 0 0,-1 0 0 0 0,0 0 0 0 0,0 0 0 0 0,1-1 0 0 0,-1 1 0 0 0,8 0 0 0 0,9 2 0 0 0,21 0 0 0 0,-30-3 0 0 0,65 2 0 0 0,1-3 0 0 0,-1-3 0 0 0,93-17 0 0 0,-137 15 0 0 0,40-11 0 0 0,-63 13 0 0 0,0 0 0 0 0,0-1 0 0 0,0 0 0 0 0,-1 0 0 0 0,0-1 0 0 0,0 0 0 0 0,0-1 0 0 0,11-9 0 0 0,-18 13-87 0 0,0-1 0 0 0,0 1 0 0 0,0-1 0 0 0,0 1 0 0 0,-1-1 0 0 0,1 0 0 0 0,-1 0 0 0 0,1 0 0 0 0,-1 0 0 0 0,0 0 0 0 0,0 0 0 0 0,-1 0 0 0 0,1 0 0 0 0,-1 0 0 0 0,1 0 0 0 0,-1-1 0 0 0,0 1 0 0 0,0 0 0 0 0,0 0 0 0 0,-1 0 0 0 0,0-5 0 0 0,-2-6-1475 0 0,-1 0 0 0 0,-1 0 0 0 0,-8-19 0 0 0,10 27 696 0 0,-10-24-9330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0.762"/>
    </inkml:context>
    <inkml:brush xml:id="br0">
      <inkml:brushProperty name="width" value="0.05" units="cm"/>
      <inkml:brushProperty name="height" value="0.05" units="cm"/>
      <inkml:brushProperty name="color" value="#004F8B"/>
    </inkml:brush>
  </inkml:definitions>
  <inkml:trace contextRef="#ctx0" brushRef="#br0">1 524 3599 0 0,'0'0'278'0'0,"6"-6"703"0"0,56-66 5451 0 0,-36 40-3985 0 0,31-52-1 0 0,41-71 1357 0 0,-70 115-3218 0 0,59-65-1 0 0,-71 89-5670 0 0,4 3-1816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1.472"/>
    </inkml:context>
    <inkml:brush xml:id="br0">
      <inkml:brushProperty name="width" value="0.05" units="cm"/>
      <inkml:brushProperty name="height" value="0.05" units="cm"/>
      <inkml:brushProperty name="color" value="#004F8B"/>
    </inkml:brush>
  </inkml:definitions>
  <inkml:trace contextRef="#ctx0" brushRef="#br0">476 898 7687 0 0,'1'-4'116'0'0,"0"0"-1"0"0,0 0 1 0 0,0 0-1 0 0,-1 0 1 0 0,0 1-1 0 0,0-1 1 0 0,0 0-1 0 0,0 0 1 0 0,-2-7-1 0 0,-9-34 3237 0 0,-25-60 4170 0 0,-31-47-1591 0 0,53 128-4878 0 0,-22-32 0 0 0,2 4-63 0 0,-15-26 287 0 0,-14-24 90 0 0,40 58-998 0 0,2 5 44 0 0,-33-48 0 0 0,49 80-384 0 0,-1 0 0 0 0,1 0 1 0 0,-1 1-1 0 0,-1 0 0 0 0,-8-7 1 0 0,-4-3-21 0 0,12 10-1465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2.425"/>
    </inkml:context>
    <inkml:brush xml:id="br0">
      <inkml:brushProperty name="width" value="0.05" units="cm"/>
      <inkml:brushProperty name="height" value="0.05" units="cm"/>
      <inkml:brushProperty name="color" value="#004F8B"/>
    </inkml:brush>
  </inkml:definitions>
  <inkml:trace contextRef="#ctx0" brushRef="#br0">131 34 6335 0 0,'0'0'486'0'0,"16"1"6355"0"0,15-5-4846 0 0,-16 2-722 0 0,0 0 0 0 0,29-8 1 0 0,-35 6-891 0 0,0 1 0 0 0,1 1 0 0 0,0 0 0 0 0,-1 0 1 0 0,1 0-1 0 0,17 1 0 0 0,-23 2-256 0 0,-4 0-108 0 0,0 0 0 0 0,0 0 1 0 0,1 0-1 0 0,-1 0 0 0 0,0 1 1 0 0,0-1-1 0 0,0 0 0 0 0,-1 0 0 0 0,1 0 1 0 0,0 0-1 0 0,0 0 0 0 0,-1 2 0 0 0,-6 12 95 0 0,1-1 0 0 0,-2 0 0 0 0,0-1 0 0 0,-1 0-1 0 0,-19 23 1 0 0,-6 9 50 0 0,-135 173 252 0 0,168-217-410 0 0,-12 14 48 0 0,0 1 0 0 0,2 1 1 0 0,0 0-1 0 0,-9 19 0 0 0,19-35-196 0 0,6-7-1354 0 0,1-2 1299 0 0,1-1-1 0 0,0 2 1 0 0,0-1 0 0 0,1 1 0 0 0,-1 0 0 0 0,2 0-1 0 0,-1 1 1 0 0,1 1 0 0 0,0-1 0 0 0,0 1-1 0 0,15-6 1 0 0,-23 11 197 0 0,1-1 0 0 0,-1 1 0 0 0,0-1 1 0 0,0 1-1 0 0,1 0 0 0 0,-1-1 0 0 0,1 1 0 0 0,-1 0 0 0 0,0 0 0 0 0,1 0 0 0 0,-1 0 0 0 0,1 0 0 0 0,-1 0 1 0 0,0 1-1 0 0,1-1 0 0 0,1 1 0 0 0,1 0 9 0 0,-2-1 47 0 0,-2 1-47 0 0,0 0-1 0 0,1-1 1 0 0,-1 1 0 0 0,1-1-1 0 0,-1 1 1 0 0,0-1 0 0 0,1 1 0 0 0,-1-1-1 0 0,1 1 1 0 0,-1-1 0 0 0,1 0 0 0 0,0 1-1 0 0,-1-1 1 0 0,1 0 0 0 0,-1 1-1 0 0,1-1 1 0 0,0 0 0 0 0,0 1 2 0 0,-1-1 0 0 0,1 0 0 0 0,0 0 1 0 0,-1 1-1 0 0,1-1 0 0 0,-1 0 0 0 0,1 1 0 0 0,-1-1 1 0 0,1 0-1 0 0,-1 1 0 0 0,1-1 0 0 0,-1 1 1 0 0,1-1-1 0 0,-1 1 0 0 0,0-1 0 0 0,1 1 0 0 0,0 0 1 0 0,16 14 700 0 0,-16-14-694 0 0,0-1 0 0 0,0 1 0 0 0,0 0 0 0 0,0 0 0 0 0,0-1 0 0 0,0 1 0 0 0,0 0 1 0 0,0-1-1 0 0,0 1 0 0 0,0-1 0 0 0,0 0 0 0 0,0 1 0 0 0,1-1 0 0 0,-1 0 1 0 0,0 0-1 0 0,0 1 0 0 0,0-1 0 0 0,1 0 0 0 0,-1 0 0 0 0,0 0 0 0 0,0 0 1 0 0,0-1-1 0 0,1 1 0 0 0,-1 0 0 0 0,0-1 0 0 0,0 1 0 0 0,0 0 0 0 0,0-1 1 0 0,0 1-1 0 0,1-1 0 0 0,-1 0 0 0 0,0 1 0 0 0,0-1 0 0 0,0 0 0 0 0,-1 0 1 0 0,1 1-1 0 0,1-3 0 0 0,11-10 115 0 0,-4 4-150 0 0,-1 0 0 0 0,1 1 0 0 0,1-1 0 0 0,-1 2 0 0 0,22-13 0 0 0,-26 18-61 0 0,0 0 23 0 0,-3 2 38 0 0,6 3 5 0 0,-6-1 12 0 0,0 1 0 0 0,0 0-1 0 0,0 0 1 0 0,0 0 0 0 0,0 0-1 0 0,0 0 1 0 0,-1 0 0 0 0,0 0-1 0 0,1 0 1 0 0,-1 1 0 0 0,-1-1-1 0 0,1 0 1 0 0,0 6 0 0 0,1 6 99 0 0,-1 26 0 0 0,-1-33-5 0 0,1 1-1 0 0,0 1 57 0 0,4-2-3356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2.803"/>
    </inkml:context>
    <inkml:brush xml:id="br0">
      <inkml:brushProperty name="width" value="0.05" units="cm"/>
      <inkml:brushProperty name="height" value="0.05" units="cm"/>
      <inkml:brushProperty name="color" value="#004F8B"/>
    </inkml:brush>
  </inkml:definitions>
  <inkml:trace contextRef="#ctx0" brushRef="#br0">1 101 3247 0 0,'0'0'251'0'0,"1"-2"172"0"0,12-8 5517 0 0,22-11 1 0 0,-23 14-4557 0 0,-1-1 0 0 0,1 0 1 0 0,16-15-1 0 0,-26 21-1329 0 0,0 0-1 0 0,0 0 1 0 0,1 0 0 0 0,-1 0-1 0 0,1 0 1 0 0,-1 1 0 0 0,6-3-1 0 0,-1 1-2455 0 0,-2 2-1197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3.182"/>
    </inkml:context>
    <inkml:brush xml:id="br0">
      <inkml:brushProperty name="width" value="0.05" units="cm"/>
      <inkml:brushProperty name="height" value="0.05" units="cm"/>
      <inkml:brushProperty name="color" value="#004F8B"/>
    </inkml:brush>
  </inkml:definitions>
  <inkml:trace contextRef="#ctx0" brushRef="#br0">1 144 4287 0 0,'2'-2'536'0'0,"0"0"0"0"0,0 1 0 0 0,0-1 0 0 0,0 0 0 0 0,1 1 0 0 0,-1 0 0 0 0,0-1 0 0 0,1 1 0 0 0,3-1 0 0 0,34-14 9788 0 0,-29 12-9477 0 0,-2 2-507 0 0,-1-1 0 0 0,1 0 0 0 0,-1 0 0 0 0,0-1 0 0 0,0 0 0 0 0,0 0 0 0 0,7-7 0 0 0,-12 9-452 0 0</inkml:trace>
  <inkml:trace contextRef="#ctx0" brushRef="#br0" timeOffset="1">65 0 3767 0 0,'0'2'291'0'0,"0"10"139"0"0,2-1 0 0 0,3 16 0 0 0,1 10 2309 0 0,2 69 3840 0 0,2 13-704 0 0,1-21-3577 0 0,-11-85-5934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3.593"/>
    </inkml:context>
    <inkml:brush xml:id="br0">
      <inkml:brushProperty name="width" value="0.05" units="cm"/>
      <inkml:brushProperty name="height" value="0.05" units="cm"/>
      <inkml:brushProperty name="color" value="#004F8B"/>
    </inkml:brush>
  </inkml:definitions>
  <inkml:trace contextRef="#ctx0" brushRef="#br0">67 83 5495 0 0,'-4'11'488'0'0,"0"-1"-392"0"0,-4-1-96 0 0,2 1 0 0 0,-1 0 456 0 0,-2 0 72 0 0,2 0 16 0 0,3-1 0 0 0,-3-2-352 0 0,2-1 56 0 0,-1-2-5272 0 0</inkml:trace>
  <inkml:trace contextRef="#ctx0" brushRef="#br0" timeOffset="1">134 1 3079 0 0,'2'1'227'0'0,"30"19"1579"0"0,24 4 9420 0 0,-50-21-10055 0 0,-1-1-922 0 0,8 3 2070 0 0,-4-5-7434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3.988"/>
    </inkml:context>
    <inkml:brush xml:id="br0">
      <inkml:brushProperty name="width" value="0.05" units="cm"/>
      <inkml:brushProperty name="height" value="0.05" units="cm"/>
      <inkml:brushProperty name="color" value="#004F8B"/>
    </inkml:brush>
  </inkml:definitions>
  <inkml:trace contextRef="#ctx0" brushRef="#br0">0 35 2615 0 0,'0'0'194'0'0,"0"1"698"0"0,15-1 1885 0 0,-12 0-2670 0 0,3-1-55 0 0,1 0 0 0 0,-1-1 0 0 0,0 1 0 0 0,0-1-1 0 0,0-1 1 0 0,0 1 0 0 0,0-1 0 0 0,7-5-1 0 0,14 0-164 0 0,-29 6 48 0 0,0 0 62 0 0,0 7 18 0 0,2-3-3 0 0,0-2-10 0 0,0 0-1 0 0,0 0 1 0 0,0 1 0 0 0,0-1-1 0 0,0 0 1 0 0,0 0 0 0 0,0 0-1 0 0,0 1 1 0 0,0-1 0 0 0,0 0-1 0 0,-1 0 1 0 0,1 0 0 0 0,0 1-1 0 0,0-1 1 0 0,0 0 0 0 0,0 0-1 0 0,0 0 1 0 0,0 0 0 0 0,0 1-1 0 0,0-1 1 0 0,0 0 0 0 0,-1 0-1 0 0,1 0 1 0 0,0 0 0 0 0,0 0-1 0 0,0 1 1 0 0,0-1 0 0 0,-1 0-1 0 0,1 0 1 0 0,0 0 0 0 0,0 0-1 0 0,0 0 1 0 0,0 0 0 0 0,-1 0-1 0 0,1 0 1 0 0,0 0 0 0 0,0 0-1 0 0,-1 0 1 0 0,1 0 6 0 0,-1 1 0 0 0,1-1 0 0 0,0 0 0 0 0,-1 0 0 0 0,1 0 0 0 0,0 0-1 0 0,-1 1 1 0 0,1-1 0 0 0,0 0 0 0 0,-1 0 0 0 0,1 1 0 0 0,0-1 0 0 0,0 0 0 0 0,-1 0 0 0 0,1 1 0 0 0,0-1 0 0 0,0 0-1 0 0,0 1 1 0 0,-1-1 0 0 0,1 0 0 0 0,0 1 0 0 0,0-1 0 0 0,0 1 0 0 0,0-1 0 0 0,0 0 0 0 0,0 1 0 0 0,0-1 0 0 0,0 1-1 0 0,-1-1 1 0 0,2 0 0 0 0,-1 1 0 0 0,0-1 0 0 0,0 1 0 0 0,-1 2 467 0 0,2-3-473 0 0,0-1-1 0 0,-1 1 1 0 0,1-1-1 0 0,0 1 1 0 0,-1 0-1 0 0,1-1 1 0 0,0 1-1 0 0,0 0 1 0 0,-1 0-1 0 0,1 0 1 0 0,0-1-1 0 0,0 1 1 0 0,-1 0-1 0 0,1 0 1 0 0,0 0-1 0 0,0 0 1 0 0,0 0-1 0 0,-1 0 1 0 0,1 0-1 0 0,0 1 1 0 0,0-1-1 0 0,-1 0 1 0 0,1 0-1 0 0,0 1 1 0 0,0-1-1 0 0,-1 0 1 0 0,1 1 0 0 0,0-1-1 0 0,-1 1 1 0 0,1-1-1 0 0,0 1 1 0 0,-1-1-1 0 0,1 1 1 0 0,-1-1-1 0 0,1 1 1 0 0,-1-1-1 0 0,1 1 1 0 0,-1 0-1 0 0,0-1 1 0 0,1 1-1 0 0,-1 0 1 0 0,0 0-1 0 0,1-1 1 0 0,-1 1-1 0 0,0 0 1 0 0,0 0-1 0 0,0-1 1 0 0,1 1-1 0 0,-1 0 1 0 0,0 1-1 0 0,-4 24-1 0 0,-3-3-44 0 0,7-22-184 0 0,4 0-2328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4.477"/>
    </inkml:context>
    <inkml:brush xml:id="br0">
      <inkml:brushProperty name="width" value="0.05" units="cm"/>
      <inkml:brushProperty name="height" value="0.05" units="cm"/>
      <inkml:brushProperty name="color" value="#004F8B"/>
    </inkml:brush>
  </inkml:definitions>
  <inkml:trace contextRef="#ctx0" brushRef="#br0">190 6 2359 0 0,'3'-2'208'0'0,"2"0"-197"0"0,0 1 121 0 0,0 0 1 0 0,1 1-1 0 0,-1 0 0 0 0,11 1 0 0 0,-11 0-121 0 0,0 4 42 0 0,-4-4-53 0 0,-1-1 0 0 0,1 1 0 0 0,-1 0 0 0 0,0-1 0 0 0,1 1 0 0 0,-1-1 0 0 0,0 1 0 0 0,1 0 0 0 0,-1 0 0 0 0,0-1 0 0 0,0 1 0 0 0,0 0 0 0 0,1-1 0 0 0,-1 1 0 0 0,0 0 0 0 0,0 0 0 0 0,0-1 0 0 0,0 1 0 0 0,0 0 0 0 0,-1-1 0 0 0,1 1 0 0 0,0 0 0 0 0,0 0 0 0 0,0-1 0 0 0,-1 1 0 0 0,1 0 0 0 0,0-1 0 0 0,-1 1 0 0 0,1-1 0 0 0,0 1 0 0 0,-2 1 0 0 0,1 0 0 0 0,-2 4 61 0 0,0 0-1 0 0,-1 0 0 0 0,0 0 0 0 0,0-1 0 0 0,-8 10 0 0 0,-2 2 154 0 0,3-6 271 0 0,1-1-1 0 0,-2 0 1 0 0,1 0 0 0 0,-1-1-1 0 0,-14 8 1 0 0,-4 3 1002 0 0,-5-1 606 0 0,28-16-1159 0 0,1 0-1 0 0,-1 1 1 0 0,1-1-1 0 0,-1 1 1 0 0,-12 10 4899 0 0,19-14-5739 0 0,7-6 1048 0 0,8 1-103 0 0,23-4 0 0 0,-2 1 14 0 0,34-10 229 0 0,-46 12-1151 0 0,-16 5-66 0 0,-1-1 1 0 0,1-1-1 0 0,13-5 0 0 0,-12 2-53 0 0,-9 5-17 0 0,1 1-1 0 0,0-1 1 0 0,-1 1-1 0 0,1-1 1 0 0,0 1-1 0 0,-1 0 1 0 0,1-1-1 0 0,0 1 1 0 0,0 0 0 0 0,-1-1-1 0 0,1 1 1 0 0,0 0-1 0 0,0 0 1 0 0,0 0-1 0 0,-1-1 1 0 0,2 1-1 0 0,1 0-861 0 0,3 0-807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9.402"/>
    </inkml:context>
    <inkml:brush xml:id="br0">
      <inkml:brushProperty name="width" value="0.05" units="cm"/>
      <inkml:brushProperty name="height" value="0.05" units="cm"/>
      <inkml:brushProperty name="color" value="#004F8B"/>
    </inkml:brush>
  </inkml:definitions>
  <inkml:trace contextRef="#ctx0" brushRef="#br0">113 20 7367 0 0,'-6'10'253'0'0,"1"1"-1"0"0,0 0 1 0 0,0 1-1 0 0,-5 23 1 0 0,-5 12 856 0 0,-5 5 643 0 0,11-28 1686 0 0,1 1 0 0 0,-9 49 0 0 0,8 3-3167 0 0,6-51 1593 0 0,2 0 0 0 0,3 37 0 0 0,-1-50-1104 0 0,1 0-1 0 0,1 0 0 0 0,0 0 1 0 0,0 0-1 0 0,2 0 0 0 0,8 17 1 0 0,-8-20-797 0 0,0-1 0 0 0,1 0 0 0 0,0 0 1 0 0,1-1-1 0 0,9 11 0 0 0,-9-12 37 0 0,1 0 1 0 0,-1 0-1 0 0,1-1 0 0 0,0 0 0 0 0,0 0 1 0 0,1-1-1 0 0,0 0 0 0 0,0 0 1 0 0,0-1-1 0 0,0 0 0 0 0,1-1 0 0 0,-1 0 1 0 0,11 1-1 0 0,11 3 0 0 0,-30-7 11 0 0,0 0-1 0 0,0 0 1 0 0,0 1 0 0 0,1-1-1 0 0,-1-1 1 0 0,0 1-1 0 0,0 0 1 0 0,0 0 0 0 0,1 0-1 0 0,-1-1 1 0 0,0 1 0 0 0,0 0-1 0 0,0-1 1 0 0,0 1 0 0 0,0-1-1 0 0,0 1 1 0 0,0-1-1 0 0,0 0 1 0 0,0 1 0 0 0,0-1-1 0 0,0 0 1 0 0,0 0 0 0 0,1-2-1 0 0,-1 1-106 0 0,1 0 0 0 0,-1-1-1 0 0,0 1 1 0 0,0-1-1 0 0,-1 0 1 0 0,1 1 0 0 0,0-5-1 0 0,1-1-1067 0 0,3-8-6371 0 0,0-2-2578 0 0</inkml:trace>
  <inkml:trace contextRef="#ctx0" brushRef="#br0" timeOffset="1">550 0 19663 0 0,'-5'31'4154'0'0,"0"60"0"0"0,0-1-621 0 0,-34 97-2638 0 0,4-26-527 0 0,32-123-427 0 0,2-34-4 0 0,2-1 1 0 0,-1 0 0 0 0,0 0-1 0 0,1 0 1 0 0,-1 1 0 0 0,1-1-1 0 0,0 0 1 0 0,0 0 0 0 0,2 4-1 0 0,10-10-7734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4.858"/>
    </inkml:context>
    <inkml:brush xml:id="br0">
      <inkml:brushProperty name="width" value="0.05" units="cm"/>
      <inkml:brushProperty name="height" value="0.05" units="cm"/>
      <inkml:brushProperty name="color" value="#004F8B"/>
    </inkml:brush>
  </inkml:definitions>
  <inkml:trace contextRef="#ctx0" brushRef="#br0">0 0 7567 0 0,'7'12'678'0'0,"0"1"-1"0"0,-2-1 0 0 0,1 1 0 0 0,-2 0 1 0 0,6 24-1 0 0,6 69 6240 0 0,-2-8-3843 0 0,-3-59-2685 0 0,-10-35-1384 0 0,0-1 0 0 0,1 0 0 0 0,-1 0 0 0 0,1 0 0 0 0,3 3 0 0 0,4 2-5887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39:45.287"/>
    </inkml:context>
    <inkml:brush xml:id="br0">
      <inkml:brushProperty name="width" value="0.05" units="cm"/>
      <inkml:brushProperty name="height" value="0.05" units="cm"/>
      <inkml:brushProperty name="color" value="#004F8B"/>
    </inkml:brush>
  </inkml:definitions>
  <inkml:trace contextRef="#ctx0" brushRef="#br0">12 4 2039 0 0,'-12'-2'11890'0'0,"17"4"-11045"0"0,2 0 82 0 0,0 1 0 0 0,0-1 0 0 0,1-1 0 0 0,-1 1 0 0 0,8-1 0 0 0,-7 0-605 0 0,-1-1 1 0 0,1 0 0 0 0,0 0-1 0 0,0-1 1 0 0,-1 0-1 0 0,1-1 1 0 0,-1 1 0 0 0,11-5-1 0 0,-16 5-241 0 0,0 0 0 0 0,1 1 0 0 0,-1-1 0 0 0,0 0 0 0 0,1 1 0 0 0,3-1 0 0 0,-5 1-69 0 0,-1 0 0 0 0,1 0 0 0 0,-1 0 0 0 0,0 0 0 0 0,1 0 0 0 0,-1 1 0 0 0,1-1 1 0 0,-1 0-1 0 0,1 0 0 0 0,-1 0 0 0 0,0 1 0 0 0,1-1 0 0 0,-1 0 0 0 0,1 0 1 0 0,-1 1-1 0 0,0-1 0 0 0,1 0 0 0 0,-1 1 0 0 0,0-1 0 0 0,0 0 0 0 0,1 1 0 0 0,-1-1 1 0 0,0 1-1 0 0,0-1 0 0 0,1 0 0 0 0,-1 1 0 0 0,0-1 0 0 0,0 1 0 0 0,0-1 0 0 0,0 1 1 0 0,0-1-1 0 0,0 0 0 0 0,0 1 0 0 0,0-1 0 0 0,0 1 0 0 0,0-1 0 0 0,0 1 0 0 0,0-1 1 0 0,0 1-1 0 0,0-1 0 0 0,0 1 0 0 0,0 0 0 0 0,0 71 220 0 0,0-20-232 0 0,12 81 0 0 0,-11-120 0 0 0,0 18 53 0 0,0 17 30 0 0,1-38 16 0 0,2 7 303 0 0,-1 0 1 0 0,0 0-1 0 0,-2 1 1 0 0,0-1-1 0 0,-2 31 0 0 0,1-48-333 0 0,0 0 0 0 0,0 0 0 0 0,0 1 0 0 0,0-1 0 0 0,-1 0-1 0 0,1 0 1 0 0,0 1 0 0 0,0-1 0 0 0,0 0 0 0 0,0 0 0 0 0,0 0-1 0 0,0 1 1 0 0,-1-1 0 0 0,1 0 0 0 0,0 0 0 0 0,0 0 0 0 0,0 0-1 0 0,-1 0 1 0 0,1 1 0 0 0,0-1 0 0 0,0 0 0 0 0,0 0 0 0 0,-1 0-1 0 0,1 0 1 0 0,0 0 0 0 0,0 0 0 0 0,-1 0 0 0 0,1 0-1 0 0,0 0 1 0 0,0 0 0 0 0,-1 0 0 0 0,1 0 0 0 0,0 0 0 0 0,0 0-1 0 0,-1 0 1 0 0,1 0 0 0 0,0 0 0 0 0,-1 0 0 0 0,-13-6 691 0 0,11 4-713 0 0,0 0 1 0 0,0 0-1 0 0,0 0 1 0 0,1 0 0 0 0,-1 0-1 0 0,1-1 1 0 0,-5-4 0 0 0,-21-42 329 0 0,16 30-1171 0 0,1-1 0 0 0,-13-31-1 0 0,15 23-6323 0 0,0-3-2313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45.114"/>
    </inkml:context>
    <inkml:brush xml:id="br0">
      <inkml:brushProperty name="width" value="0.05" units="cm"/>
      <inkml:brushProperty name="height" value="0.05" units="cm"/>
      <inkml:brushProperty name="color" value="#004F8B"/>
    </inkml:brush>
  </inkml:definitions>
  <inkml:trace contextRef="#ctx0" brushRef="#br0">81 1 4519 0 0,'0'0'10'0'0,"-1"0"-1"0"0,1 0 0 0 0,0 0 0 0 0,-1 0 0 0 0,1 0 0 0 0,0 0 0 0 0,-1 0 0 0 0,1 0 0 0 0,0 0 0 0 0,-1 0 0 0 0,1 0 0 0 0,-1 0 0 0 0,1 1 1 0 0,0-1-1 0 0,-1 0 0 0 0,1 0 0 0 0,0 0 0 0 0,0 1 0 0 0,-1-1 0 0 0,1 0 0 0 0,0 0 0 0 0,0 1 0 0 0,-1-1 0 0 0,1 0 0 0 0,0 1 1 0 0,0-1-1 0 0,-1 0 0 0 0,1 1 0 0 0,0-1 0 0 0,0 0 0 0 0,0 1 0 0 0,0-1 0 0 0,-6 18 158 0 0,4-13-154 0 0,-42 191 6401 0 0,38-167-5852 0 0,-5 63 3268 0 0,10-74-3084 0 0,0-4 106 0 0,1 0-1 0 0,2 27 0 0 0,-1-37-643 0 0,-1 1 0 0 0,1 0 0 0 0,0-1 0 0 0,0 1-1 0 0,1-1 1 0 0,0 1 0 0 0,-1-1 0 0 0,1 0 0 0 0,1 1 0 0 0,-1-1-1 0 0,1 0 1 0 0,4 5 0 0 0,-5-8-138 0 0,0 1 0 0 0,0 0 0 0 0,1-1 1 0 0,-1 0-1 0 0,0 1 0 0 0,1-1 0 0 0,-1 0 0 0 0,1 0 0 0 0,0 0 0 0 0,-1-1 0 0 0,1 1 0 0 0,0-1 0 0 0,-1 1 1 0 0,1-1-1 0 0,0 0 0 0 0,0 0 0 0 0,-1 0 0 0 0,1 0 0 0 0,0-1 0 0 0,-1 1 0 0 0,1-1 0 0 0,0 1 0 0 0,2-2 1 0 0,8-3-65 0 0,-1 1 0 0 0,0-2 0 0 0,15-9 0 0 0,-26 15-6 0 0,36-24-1900 0 0,-13 6-4757 0 0,-9 5 195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45.462"/>
    </inkml:context>
    <inkml:brush xml:id="br0">
      <inkml:brushProperty name="width" value="0.05" units="cm"/>
      <inkml:brushProperty name="height" value="0.05" units="cm"/>
      <inkml:brushProperty name="color" value="#004F8B"/>
    </inkml:brush>
  </inkml:definitions>
  <inkml:trace contextRef="#ctx0" brushRef="#br0">39 35 4199 0 0,'-2'9'436'0'0,"-11"36"2658"0"0,-6 53 0 0 0,17-85-2387 0 0,0 1-1 0 0,2 0 1 0 0,0-1 0 0 0,0 1-1 0 0,1-1 1 0 0,1 1 0 0 0,0 0 0 0 0,6 20-1 0 0,-6-31-510 0 0,-1 1-1 0 0,1-1 0 0 0,-1 0 1 0 0,1 1-1 0 0,0-1 1 0 0,0 0-1 0 0,0 0 0 0 0,0 0 1 0 0,1-1-1 0 0,-1 1 1 0 0,1 0-1 0 0,0-1 0 0 0,0 0 1 0 0,0 0-1 0 0,0 0 1 0 0,0 0-1 0 0,0 0 0 0 0,1 0 1 0 0,-1-1-1 0 0,0 0 1 0 0,1 1-1 0 0,3 0 0 0 0,-2-2-93 0 0,0 1 0 0 0,-1-1 0 0 0,1 1-1 0 0,0-1 1 0 0,-1-1 0 0 0,1 1 0 0 0,0-1-1 0 0,-1 1 1 0 0,1-1 0 0 0,-1-1 0 0 0,1 1-1 0 0,-1-1 1 0 0,1 1 0 0 0,-1-1 0 0 0,0-1-1 0 0,8-4 1 0 0,-4 0-32 0 0,0 0 0 0 0,0 0 0 0 0,-1-1 0 0 0,0 0 1 0 0,0 0-1 0 0,-1-1 0 0 0,0 0 0 0 0,0 0 0 0 0,-1-1 0 0 0,5-12 0 0 0,-3 6-8 0 0,-1 0 1 0 0,-1-1-1 0 0,-1 0 1 0 0,-1 1-1 0 0,3-30 0 0 0,-6 44-58 0 0,1-5 6 0 0,0 0 0 0 0,-1 0 0 0 0,0 0 0 0 0,0 0 1 0 0,0-1-1 0 0,-1 1 0 0 0,-1 0 0 0 0,-2-12 0 0 0,-4 9-10 0 0,4 6 12 0 0,-1 0-1 0 0,1 0 1 0 0,-1 1-1 0 0,0-1 1 0 0,0 1 0 0 0,0 0-1 0 0,0 1 1 0 0,-1-1-1 0 0,1 1 1 0 0,-11-3 0 0 0,1 2-55 0 0,-1 0 0 0 0,-28-1 0 0 0,40 4-377 0 0,0 0 1 0 0,0 0 0 0 0,0 0-1 0 0,0 1 1 0 0,0-1 0 0 0,0 1-1 0 0,-5 2 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46.286"/>
    </inkml:context>
    <inkml:brush xml:id="br0">
      <inkml:brushProperty name="width" value="0.05" units="cm"/>
      <inkml:brushProperty name="height" value="0.05" units="cm"/>
      <inkml:brushProperty name="color" value="#004F8B"/>
    </inkml:brush>
  </inkml:definitions>
  <inkml:trace contextRef="#ctx0" brushRef="#br0">4 725 2415 0 0,'4'0'230'0'0,"0"0"0"0"0,0 0-1 0 0,0-1 1 0 0,0 1 0 0 0,0-1 0 0 0,-1 0-1 0 0,1 0 1 0 0,0 0 0 0 0,0-1-1 0 0,0 1 1 0 0,-1-1 0 0 0,1 0-1 0 0,-1 0 1 0 0,1 0 0 0 0,-1 0-1 0 0,3-4 1 0 0,2 0 707 0 0,-1 0-1 0 0,0-1 1 0 0,0 0 0 0 0,-1-1 0 0 0,8-12 0 0 0,-3 5-298 0 0,-5 6-288 0 0,-1 1 1 0 0,0-1-1 0 0,0 0 1 0 0,0 0-1 0 0,3-11 1 0 0,-4 5-26 0 0,-2 8-123 0 0,0 0 0 0 0,0 0-1 0 0,-1 1 1 0 0,0-1 0 0 0,0-8-1 0 0,-1 14-128 0 0,0-1 0 0 0,0 1-1 0 0,0 0 1 0 0,0-1 0 0 0,0 1-1 0 0,-1-1 1 0 0,1 1 0 0 0,0 0-1 0 0,-1-1 1 0 0,1 1 0 0 0,-1 0-1 0 0,0 0 1 0 0,1-1 0 0 0,-1 1-1 0 0,0 0 1 0 0,0 0 0 0 0,1 0-1 0 0,-1 0 1 0 0,0 0 0 0 0,0 0-1 0 0,-2-1 1 0 0,2 1 31 0 0,-1 0 1 0 0,0 0-1 0 0,0 0 0 0 0,0 0 1 0 0,0 1-1 0 0,0-1 0 0 0,0 1 0 0 0,0-1 1 0 0,-1 1-1 0 0,1 0 0 0 0,0 0 1 0 0,-4 0-1 0 0,2 0 18 0 0,-1 1-1 0 0,0 0 1 0 0,1 0-1 0 0,-1 0 1 0 0,1 0-1 0 0,0 1 1 0 0,-1-1-1 0 0,1 1 1 0 0,0 0-1 0 0,0 1 1 0 0,0-1-1 0 0,-5 4 1 0 0,3 1-42 0 0,0-1 0 0 0,0 2 0 0 0,0-1 0 0 0,1 0 0 0 0,0 1 0 0 0,1 0-1 0 0,0 0 1 0 0,-5 14 0 0 0,5-10 89 0 0,0 1 1 0 0,1 0-1 0 0,0 0 0 0 0,1 0 0 0 0,-1 18 0 0 0,2-5 215 0 0,0-9 69 0 0,1 0 1 0 0,2 24-1 0 0,0-29-178 0 0,-1 0 217 0 0,1 1 0 0 0,1 0-1 0 0,0-1 1 0 0,0 1-1 0 0,8 16 1 0 0,-8-24-255 0 0,-1 0 0 0 0,1 1 0 0 0,1-1 0 0 0,-1-1-1 0 0,1 1 1 0 0,-1 0 0 0 0,2-1 0 0 0,-1 0 0 0 0,0 0 0 0 0,1 0 0 0 0,5 4 0 0 0,-7-7-183 0 0,-1 0 0 0 0,1 1 0 0 0,-1-1 0 0 0,1 0 0 0 0,-1-1 1 0 0,1 1-1 0 0,0 0 0 0 0,-1-1 0 0 0,1 1 0 0 0,0-1 0 0 0,-1 0 1 0 0,1 0-1 0 0,0 0 0 0 0,-1 0 0 0 0,1-1 0 0 0,0 1 0 0 0,-1-1 1 0 0,1 1-1 0 0,0-1 0 0 0,-1 0 0 0 0,1 0 0 0 0,-1 0 0 0 0,1-1 1 0 0,-1 1-1 0 0,0 0 0 0 0,4-3 0 0 0,2-3 9 0 0,0 1 1 0 0,0-1-1 0 0,0 0 0 0 0,-1-1 1 0 0,0 0-1 0 0,-1 0 0 0 0,10-15 1 0 0,6-13-164 0 0,-8 15-420 0 0,-2-1 1 0 0,0 0-1 0 0,12-33 0 0 0,-7 6-328 0 0,-3 10 494 0 0,-1 0 0 0 0,-2-2 0 0 0,5-44 1 0 0,-12 48 312 0 0,-2 0 0 0 0,-3-48 0 0 0,-1 50 31 0 0,0 1 8 0 0,-1 1 1 0 0,-12-54-1 0 0,13 80 5 0 0,0 0 16 0 0,1 0-1 0 0,-1 1 1 0 0,-1-1 0 0 0,1 1 0 0 0,-1-1-1 0 0,0 1 1 0 0,-1 0 0 0 0,-4-7-1 0 0,3 7 4 0 0,4 4-11 0 0,0 1 0 0 0,0-1 0 0 0,0 1 0 0 0,0 0-1 0 0,-1-1 1 0 0,1 1 0 0 0,0 0 0 0 0,-1 0 0 0 0,1 0 0 0 0,-1 0 0 0 0,1 0 0 0 0,-3-1 0 0 0,3 2-10 0 0,-1 0 1 0 0,1-1-1 0 0,0 1 1 0 0,0 0-1 0 0,0 0 1 0 0,0 0-1 0 0,-1 0 1 0 0,1 0-1 0 0,0 0 1 0 0,0 1-1 0 0,0-1 1 0 0,0 0-1 0 0,0 1 1 0 0,0-1-1 0 0,-1 0 0 0 0,1 1 1 0 0,0-1-1 0 0,0 1 1 0 0,-1 1-1 0 0,-17 13 14 0 0,15-11-9 0 0,0 1 0 0 0,1 0 0 0 0,0 0-1 0 0,0 0 1 0 0,0 0 0 0 0,0 0 0 0 0,1 0 0 0 0,-3 9-1 0 0,-9 46 72 0 0,12-48-59 0 0,1-1 0 0 0,0 1 0 0 0,1 0 0 0 0,0-1 0 0 0,0 1 0 0 0,5 21 0 0 0,0-11 91 0 0,2 0 0 0 0,13 33 1 0 0,2-3 387 0 0,16 66 1 0 0,-32-94-410 0 0,-1 0 0 0 0,-1 1 0 0 0,-1-1 0 0 0,-1 1 1 0 0,-2 32-1 0 0,-17 102 560 0 0,14-141-626 0 0,-3 13 119 0 0,0-1-1 0 0,-21 59 1 0 0,25-84-355 0 0,0 0 1 0 0,-1-1-1 0 0,1 1 0 0 0,-1-1 1 0 0,-6 9-1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46.669"/>
    </inkml:context>
    <inkml:brush xml:id="br0">
      <inkml:brushProperty name="width" value="0.05" units="cm"/>
      <inkml:brushProperty name="height" value="0.05" units="cm"/>
      <inkml:brushProperty name="color" value="#004F8B"/>
    </inkml:brush>
  </inkml:definitions>
  <inkml:trace contextRef="#ctx0" brushRef="#br0">52 0 7455 0 0,'0'2'124'0'0,"0"1"0"0"0,0-1 0 0 0,0 0 0 0 0,0 0 0 0 0,0 1 0 0 0,0-1 0 0 0,0 0 0 0 0,-1 0 0 0 0,1 1 0 0 0,-1-1 0 0 0,0 0 0 0 0,1 0 0 0 0,-1 0 0 0 0,0 0 0 0 0,-2 3 0 0 0,-1 4 850 0 0,-6 18 1442 0 0,2 1 1 0 0,-7 36-1 0 0,12-47-1936 0 0,1 0 0 0 0,1 0-1 0 0,1-1 1 0 0,0 1 0 0 0,4 22 0 0 0,26 108 2089 0 0,-17-89-905 0 0,11 106 1 0 0,-18-86-816 0 0,-1-10-38 0 0,-3 80 0 0 0,-4-129-606 0 0,0 0 1 0 0,-7 27 0 0 0,8-44-423 0 0,1 0 0 0 0,-1 0 0 0 0,0-1 0 0 0,0 1 0 0 0,0-1 0 0 0,0 1 0 0 0,0-1-1 0 0,-2 3 1 0 0,2-3-251 0 0,0 0-1 0 0,0 0 0 0 0,0 0 0 0 0,0 0 1 0 0,-1 0-1 0 0,1 0 0 0 0,0 0 0 0 0,-1 0 1 0 0,1-1-1 0 0,0 1 0 0 0,-1-1 0 0 0,1 1 1 0 0,-1-1-1 0 0,1 1 0 0 0,-1-1 0 0 0,-2 0 1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47.018"/>
    </inkml:context>
    <inkml:brush xml:id="br0">
      <inkml:brushProperty name="width" value="0.05" units="cm"/>
      <inkml:brushProperty name="height" value="0.05" units="cm"/>
      <inkml:brushProperty name="color" value="#004F8B"/>
    </inkml:brush>
  </inkml:definitions>
  <inkml:trace contextRef="#ctx0" brushRef="#br0">43 412 3247 0 0,'-4'3'174'0'0,"3"-2"-147"0"0,0 0 0 0 0,-1 0 0 0 0,1 0 0 0 0,-1 0 0 0 0,1 0 0 0 0,-1-1-1 0 0,0 1 1 0 0,1-1 0 0 0,-1 1 0 0 0,-2 0 0 0 0,2-1 121 0 0,1 0 1 0 0,0 1 0 0 0,0-1 0 0 0,0 0-1 0 0,0 0 1 0 0,0 1 0 0 0,-1-1-1 0 0,1 0 1 0 0,0 0 0 0 0,-2-1-1 0 0,2 1 16 0 0,1 0 0 0 0,0 0 0 0 0,0 0 0 0 0,-2-1 1310 0 0,2 0-1310 0 0,0 1 0 0 0,0 0 0 0 0,-1 0 0 0 0,1 0 0 0 0,0-1-1 0 0,0 1 1 0 0,0 0 0 0 0,0 0 0 0 0,0-1 0 0 0,0 1 0 0 0,0 0-1 0 0,0 0 1 0 0,0-1 0 0 0,0 1 0 0 0,0 0 0 0 0,0 0 0 0 0,0-1 0 0 0,0 1-1 0 0,5-14 5749 0 0,2 3-5122 0 0,8-6 1031 0 0,0 0 1 0 0,1 1 0 0 0,28-23-1 0 0,60-35 1562 0 0,-82 59-2687 0 0,10-5 472 0 0,2 1 1 0 0,38-15 0 0 0,-27 13-642 0 0,74-26-461 0 0,1 0-60 0 0,-52 20-610 0 0,-66 27-83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47.586"/>
    </inkml:context>
    <inkml:brush xml:id="br0">
      <inkml:brushProperty name="width" value="0.05" units="cm"/>
      <inkml:brushProperty name="height" value="0.05" units="cm"/>
      <inkml:brushProperty name="color" value="#004F8B"/>
    </inkml:brush>
  </inkml:definitions>
  <inkml:trace contextRef="#ctx0" brushRef="#br0">0 1 2159 0 0,'1'1'160'0'0,"5"19"1927"0"0,-1-1 0 0 0,-1 1 0 0 0,0-1 0 0 0,1 32 0 0 0,-4-36-1560 0 0,5 109 4618 0 0,-4-62-3124 0 0,0-46-1587 0 0,0 1 0 0 0,1-1 0 0 0,10 28 0 0 0,-13-42-547 0 0,4 2-468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48.062"/>
    </inkml:context>
    <inkml:brush xml:id="br0">
      <inkml:brushProperty name="width" value="0.05" units="cm"/>
      <inkml:brushProperty name="height" value="0.05" units="cm"/>
      <inkml:brushProperty name="color" value="#004F8B"/>
    </inkml:brush>
  </inkml:definitions>
  <inkml:trace contextRef="#ctx0" brushRef="#br0">1 1 3799 0 0,'2'19'745'0'0,"-2"1"-1"0"0,-1 32 0 0 0,-1 16 3091 0 0,4-28-283 0 0,8 44 0 0 0,-7-72-2662 0 0,-1 0 0 0 0,2 0 0 0 0,-1 0 1 0 0,2-1-1 0 0,-1 1 0 0 0,2-1 0 0 0,-1 0 0 0 0,9 11 0 0 0,-12-19-684 0 0,0-1 0 0 0,0 1 0 0 0,0-1 0 0 0,0 0 0 0 0,1 0 0 0 0,-1 0 0 0 0,1 0 0 0 0,-1 0 0 0 0,5 2 0 0 0,-5-3-123 0 0,0 0 0 0 0,0-1 0 0 0,0 1 0 0 0,0-1 0 0 0,0 1 1 0 0,0-1-1 0 0,0 0 0 0 0,0 0 0 0 0,0 0 0 0 0,0 0 0 0 0,0 0 0 0 0,0 0 1 0 0,0 0-1 0 0,0-1 0 0 0,0 1 0 0 0,3-2 0 0 0,6-1 147 0 0,-9 3-196 0 0,0-1 0 0 0,-1 1 0 0 0,1-1 1 0 0,0 1-1 0 0,-1-1 0 0 0,1 0 0 0 0,0 1 0 0 0,-1-1 0 0 0,1 0 1 0 0,-1 0-1 0 0,3-2 0 0 0,8-6 151 0 0,-12 8-178 0 0,1 1 0 0 0,0-1 0 0 0,0 1 0 0 0,0-1 0 0 0,-1 1 0 0 0,1-1 0 0 0,0 1 0 0 0,-1-1 0 0 0,1 0 0 0 0,0 1 0 0 0,-1-1 0 0 0,1 0 0 0 0,-1 1 0 0 0,1-1 0 0 0,-1 0 0 0 0,0 0 0 0 0,1 0 0 0 0,-1 0 0 0 0,0 1-1 0 0,1-1 1 0 0,-1 0 0 0 0,0 0 0 0 0,0 0 0 0 0,0 0 0 0 0,0 0 0 0 0,0 0 0 0 0,0 0 0 0 0,0 1 0 0 0,0-1 0 0 0,0 0 0 0 0,0 0 0 0 0,0 0 0 0 0,-1 0 0 0 0,1 0 0 0 0,-1-1 0 0 0,1 0-47 0 0,0 0 0 0 0,0 0 0 0 0,0 0-1 0 0,1 0 1 0 0,-1-1 0 0 0,0 1 0 0 0,1 0 0 0 0,0 0-1 0 0,-1 0 1 0 0,1 0 0 0 0,1-2 0 0 0,3-10-1166 0 0,-4 9 742 0 0,3-8-7442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49.312"/>
    </inkml:context>
    <inkml:brush xml:id="br0">
      <inkml:brushProperty name="width" value="0.05" units="cm"/>
      <inkml:brushProperty name="height" value="0.05" units="cm"/>
      <inkml:brushProperty name="color" value="#004F8B"/>
    </inkml:brush>
  </inkml:definitions>
  <inkml:trace contextRef="#ctx0" brushRef="#br0">1 0 7687 0 0,'0'2'590'0'0,"6"21"418"0"0,-2-1-1 0 0,0 0 1 0 0,1 40 0 0 0,-1-7 1347 0 0,9 56 1613 0 0,-13-110-4007 0 0,0 1 0 0 0,1 0 0 0 0,-1-1-1 0 0,0 1 1 0 0,1 0 0 0 0,-1-1 0 0 0,1 1-1 0 0,0-1 1 0 0,0 1 0 0 0,-1-1 0 0 0,1 1-1 0 0,0-1 1 0 0,2 2 0 0 0,1-10-5416 0 0,0-2 11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19.742"/>
    </inkml:context>
    <inkml:brush xml:id="br0">
      <inkml:brushProperty name="width" value="0.05" units="cm"/>
      <inkml:brushProperty name="height" value="0.05" units="cm"/>
      <inkml:brushProperty name="color" value="#004F8B"/>
    </inkml:brush>
  </inkml:definitions>
  <inkml:trace contextRef="#ctx0" brushRef="#br0">98 90 9215 0 0,'6'-9'662'0'0,"1"0"-1"0"0,0 0 0 0 0,1 1 1 0 0,0 0-1 0 0,0 0 0 0 0,1 1 1 0 0,13-9-1 0 0,-19 14-341 0 0,1 0 0 0 0,-1 0 1 0 0,1 1-1 0 0,-1-1 0 0 0,1 1 0 0 0,0 0 1 0 0,0 0-1 0 0,-1 0 0 0 0,1 0 0 0 0,0 0 0 0 0,0 1 1 0 0,0 0-1 0 0,0 0 0 0 0,0 0 0 0 0,0 0 1 0 0,0 1-1 0 0,0-1 0 0 0,0 1 0 0 0,-1 0 0 0 0,1 1 1 0 0,0-1-1 0 0,4 3 0 0 0,0 0 242 0 0,9 5 413 0 0,0 1 1 0 0,29 23-1 0 0,-42-29-663 0 0,1 0-1 0 0,-1 1 0 0 0,0-1 1 0 0,0 1-1 0 0,0 0 1 0 0,0 0-1 0 0,-1 1 1 0 0,0-1-1 0 0,0 1 0 0 0,-1-1 1 0 0,0 1-1 0 0,0 0 1 0 0,2 9-1 0 0,-2-3-190 0 0,-1 0 0 0 0,0 1 1 0 0,-1-1-1 0 0,0 1 0 0 0,-1-1 0 0 0,0 1 0 0 0,-1-1 0 0 0,-1 1 1 0 0,0-1-1 0 0,0 0 0 0 0,-1 0 0 0 0,-7 13 0 0 0,-9 14 353 0 0,-1-1-1 0 0,-30 41 0 0 0,32-51-420 0 0,-65 93-53 0 0,-65 104 0 0 0,144-216 0 0 0,0 0 0 0 0,0 0 0 0 0,1 1 0 0 0,0 0 0 0 0,-4 13 0 0 0,8-10 0 0 0,0-13-84 0 0,0 0-1 0 0,1 1 1 0 0,-1-1-1 0 0,0 0 1 0 0,0 1-1 0 0,1-1 1 0 0,-1 0-1 0 0,0 0 1 0 0,0 1 0 0 0,1-1-1 0 0,-1 0 1 0 0,0 0-1 0 0,1 1 1 0 0,-1-1-1 0 0,0 0 1 0 0,1 0 0 0 0,-1 0-1 0 0,0 0 1 0 0,1 0-1 0 0,-1 1 1 0 0,1-1-1 0 0,-1 0 1 0 0,0 0-1 0 0,1 0 1 0 0,10-2-6833 0 0,2-4-3279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49.676"/>
    </inkml:context>
    <inkml:brush xml:id="br0">
      <inkml:brushProperty name="width" value="0.05" units="cm"/>
      <inkml:brushProperty name="height" value="0.05" units="cm"/>
      <inkml:brushProperty name="color" value="#004F8B"/>
    </inkml:brush>
  </inkml:definitions>
  <inkml:trace contextRef="#ctx0" brushRef="#br0">5 0 5351 0 0,'0'0'576'0'0,"-3"3"-576"0"0,2-1 0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0.106"/>
    </inkml:context>
    <inkml:brush xml:id="br0">
      <inkml:brushProperty name="width" value="0.05" units="cm"/>
      <inkml:brushProperty name="height" value="0.05" units="cm"/>
      <inkml:brushProperty name="color" value="#004F8B"/>
    </inkml:brush>
  </inkml:definitions>
  <inkml:trace contextRef="#ctx0" brushRef="#br0">25 279 2503 0 0,'7'-5'1434'0'0,"-2"5"-966"0"0,-1-1 0 0 0,0 0 0 0 0,0 0 1 0 0,0-1-1 0 0,0 1 0 0 0,0-1 0 0 0,0 0 1 0 0,-1 0-1 0 0,1-1 0 0 0,0 1 0 0 0,-1 0 1 0 0,0-1-1 0 0,5-5 0 0 0,2-3 1093 0 0,0 0 0 0 0,12-22 0 0 0,-10 15-1118 0 0,-4 5-103 0 0,0-1 0 0 0,-1 0 0 0 0,0 0 1 0 0,-1-1-1 0 0,-1 0 0 0 0,7-30 0 0 0,-11 42-254 0 0,-1 1 0 0 0,1 0 0 0 0,-1-1-1 0 0,0 1 1 0 0,0 0 0 0 0,0 0 0 0 0,0-1 0 0 0,0 1 0 0 0,0 0-1 0 0,0-1 1 0 0,-1 1 0 0 0,0 0 0 0 0,-1-4 0 0 0,2 5 352 0 0,-2 0-233 0 0,0 1 1 0 0,1-1-1 0 0,-1 1 0 0 0,0-1 0 0 0,0 1 0 0 0,0-1 0 0 0,-3 1 1 0 0,1 0-27 0 0,0 1 0 0 0,0-1 0 0 0,0 1 0 0 0,0 0 0 0 0,0 0 0 0 0,0 0 0 0 0,0 1 0 0 0,0 0 1 0 0,1-1-1 0 0,-1 1 0 0 0,0 0 0 0 0,1 1 0 0 0,0-1 0 0 0,0 1 0 0 0,-1-1 0 0 0,2 1 0 0 0,-5 5 1 0 0,-5 5 211 0 0,1 1 1 0 0,-16 25-1 0 0,19-25-195 0 0,0 1-1 0 0,1 0 1 0 0,0 0-1 0 0,1 1 1 0 0,1 0-1 0 0,1 0 1 0 0,0 0-1 0 0,1 0 1 0 0,-2 33-1 0 0,5-34 111 0 0,0 0-1 0 0,1 1 0 0 0,0-1 0 0 0,1 0 1 0 0,1-1-1 0 0,1 1 0 0 0,0 0 1 0 0,1-1-1 0 0,0 0 0 0 0,1 0 0 0 0,8 14 1 0 0,-13-26-265 0 0,0 0 0 0 0,1 0-1 0 0,-1 0 1 0 0,0 0 0 0 0,1 0 0 0 0,0 0 0 0 0,-1 0 0 0 0,1-1 0 0 0,0 1 0 0 0,0-1 0 0 0,0 1 0 0 0,0-1 0 0 0,0 0 0 0 0,0 1 0 0 0,0-1-1 0 0,0 0 1 0 0,1 0 0 0 0,-1-1 0 0 0,0 1 0 0 0,1 0 0 0 0,-1-1 0 0 0,0 1 0 0 0,1-1 0 0 0,-1 0 0 0 0,1 0 0 0 0,-1 0 0 0 0,1 0 0 0 0,-1 0 0 0 0,0-1-1 0 0,1 1 1 0 0,-1-1 0 0 0,1 1 0 0 0,-1-1 0 0 0,0 0 0 0 0,0 0 0 0 0,5-3 0 0 0,0 0-54 0 0,0 0 0 0 0,0-1-1 0 0,-1 0 1 0 0,0 0 0 0 0,1-1 0 0 0,-2 0 0 0 0,1 0 0 0 0,-1 0 0 0 0,8-12-1 0 0,1-6-1087 0 0,-2-1 0 0 0,17-46 0 0 0,-10 18-3012 0 0,-2 2-3904 0 0,-8 27 537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0.502"/>
    </inkml:context>
    <inkml:brush xml:id="br0">
      <inkml:brushProperty name="width" value="0.05" units="cm"/>
      <inkml:brushProperty name="height" value="0.05" units="cm"/>
      <inkml:brushProperty name="color" value="#004F8B"/>
    </inkml:brush>
  </inkml:definitions>
  <inkml:trace contextRef="#ctx0" brushRef="#br0">61 1 3423 0 0,'0'0'264'0'0,"3"6"1575"0"0,-2-1-851 0 0,0 1 1 0 0,0-1-1 0 0,0 1 0 0 0,-1 0 1 0 0,0-1-1 0 0,0 1 0 0 0,-1-1 1 0 0,-1 9-1 0 0,0 7 1582 0 0,-15 130 5555 0 0,14-131-7595 0 0,-25 120 2631 0 0,24-126-2193 0 0,0 0 0 0 0,2 0 0 0 0,-3 27 0 0 0,6-42-960 0 0,-1-1-1 0 0,1 0 1 0 0,-1 0-1 0 0,1 1 1 0 0,0-1 0 0 0,0 0-1 0 0,0 1 1 0 0,1-2-1 0 0,4-9 13 0 0,35-121-20 0 0,-25 74 0 0 0,44-105 0 0 0,-51 142-15 0 0,-7 18 10 0 0,-1 0-1 0 0,1 0 1 0 0,-1 0-1 0 0,1 0 1 0 0,0 0 0 0 0,1 0-1 0 0,-1 0 1 0 0,1 1-1 0 0,-1-1 1 0 0,1 1-1 0 0,5-5 1 0 0,-7 8 2 0 0,-1-1 0 0 0,1 1 0 0 0,-1 0 0 0 0,1-1 1 0 0,-1 1-1 0 0,1 0 0 0 0,-1 0 0 0 0,1 0 0 0 0,-1-1 0 0 0,1 1 0 0 0,0 0 0 0 0,-1 0 0 0 0,1 0 1 0 0,-1 0-1 0 0,1 0 0 0 0,-1 0 0 0 0,1 0 0 0 0,0 0 0 0 0,-1 0 0 0 0,1 0 0 0 0,-1 0 0 0 0,1 1 1 0 0,-1-1-1 0 0,1 0 0 0 0,-1 0 0 0 0,1 0 0 0 0,-1 1 0 0 0,1-1 0 0 0,-1 0 0 0 0,1 1 0 0 0,-1-1 0 0 0,1 0 1 0 0,-1 1-1 0 0,0-1 0 0 0,1 1 0 0 0,-1-1 0 0 0,1 0 0 0 0,-1 1 0 0 0,0-1 0 0 0,0 1 0 0 0,1-1 1 0 0,-1 1-1 0 0,0-1 0 0 0,0 1 0 0 0,1 0 0 0 0,-1-1 0 0 0,0 1 0 0 0,0-1 0 0 0,0 2 0 0 0,1-1-12 0 0,3 12 40 0 0,-1-1 0 0 0,0 0 0 0 0,0 1 0 0 0,-1-1 0 0 0,0 23 0 0 0,-1-15 20 0 0,5 23 0 0 0,-3-26-45 0 0,-1-9 0 0 0,-1 0 0 0 0,1 0 0 0 0,0 0 0 0 0,6 12 0 0 0,-8-19 0 0 0,1 1 0 0 0,0 0 0 0 0,0-1 0 0 0,-1 1 0 0 0,1 0 0 0 0,0-1 0 0 0,0 1 0 0 0,1-1 0 0 0,-1 0 0 0 0,0 1 0 0 0,0-1 0 0 0,1 0 0 0 0,-1 0 0 0 0,0 0 0 0 0,3 2 0 0 0,0-1-12 0 0,-3-1-51 0 0,12 3-110 0 0,-10-3-207 0 0,0-1-1 0 0,0 0 1 0 0,-1 0-1 0 0,1 0 1 0 0,0-1-1 0 0,0 1 1 0 0,-1-1-1 0 0,1 1 1 0 0,0-1-1 0 0,4-2 1 0 0,25-13-10265 0 0,-19 6 2947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0.867"/>
    </inkml:context>
    <inkml:brush xml:id="br0">
      <inkml:brushProperty name="width" value="0.05" units="cm"/>
      <inkml:brushProperty name="height" value="0.05" units="cm"/>
      <inkml:brushProperty name="color" value="#004F8B"/>
    </inkml:brush>
  </inkml:definitions>
  <inkml:trace contextRef="#ctx0" brushRef="#br0">89 0 6991 0 0,'0'3'431'0'0,"-1"0"0"0"0,-1 0 0 0 0,1-1-1 0 0,0 1 1 0 0,-1-1 0 0 0,1 1 0 0 0,-1-1-1 0 0,0 1 1 0 0,0-1 0 0 0,1 0-1 0 0,-5 4 1 0 0,-1 1 1699 0 0,1 1-1016 0 0,0 0 0 0 0,1 0 0 0 0,0 0 0 0 0,1 1 0 0 0,0-1 0 0 0,1 1 0 0 0,-1 0 0 0 0,1 1 0 0 0,-1 9 0 0 0,-2 14 958 0 0,-1 41-1 0 0,5-58-1348 0 0,1 1-220 0 0,0 0 0 0 0,4 29 0 0 0,-3-40-423 0 0,1-1 0 0 0,0 1 0 0 0,1-1 0 0 0,-1 1 1 0 0,1-1-1 0 0,0 0 0 0 0,0 0 0 0 0,1 0 0 0 0,0 0 1 0 0,-1 0-1 0 0,8 8 0 0 0,-3-6-80 0 0,4-3 0 0 0,-9-4 0 0 0,1 0 0 0 0,0 0 0 0 0,0 0-1 0 0,-1-1 1 0 0,1 1 0 0 0,0-1 0 0 0,-1 1 0 0 0,1-1 0 0 0,0 0-1 0 0,-1 0 1 0 0,1-1 0 0 0,-1 1 0 0 0,0 0 0 0 0,1-1 0 0 0,-1 1-1 0 0,0-1 1 0 0,0 0 0 0 0,0 0 0 0 0,3-3 0 0 0,4-5-347 0 0,-1-1 1 0 0,13-21-1 0 0,-5 7-1043 0 0,-3 6-6030 0 0,-4-2-2431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1.229"/>
    </inkml:context>
    <inkml:brush xml:id="br0">
      <inkml:brushProperty name="width" value="0.05" units="cm"/>
      <inkml:brushProperty name="height" value="0.05" units="cm"/>
      <inkml:brushProperty name="color" value="#004F8B"/>
    </inkml:brush>
  </inkml:definitions>
  <inkml:trace contextRef="#ctx0" brushRef="#br0">1 0 5815 0 0,'0'2'4950'0'0,"10"60"-1096"0"0,-1-24 4152 0 0,25 68 0 0 0,-13-57-5870 0 0,-19-44-2153 0 0,1-1 0 0 0,0 0 0 0 0,0 0 0 0 0,0 0 1 0 0,7 6-1 0 0,-9-9-509 0 0,10 5-920 0 0,-10-6 1184 0 0,1 0 0 0 0,-1 1 1 0 0,0-1-1 0 0,1 0 0 0 0,-1 0 1 0 0,1 0-1 0 0,-1 0 0 0 0,0 0 0 0 0,1 0 1 0 0,-1 0-1 0 0,1-1 0 0 0,-1 1 1 0 0,0 0-1 0 0,2-1 0 0 0,-1 0-911 0 0,0 0-1 0 0,0 0 0 0 0,0 0 1 0 0,0-1-1 0 0,0 1 1 0 0,0 0-1 0 0,-1-1 0 0 0,3-2 1 0 0,3-4-5874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1.643"/>
    </inkml:context>
    <inkml:brush xml:id="br0">
      <inkml:brushProperty name="width" value="0.05" units="cm"/>
      <inkml:brushProperty name="height" value="0.05" units="cm"/>
      <inkml:brushProperty name="color" value="#004F8B"/>
    </inkml:brush>
  </inkml:definitions>
  <inkml:trace contextRef="#ctx0" brushRef="#br0">1 0 2071 0 0,'0'0'2688'0'0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2.050"/>
    </inkml:context>
    <inkml:brush xml:id="br0">
      <inkml:brushProperty name="width" value="0.05" units="cm"/>
      <inkml:brushProperty name="height" value="0.05" units="cm"/>
      <inkml:brushProperty name="color" value="#004F8B"/>
    </inkml:brush>
  </inkml:definitions>
  <inkml:trace contextRef="#ctx0" brushRef="#br0">96 222 6735 0 0,'1'0'520'0'0,"2"-1"-439"0"0,-1 0 0 0 0,1 0 0 0 0,-1 0 0 0 0,1 0 0 0 0,-1 0 0 0 0,0 0 0 0 0,1 0 0 0 0,-1-1 0 0 0,0 0 0 0 0,0 1 0 0 0,0-1 0 0 0,0 0 0 0 0,0 0 0 0 0,-1 0 0 0 0,1 0 0 0 0,-1 0 0 0 0,3-4-1 0 0,3-4 585 0 0,1-1 112 0 0,0 0 0 0 0,0-1 1 0 0,9-21-1 0 0,-14 28-537 0 0,-1-1-1 0 0,0 0 0 0 0,0 0 1 0 0,0 0-1 0 0,-1 0 0 0 0,0 0 1 0 0,0 0-1 0 0,-1 0 1 0 0,0 0-1 0 0,0-11 0 0 0,0 15-134 0 0,0 1 0 0 0,0-1 0 0 0,-1 1 0 0 0,1-1 0 0 0,0 0 0 0 0,-1 1 0 0 0,1-1-1 0 0,-1 1 1 0 0,0-1 0 0 0,1 1 0 0 0,-1-1 0 0 0,0 1 0 0 0,0 0 0 0 0,0-1 0 0 0,0 1 0 0 0,0 0-1 0 0,0-1 1 0 0,0 1 0 0 0,0 0 0 0 0,0 0 0 0 0,-1 0 0 0 0,1 0 0 0 0,0 0 0 0 0,-1 1 0 0 0,1-1-1 0 0,-1 0 1 0 0,1 1 0 0 0,-1-1 0 0 0,1 1 0 0 0,-1-1 0 0 0,0 1 0 0 0,1 0 0 0 0,-1-1 0 0 0,1 1-1 0 0,-1 0 1 0 0,0 0 0 0 0,1 0 0 0 0,-1 0 0 0 0,1 1 0 0 0,-1-1 0 0 0,0 0 0 0 0,1 1 0 0 0,-3 0-1 0 0,-2 1 108 0 0,0 0 0 0 0,0 1 0 0 0,0 0-1 0 0,0 0 1 0 0,1 0 0 0 0,0 0-1 0 0,0 1 1 0 0,0 0 0 0 0,0 0-1 0 0,-5 5 1 0 0,0 5 240 0 0,1 0-1 0 0,0 1 0 0 0,1-1 1 0 0,0 2-1 0 0,2-1 1 0 0,-8 25-1 0 0,9-26-32 0 0,2 1-1 0 0,-1 0 1 0 0,2 0 0 0 0,0 0-1 0 0,1 0 1 0 0,0 0 0 0 0,1 1-1 0 0,3 18 1 0 0,-2-28-226 0 0,1 1 0 0 0,-1-1 0 0 0,1 0 0 0 0,1 0 0 0 0,-1 0 1 0 0,5 8-1 0 0,-6-11-151 0 0,1 0 1 0 0,0 0 0 0 0,0-1 0 0 0,0 1 0 0 0,0 0 0 0 0,0-1 0 0 0,0 1 0 0 0,1-1 0 0 0,-1 0-1 0 0,1 0 1 0 0,0 0 0 0 0,0 0 0 0 0,4 2 0 0 0,-5-4-183 0 0,0 1 0 0 0,0-1 0 0 0,0 0-1 0 0,0 0 1 0 0,0 0 0 0 0,0-1 0 0 0,0 1 0 0 0,0 0 0 0 0,0-1-1 0 0,0 1 1 0 0,0-1 0 0 0,-1 0 0 0 0,1 1 0 0 0,0-1 0 0 0,0 0-1 0 0,-1 0 1 0 0,1 0 0 0 0,0 0 0 0 0,-1-1 0 0 0,1 1 0 0 0,1-3-1 0 0,10-5-7389 0 0,0 2-1240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2.386"/>
    </inkml:context>
    <inkml:brush xml:id="br0">
      <inkml:brushProperty name="width" value="0.05" units="cm"/>
      <inkml:brushProperty name="height" value="0.05" units="cm"/>
      <inkml:brushProperty name="color" value="#004F8B"/>
    </inkml:brush>
  </inkml:definitions>
  <inkml:trace contextRef="#ctx0" brushRef="#br0">115 0 8319 0 0,'0'4'201'0'0,"0"-1"-1"0"0,0 0 1 0 0,0 1-1 0 0,0-1 1 0 0,-1 0-1 0 0,1 1 1 0 0,-1-1-1 0 0,0 0 1 0 0,-1 5-1 0 0,1-5 397 0 0,0 0 0 0 0,0 0-1 0 0,0 0 1 0 0,0 0-1 0 0,1 0 1 0 0,0 0 0 0 0,-1 0-1 0 0,1 0 1 0 0,0 0 0 0 0,1 1-1 0 0,-1-1 1 0 0,1 5 0 0 0,1-4 55 0 0,-1-1 1 0 0,1 0-1 0 0,0 1 1 0 0,0-1 0 0 0,0 0-1 0 0,0 0 1 0 0,0 0 0 0 0,1 0-1 0 0,-1 0 1 0 0,1-1-1 0 0,0 1 1 0 0,0-1 0 0 0,0 0-1 0 0,3 3 1 0 0,6 1 185 0 0,1 0 1 0 0,20 8-1 0 0,-1-2 743 0 0,-16-5-1124 0 0,-15-6-144 0 0,0 0-286 0 0,-1 2-27 0 0,1-1 0 0 0,-1 0 1 0 0,0 0-1 0 0,1 0 0 0 0,-1 0 0 0 0,0 0 0 0 0,0 0 1 0 0,-1 1-1 0 0,1-1 0 0 0,0 0 0 0 0,-1 0 1 0 0,1 0-1 0 0,-1 0 0 0 0,0 0 0 0 0,0 0 0 0 0,1 0 1 0 0,-1 0-1 0 0,-1 0 0 0 0,1 0 0 0 0,0-1 0 0 0,0 1 1 0 0,-3 2-1 0 0,-3 3 0 0 0,0-1 0 0 0,0 0 0 0 0,-17 11-1 0 0,-2 0 1 0 0,-6 6 0 0 0,29-21 0 0 0,0-1 0 0 0,0 0 0 0 0,0 1 0 0 0,0-1 0 0 0,0-1 0 0 0,0 1 0 0 0,-1 0 0 0 0,1-1 0 0 0,-6 0 0 0 0,7 0 0 0 0,0 1 0 0 0,0-1 0 0 0,-1 0 0 0 0,1 1 0 0 0,0-1 0 0 0,0 1 0 0 0,0-1 0 0 0,0 1 0 0 0,0 0 0 0 0,0 0 0 0 0,-4 2 0 0 0,-5 3 0 0 0,10-5-81 0 0,-1-1 0 0 0,1 0-1 0 0,-1 1 1 0 0,1-1 0 0 0,0 0 0 0 0,-1 1 0 0 0,1-1-1 0 0,-1 0 1 0 0,1 0 0 0 0,-1 0 0 0 0,1 0 0 0 0,-1-1 0 0 0,1 1-1 0 0,-1 0 1 0 0,1-1 0 0 0,-1 1 0 0 0,1-1 0 0 0,-1 1-1 0 0,1-1 1 0 0,0 0 0 0 0,-1 1 0 0 0,1-1 0 0 0,0 0-1 0 0,0 0 1 0 0,-2-2 0 0 0,1 1-451 0 0,0 0 0 0 0,0 0 0 0 0,0 0 0 0 0,0-1 0 0 0,0 1 0 0 0,1-1 0 0 0,-1 1-1 0 0,1-1 1 0 0,0 0 0 0 0,0 1 0 0 0,0-1 0 0 0,-1-3 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3.218"/>
    </inkml:context>
    <inkml:brush xml:id="br0">
      <inkml:brushProperty name="width" value="0.05" units="cm"/>
      <inkml:brushProperty name="height" value="0.05" units="cm"/>
      <inkml:brushProperty name="color" value="#004F8B"/>
    </inkml:brush>
  </inkml:definitions>
  <inkml:trace contextRef="#ctx0" brushRef="#br0">165 284 2527 0 0,'1'-1'187'0'0,"2"-4"-9"0"0,-1 0 0 0 0,1-1 0 0 0,-1 1 0 0 0,0-1 0 0 0,-1 1-1 0 0,2-8 1 0 0,5-39 1979 0 0,-7 42-1900 0 0,2-9 921 0 0,-2 0 0 0 0,0-1 1 0 0,-3-38-1 0 0,1 55-995 0 0,1 0 0 0 0,-1 0 0 0 0,0 1 1 0 0,0-1-1 0 0,0 0 0 0 0,0 1 0 0 0,0-1 0 0 0,-1 0 0 0 0,1 1 1 0 0,-1-1-1 0 0,1 1 0 0 0,-1 0 0 0 0,0 0 0 0 0,0 0 0 0 0,0 0 0 0 0,-4-3 1 0 0,3 3-62 0 0,1 0 1 0 0,-1 1 0 0 0,0-1 0 0 0,0 1-1 0 0,1 0 1 0 0,-1 0 0 0 0,0 0 0 0 0,0 0-1 0 0,0 0 1 0 0,0 1 0 0 0,-1-1 0 0 0,1 1 0 0 0,0 0-1 0 0,0 0 1 0 0,0 0 0 0 0,0 0 0 0 0,0 1-1 0 0,0-1 1 0 0,0 1 0 0 0,0 0 0 0 0,0 0-1 0 0,0 0 1 0 0,-5 3 0 0 0,3-2 6 0 0,0 1 0 0 0,1 0 1 0 0,0 0-1 0 0,0 1 0 0 0,0-1 0 0 0,-4 6 1 0 0,3-4-6 0 0,1 1 0 0 0,0 0 0 0 0,0 0 0 0 0,0 1 0 0 0,1-1 0 0 0,-5 13 0 0 0,2 2 304 0 0,0 1 1 0 0,-4 41-1 0 0,10-58-353 0 0,-2 17 645 0 0,2 1-1 0 0,0 0 0 0 0,4 24 1 0 0,-1-18 233 0 0,-3-27-839 0 0,0 1 0 0 0,1-1 1 0 0,-1 0-1 0 0,1 1 0 0 0,-1-1 0 0 0,1 0 1 0 0,0 1-1 0 0,0-1 0 0 0,0 0 1 0 0,0 0-1 0 0,0 0 0 0 0,0 0 0 0 0,0 0 1 0 0,1 0-1 0 0,-1 0 0 0 0,4 2 0 0 0,-4-3-82 0 0,-1-1-1 0 0,1 0 0 0 0,-1 0 0 0 0,1 0 1 0 0,-1-1-1 0 0,1 1 0 0 0,0 0 0 0 0,-1 0 1 0 0,1 0-1 0 0,-1 0 0 0 0,1 0 0 0 0,-1-1 0 0 0,1 1 1 0 0,-1 0-1 0 0,1-1 0 0 0,-1 1 0 0 0,2-1 1 0 0,-2 1 40 0 0,6-3-9 0 0,-1-1 0 0 0,0 1-1 0 0,0-1 1 0 0,0 0 0 0 0,0 0 0 0 0,-1-1 0 0 0,1 1-1 0 0,-1-1 1 0 0,3-6 0 0 0,6-7 179 0 0,12-25 0 0 0,3-17-391 0 0,-18 35 32 0 0,20-31-1 0 0,-26 48 119 0 0,8-9-62 0 0,-5 13 49 0 0,-2 8 12 0 0,-4-1 0 0 0,0 1 1 0 0,-1-1-1 0 0,1 0 1 0 0,0 1-1 0 0,-1 4 1 0 0,3 10 49 0 0,1 0-17 0 0,-3-12-5 0 0,0-1-1 0 0,0 0 0 0 0,1 1 0 0 0,0-1 0 0 0,0 0 1 0 0,0 0-1 0 0,1 0 0 0 0,-1 0 0 0 0,1-1 0 0 0,4 6 0 0 0,-6-9-485 0 0,-1-1 289 0 0,22-2-4804 0 0,-10-5-3084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3.584"/>
    </inkml:context>
    <inkml:brush xml:id="br0">
      <inkml:brushProperty name="width" value="0.05" units="cm"/>
      <inkml:brushProperty name="height" value="0.05" units="cm"/>
      <inkml:brushProperty name="color" value="#004F8B"/>
    </inkml:brush>
  </inkml:definitions>
  <inkml:trace contextRef="#ctx0" brushRef="#br0">0 1 4519 0 0,'0'0'347'0'0,"8"11"30"0"0,-5-3 1648 0 0,0-1 0 0 0,4 15-1 0 0,3 37 2807 0 0,-4-25-2681 0 0,23 191 5396 0 0,-16 114-2392 0 0,-10-235-3974 0 0,-2-85-1034 0 0,2-1-1 0 0,0 0 1 0 0,8 27-1 0 0,-10-42-155 0 0,0 0-1 0 0,0 0 1 0 0,0-1-1 0 0,1 1 1 0 0,-1-1-1 0 0,1 1 1 0 0,3 4-1 0 0,-4-8-165 0 0,1 0-1 0 0,-1 0 1 0 0,0 0-1 0 0,1 0 1 0 0,-1 0-1 0 0,0 0 1 0 0,0-1-1 0 0,0 1 1 0 0,2-3-1 0 0,-1-1-309 0 0,1 1-1 0 0,-1-1 1 0 0,0 0-1 0 0,0 0 1 0 0,0 0-1 0 0,-1 0 1 0 0,0 0-1 0 0,0-1 1 0 0,1-4 0 0 0,-1-30-7314 0 0,-3 9-88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41.007"/>
    </inkml:context>
    <inkml:brush xml:id="br0">
      <inkml:brushProperty name="width" value="0.05" units="cm"/>
      <inkml:brushProperty name="height" value="0.05" units="cm"/>
      <inkml:brushProperty name="color" value="#004F8B"/>
    </inkml:brush>
  </inkml:definitions>
  <inkml:trace contextRef="#ctx0" brushRef="#br0">2 98 7631 0 0,'0'0'583'0'0,"-1"-11"-144"0"0,1 7 730 0 0,0 0 0 0 0,1 1 0 0 0,-1-1 1 0 0,1 0-1 0 0,2-6 0 0 0,-1 6-652 0 0,-1 0 0 0 0,1 1 0 0 0,0-1 1 0 0,0 0-1 0 0,4-3 0 0 0,-5 4-458 0 0,1 1 1 0 0,1-1 0 0 0,-1 1-1 0 0,0 0 1 0 0,1 0-1 0 0,-1 0 1 0 0,1 0-1 0 0,-1 0 1 0 0,1 1-1 0 0,0-1 1 0 0,0 1-1 0 0,0-1 1 0 0,0 1 0 0 0,0 0-1 0 0,0 0 1 0 0,6 0-1 0 0,-7 0-33 0 0,13 3 95 0 0,-12-1-51 0 0,1 0 0 0 0,-1 0 1 0 0,0 0-1 0 0,0 0 0 0 0,0 1 1 0 0,0-1-1 0 0,0 1 0 0 0,0 0 1 0 0,-1 0-1 0 0,1 0 0 0 0,0 0 0 0 0,-1 1 1 0 0,0-1-1 0 0,1 1 0 0 0,-1-1 1 0 0,0 1-1 0 0,0 0 0 0 0,-1-1 0 0 0,1 1 1 0 0,-1 0-1 0 0,1 1 0 0 0,-1-1 1 0 0,0 0-1 0 0,0 0 0 0 0,0 0 1 0 0,0 6-1 0 0,1 6 582 0 0,0 1 0 0 0,-2 0 0 0 0,0-1 0 0 0,-2 22 1 0 0,1-25-371 0 0,-8 61 1933 0 0,6-52-1830 0 0,0 1 0 0 0,1-1 0 0 0,1 0-1 0 0,1 1 1 0 0,5 33 0 0 0,-5-54-252 0 0,13-13-4566 0 0,-8 3-1985 0 0,-1-2-1856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20.155"/>
    </inkml:context>
    <inkml:brush xml:id="br0">
      <inkml:brushProperty name="width" value="0.05" units="cm"/>
      <inkml:brushProperty name="height" value="0.05" units="cm"/>
      <inkml:brushProperty name="color" value="#004F8B"/>
    </inkml:brush>
  </inkml:definitions>
  <inkml:trace contextRef="#ctx0" brushRef="#br0">109 0 9615 0 0,'-1'6'273'0'0,"0"-1"0"0"0,1 0 0 0 0,-1 1 0 0 0,1-1 0 0 0,0 0 0 0 0,2 8 0 0 0,-1-7 606 0 0,0 0 0 0 0,1 0 0 0 0,0 0 0 0 0,0 0 0 0 0,1 0 0 0 0,-1 0-1 0 0,8 10 1 0 0,2 0 2252 0 0,1-1 0 0 0,1 0 0 0 0,22 20 0 0 0,-5-6-1445 0 0,-28-26-1702 0 0,0-1 0 0 0,0 0 0 0 0,0 0-1 0 0,1 0 1 0 0,-1 0 0 0 0,0 0 0 0 0,1-1 0 0 0,-1 1 0 0 0,8 1 0 0 0,-10-3-823 0 0,9-6-2624 0 0,-1 0-3638 0 0</inkml:trace>
  <inkml:trace contextRef="#ctx0" brushRef="#br0" timeOffset="1">297 130 17279 0 0,'-43'25'2931'0'0,"1"1"-1"0"0,-46 39 1 0 0,66-46-1885 0 0,-63 49 1625 0 0,85-67-2676 0 0,-1-1-1 0 0,0 1 0 0 0,0-1 1 0 0,1 1-1 0 0,-1-1 0 0 0,0 1 1 0 0,0-1-1 0 0,0 0 0 0 0,0 1 0 0 0,0-1 1 0 0,1 0-1 0 0,-1 0 0 0 0,0 1 1 0 0,-1-1-1 0 0,1-1-24 0 0,1 1 0 0 0,0 0 0 0 0,0-1 0 0 0,-1 1 0 0 0,1-1 1 0 0,0 1-1 0 0,0-1 0 0 0,-1 1 0 0 0,1-1 0 0 0,0 1 0 0 0,0-1 0 0 0,0 1 0 0 0,0-1 0 0 0,0 0 0 0 0,0 1 0 0 0,0-1 1 0 0,0 1-1 0 0,0-1 0 0 0,0 1 0 0 0,0-1 0 0 0,0 1 0 0 0,0-1 0 0 0,0 1 0 0 0,0-1 0 0 0,0 1 0 0 0,1-2 0 0 0,4-14-559 0 0,8-8-3708 0 0,-9 17 83 0 0,5-8-4318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3.961"/>
    </inkml:context>
    <inkml:brush xml:id="br0">
      <inkml:brushProperty name="width" value="0.05" units="cm"/>
      <inkml:brushProperty name="height" value="0.05" units="cm"/>
      <inkml:brushProperty name="color" value="#004F8B"/>
    </inkml:brush>
  </inkml:definitions>
  <inkml:trace contextRef="#ctx0" brushRef="#br0">0 74 2015 0 0,'18'-22'136'0'0,"-16"19"202"0"0,0 0 0 0 0,0 1 0 0 0,0-1-1 0 0,0 1 1 0 0,0-1 0 0 0,0 1 0 0 0,1 0-1 0 0,-1-1 1 0 0,1 1 0 0 0,0 1 0 0 0,-1-1-1 0 0,1 0 1 0 0,0 1 0 0 0,0-1 0 0 0,6-1-1 0 0,10-3 1804 0 0,17-3 1696 0 0,-33 9-3610 0 0,-1 0 0 0 0,1 0-1 0 0,-1 0 1 0 0,0 0 0 0 0,1 0-1 0 0,-1 0 1 0 0,1 1 0 0 0,-1-1 0 0 0,0 1-1 0 0,1 0 1 0 0,-1-1 0 0 0,4 3 0 0 0,11 5 1112 0 0,-16-7-1184 0 0,1-1 0 0 0,0 1-1 0 0,-1-1 1 0 0,1 1-1 0 0,0 0 1 0 0,-1 0-1 0 0,1 0 1 0 0,-1 0 0 0 0,1 0-1 0 0,-1 0 1 0 0,0 0-1 0 0,1 1 1 0 0,-1-1-1 0 0,0 1 1 0 0,0-1 0 0 0,0 0-1 0 0,0 1 1 0 0,0 0-1 0 0,0-1 1 0 0,0 1-1 0 0,-1-1 1 0 0,1 1-1 0 0,0 0 1 0 0,-1 0 0 0 0,1 2-1 0 0,0 1 157 0 0,-1 1 0 0 0,0 0 0 0 0,0-1 0 0 0,0 1 0 0 0,0 0 0 0 0,-1-1 0 0 0,0 1 0 0 0,-3 7-1 0 0,-16 44 1020 0 0,15-44-1202 0 0,-10 23 379 0 0,-1 0-1 0 0,-2-1 1 0 0,-44 65 0 0 0,61-98-580 0 0,0 0 0 0 0,-1 0 0 0 0,1 0 0 0 0,-1 0 0 0 0,0 0 0 0 0,1 0-1 0 0,-1-1 1 0 0,0 1 0 0 0,0-1 0 0 0,0 1 0 0 0,0-1 0 0 0,0 0 0 0 0,0 0 0 0 0,0 0 0 0 0,-1 0 0 0 0,1 0 0 0 0,-3 1 0 0 0,4-3-445 0 0,1 0 0 0 0,-1 0 0 0 0,1 1 0 0 0,-1-1 1 0 0,1 0-1 0 0,0 0 0 0 0,-1 0 0 0 0,1 0 0 0 0,0 0 0 0 0,0 0 0 0 0,0 0 0 0 0,-1 0 0 0 0,1 0 0 0 0,0 0 0 0 0,0 0 0 0 0,1 0 0 0 0,-1-1 1 0 0,2-8-7033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4.341"/>
    </inkml:context>
    <inkml:brush xml:id="br0">
      <inkml:brushProperty name="width" value="0.05" units="cm"/>
      <inkml:brushProperty name="height" value="0.05" units="cm"/>
      <inkml:brushProperty name="color" value="#004F8B"/>
    </inkml:brush>
  </inkml:definitions>
  <inkml:trace contextRef="#ctx0" brushRef="#br0">30 4 2303 0 0,'1'0'167'0'0,"4"0"160"0"0,-4 1 51 0 0,0 0 1 0 0,0 0-1 0 0,1 0 0 0 0,-1 0 1 0 0,0 0-1 0 0,0 1 1 0 0,0-1-1 0 0,0 0 0 0 0,0 1 1 0 0,0-1-1 0 0,-1 1 0 0 0,1-1 1 0 0,0 1-1 0 0,0 2 1 0 0,-1-4-371 0 0,5 15 1918 0 0,0 0 1 0 0,-2 1 0 0 0,0-1-1 0 0,2 30 1 0 0,-4 65 2107 0 0,-1-89-3316 0 0,-43 477 7437 0 0,21-304-6634 0 0,20-179-1488 0 0,1 0 1 0 0,1 1-1 0 0,0-1 1 0 0,1 0-1 0 0,3 19 1 0 0,-3-32-158 0 0,7-3-216 0 0,-6 1 251 0 0,-1-1 0 0 0,0 1 1 0 0,0-1-1 0 0,0 1 0 0 0,0-1 0 0 0,0 1 1 0 0,0-1-1 0 0,0 0 0 0 0,0 0 0 0 0,0 0 1 0 0,0 1-1 0 0,0-1 0 0 0,0 0 0 0 0,-1 0 1 0 0,1 0-1 0 0,0 0 0 0 0,-1 0 0 0 0,1 0 1 0 0,0-2-1 0 0,9-25-2052 0 0,-8 23 1808 0 0,3-14-1600 0 0,-1-1-1 0 0,4-31 1 0 0,-4-11-6012 0 0,-2 25 1731 0 0</inkml:trace>
  <inkml:trace contextRef="#ctx0" brushRef="#br0" timeOffset="1">0 93 4607 0 0,'0'-1'-8'0'0,"7"-37"1360"0"0,-6 34-822 0 0,0 1 0 0 0,0 0 1 0 0,0 0-1 0 0,0 0 1 0 0,0 0-1 0 0,1 1 1 0 0,-1-1-1 0 0,1 0 1 0 0,2-3-1 0 0,-2 5-263 0 0,-1 0 1 0 0,0 1-1 0 0,0-1 0 0 0,1 0 0 0 0,-1 1 0 0 0,0-1 0 0 0,1 1 0 0 0,-1 0 1 0 0,0-1-1 0 0,1 1 0 0 0,-1 0 0 0 0,3 0 0 0 0,1-1 404 0 0,16-4 569 0 0,0 2 0 0 0,0 0 0 0 0,0 1 0 0 0,1 1-1 0 0,-1 1 1 0 0,0 1 0 0 0,35 6 0 0 0,-53-6-1097 0 0,0 0 0 0 0,0-1 0 0 0,1 1 0 0 0,-1 1 0 0 0,0-1 1 0 0,0 0-1 0 0,0 1 0 0 0,0 0 0 0 0,5 3 0 0 0,-7-3-72 0 0,0-1-1 0 0,0 1 1 0 0,0-1 0 0 0,1 1-1 0 0,-2 0 1 0 0,1-1-1 0 0,0 1 1 0 0,0 0 0 0 0,-1-1-1 0 0,1 1 1 0 0,0 0 0 0 0,-1 0-1 0 0,0 0 1 0 0,0 0 0 0 0,1 0-1 0 0,-1 0 1 0 0,0-1-1 0 0,-1 5 1 0 0,0 4 201 0 0,-1 0 1 0 0,0 1-1 0 0,0-1 1 0 0,-1 0-1 0 0,-5 11 1 0 0,-25 48 744 0 0,3-15-359 0 0,-62 85 0 0 0,-1-21-2949 0 0,92-117 1082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4.692"/>
    </inkml:context>
    <inkml:brush xml:id="br0">
      <inkml:brushProperty name="width" value="0.05" units="cm"/>
      <inkml:brushProperty name="height" value="0.05" units="cm"/>
      <inkml:brushProperty name="color" value="#004F8B"/>
    </inkml:brush>
  </inkml:definitions>
  <inkml:trace contextRef="#ctx0" brushRef="#br0">1 898 3311 0 0,'3'-2'107'0'0,"0"0"0"0"0,0 1 0 0 0,0-2-1 0 0,0 1 1 0 0,0 0 0 0 0,0 0-1 0 0,0-1 1 0 0,-1 0 0 0 0,1 1 0 0 0,-1-1-1 0 0,2-4 1 0 0,21-37 4327 0 0,-21 35-3354 0 0,33-73 5360 0 0,9-44-1769 0 0,-23 61-3276 0 0,2-9-607 0 0,-3-1 0 0 0,11-79-1 0 0,-21 88-597 0 0,12-90 548 0 0,-24 145 41 0 0,-3 8-207 0 0,2 3-523 0 0,0 0 1 0 0,1 1-1 0 0,-1-1 0 0 0,0 1 1 0 0,0 0-1 0 0,1-1 0 0 0,-1 1 1 0 0,1-1-1 0 0,-1 1 0 0 0,0 0 1 0 0,1 0-1 0 0,-1-1 0 0 0,0 2 1 0 0,-16 32 669 0 0,-1 36 523 0 0,2 1-1 0 0,-10 112 0 0 0,21-96-1114 0 0,4 1-1 0 0,17 144 0 0 0,-16-231-126 0 0,12 68 0 0 0,-10-59 0 0 0,0-1 0 0 0,1 0 0 0 0,0 0 0 0 0,1 0 0 0 0,5 10 0 0 0,-8-17 1 0 0,0-1 0 0 0,0 0 0 0 0,0 1 1 0 0,0-1-1 0 0,0 0 0 0 0,0 1 0 0 0,0-1 0 0 0,1 0 0 0 0,-1 0 0 0 0,0 0 0 0 0,0 0 1 0 0,1 0-1 0 0,-1 0 0 0 0,3 0 0 0 0,-3 0 0 0 0,0-1 0 0 0,0 0 0 0 0,0 0 0 0 0,0 0 0 0 0,1 0-1 0 0,-1 0 1 0 0,0 0 0 0 0,0 0 0 0 0,0 0 0 0 0,0 0 0 0 0,0 0 0 0 0,0-1 0 0 0,0 1 0 0 0,0 0 0 0 0,0-1 0 0 0,0 1 0 0 0,1-1 0 0 0,1-1-15 0 0,0-1 0 0 0,0 1 0 0 0,0-1 0 0 0,0 1 0 0 0,-1-1 0 0 0,0 0-1 0 0,1 0 1 0 0,-1 0 0 0 0,0 0 0 0 0,0 0 0 0 0,1-5 0 0 0,7-14-1829 0 0,-1-1-1 0 0,10-42 1 0 0,-5-11-9296 0 0,-10 48 4207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5.037"/>
    </inkml:context>
    <inkml:brush xml:id="br0">
      <inkml:brushProperty name="width" value="0.05" units="cm"/>
      <inkml:brushProperty name="height" value="0.05" units="cm"/>
      <inkml:brushProperty name="color" value="#004F8B"/>
    </inkml:brush>
  </inkml:definitions>
  <inkml:trace contextRef="#ctx0" brushRef="#br0">25 195 4055 0 0,'0'0'1819'0'0,"0"2"-252"0"0,1 12 1083 0 0,-1 0 1 0 0,-4 26-1 0 0,2-16-325 0 0,-7 34 363 0 0,6-46-2314 0 0,0 0 0 0 0,1-1 0 0 0,1 1 0 0 0,0 0 0 0 0,1 0 0 0 0,2 23 0 0 0,0-28-1708 0 0</inkml:trace>
  <inkml:trace contextRef="#ctx0" brushRef="#br0" timeOffset="1">130 41 3823 0 0,'-2'-6'344'0'0,"1"-1"-280"0"0,2-2-64 0 0,1 3 0 0 0,-7-7 8320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5.798"/>
    </inkml:context>
    <inkml:brush xml:id="br0">
      <inkml:brushProperty name="width" value="0.05" units="cm"/>
      <inkml:brushProperty name="height" value="0.05" units="cm"/>
      <inkml:brushProperty name="color" value="#004F8B"/>
    </inkml:brush>
  </inkml:definitions>
  <inkml:trace contextRef="#ctx0" brushRef="#br0">6 764 6191 0 0,'2'0'472'0'0,"1"0"-311"0"0,0-1 1 0 0,0 1-1 0 0,0-1 0 0 0,0 0 0 0 0,1 0 0 0 0,-1-1 0 0 0,-1 1 0 0 0,1 0 0 0 0,0-1 0 0 0,0 0 0 0 0,0 0 0 0 0,-1 0 1 0 0,1 0-1 0 0,-1 0 0 0 0,0 0 0 0 0,4-4 0 0 0,3-6 1362 0 0,0 1 1 0 0,10-17 0 0 0,-12 15-370 0 0,11-27 0 0 0,-5 11-432 0 0,-10 21-481 0 0,0 0-1 0 0,-1 0 0 0 0,0 0 1 0 0,1-11-1 0 0,3-6 1322 0 0,-6 25-1523 0 0,0-1 0 0 0,0 1 0 0 0,0-1-1 0 0,0 1 1 0 0,0 0 0 0 0,0-1 0 0 0,0 1 0 0 0,1 0 0 0 0,-1-1-1 0 0,0 1 1 0 0,0 0 0 0 0,0-1 0 0 0,-1 1 0 0 0,1-1 0 0 0,0 1-1 0 0,0 0 1 0 0,0-1 0 0 0,0 1 0 0 0,0 0 0 0 0,0-1-1 0 0,0 1 1 0 0,-1 0 0 0 0,1-1 0 0 0,0 1 0 0 0,0 0 0 0 0,0-1-1 0 0,-1 1 1 0 0,1 0 0 0 0,0 0 0 0 0,0-1 0 0 0,-1 1 0 0 0,1 0-1 0 0,0 0 1 0 0,-1 0 0 0 0,1-1 0 0 0,0 1 0 0 0,-1 0-1 0 0,1 0 1 0 0,0 0 0 0 0,-1 0 0 0 0,1 0 0 0 0,0 0 0 0 0,-1-1-1 0 0,1 1 1 0 0,0 0 0 0 0,-1 0 0 0 0,1 0 0 0 0,-1 0 0 0 0,1 0-1 0 0,0 0 1 0 0,-1 1 0 0 0,1-1 0 0 0,0 0 0 0 0,-1 0-1 0 0,1 0 1 0 0,0 0 0 0 0,-1 0 0 0 0,1 1 0 0 0,-3-1 130 0 0,1 1 1 0 0,0 0 0 0 0,0 0-1 0 0,0-1 1 0 0,0 1 0 0 0,0 1-1 0 0,-3 1 1 0 0,-9 12 171 0 0,1 1 1 0 0,1 0-1 0 0,0 1 0 0 0,1 1 1 0 0,1 0-1 0 0,0 0 0 0 0,2 1 1 0 0,-8 25-1 0 0,12-32-92 0 0,1 1-1 0 0,0 0 1 0 0,1 0 0 0 0,0 0-1 0 0,1 1 1 0 0,1 18 0 0 0,1-25-75 0 0,-1-1 1 0 0,1 1-1 0 0,0 0 1 0 0,0 0 0 0 0,1-1-1 0 0,0 1 1 0 0,0-1 0 0 0,1 1-1 0 0,0-1 1 0 0,0 0 0 0 0,0 0-1 0 0,1 0 1 0 0,0 0-1 0 0,6 6 1 0 0,-8-9-129 0 0,0-1 0 0 0,0-1 0 0 0,0 1 0 0 0,0 0 0 0 0,0 0 0 0 0,1-1 0 0 0,-1 1 0 0 0,1-1 0 0 0,-1 0 0 0 0,1 0 0 0 0,-1 0 0 0 0,1 0 0 0 0,0 0 0 0 0,0 0 0 0 0,-1-1 0 0 0,1 1 0 0 0,0-1 0 0 0,0 0 0 0 0,0 0 0 0 0,-1 0 0 0 0,1 0 0 0 0,0-1 0 0 0,0 1 0 0 0,-1-1 0 0 0,1 1 0 0 0,0-1 1 0 0,0 0-1 0 0,-1 0 0 0 0,1 0 0 0 0,-1-1 0 0 0,1 1 0 0 0,-1 0 0 0 0,0-1 0 0 0,1 0 0 0 0,-1 1 0 0 0,4-5 0 0 0,2-2-32 0 0,2-1 15 0 0,-1-1 0 0 0,1 0 0 0 0,-2 0 0 0 0,0-1 0 0 0,0 0 0 0 0,9-18 0 0 0,34-89-29 0 0,-45 107 0 0 0,-2 0 0 0 0,7-19 0 0 0,-10 27 0 0 0,0 0 0 0 0,0 0 0 0 0,-1-1 0 0 0,1 1 0 0 0,-1 0 0 0 0,0 0 0 0 0,0-1 0 0 0,0 1 0 0 0,-1 0 0 0 0,1 0 0 0 0,-1-1 0 0 0,1 1 0 0 0,-1 0 0 0 0,-2-5 0 0 0,3 7-3 0 0,-1 1 1 0 0,1-1-1 0 0,-1 1 0 0 0,1-1 1 0 0,-1 1-1 0 0,1-1 0 0 0,0 1 1 0 0,-1-1-1 0 0,0 1 0 0 0,1 0 1 0 0,-1-1-1 0 0,1 1 0 0 0,-1 0 1 0 0,1-1-1 0 0,-1 1 0 0 0,0 0 1 0 0,1 0-1 0 0,-1-1 0 0 0,0 1 1 0 0,1 0-1 0 0,-1 0 0 0 0,0 0 1 0 0,1 0-1 0 0,-1 0 0 0 0,0 0 1 0 0,1 0-1 0 0,-1 0 0 0 0,0 0 1 0 0,1 0-1 0 0,-1 1 0 0 0,0-1 1 0 0,1 0-1 0 0,-1 0 0 0 0,1 1 1 0 0,-1-1-1 0 0,0 0 0 0 0,1 1 1 0 0,-2 0-1 0 0,-23 17-142 0 0,22-15 133 0 0,-5 5-7 0 0,0 0 1 0 0,0 0 0 0 0,1 1-1 0 0,0-1 1 0 0,1 2 0 0 0,0-1-1 0 0,0 1 1 0 0,1 0 0 0 0,1 0 0 0 0,-1 0-1 0 0,2 1 1 0 0,-1 0 0 0 0,2-1-1 0 0,-1 1 1 0 0,1 0 0 0 0,1 1-1 0 0,0-1 1 0 0,1 20 0 0 0,0-30 36 0 0,1 0 1 0 0,-1 1-1 0 0,0-1 1 0 0,1 0-1 0 0,-1 0 1 0 0,0 0 0 0 0,1 0-1 0 0,-1 0 1 0 0,1 1-1 0 0,0-1 1 0 0,0 1-1 0 0,0-1 80 0 0,1-1-9 0 0,2-1-81 0 0,0 1-1 0 0,0-1 1 0 0,0 0 0 0 0,0-1-1 0 0,0 1 1 0 0,0-1-1 0 0,0 1 1 0 0,-1-1 0 0 0,1 0-1 0 0,-1-1 1 0 0,1 1 0 0 0,-1-1-1 0 0,0 1 1 0 0,0-1-1 0 0,3-3 1 0 0,3-3 12 0 0,-1-1-1 0 0,0 0 1 0 0,12-19-1 0 0,35-71-19 0 0,-46 81 0 0 0,-1 0 0 0 0,-1-1 0 0 0,7-29 0 0 0,-3 5 0 0 0,-6 24 0 0 0,0 0 0 0 0,1-22 0 0 0,12-99 0 0 0,-14 106 0 0 0,8-37 0 0 0,4-29 0 0 0,-13 81 0 0 0,-2 15 0 0 0,-1 1 0 0 0,1-1 0 0 0,-1 0 0 0 0,0 0 0 0 0,0 0 0 0 0,-1-5 0 0 0,1 9 0 0 0,0 1 0 0 0,0 0 0 0 0,0-1 0 0 0,0 1 0 0 0,0-1 0 0 0,-1 1 0 0 0,1 0 0 0 0,0-1 0 0 0,0 1 0 0 0,-1 0 0 0 0,1-1 0 0 0,0 1 0 0 0,0 0 0 0 0,-1-1 0 0 0,1 1 0 0 0,0 0 0 0 0,-1-1 0 0 0,1 1 0 0 0,0 0 0 0 0,-1 0 0 0 0,1 0 0 0 0,-1-1 0 0 0,1 1 0 0 0,0 0 0 0 0,-1 0 0 0 0,1 0 0 0 0,-1 0 0 0 0,1 0 0 0 0,-1 0 0 0 0,1 0 0 0 0,0 0 0 0 0,-1 0 0 0 0,1 0 0 0 0,-1 0 0 0 0,1 0 0 0 0,-1 0 0 0 0,1 0 0 0 0,0 0 0 0 0,-1 0 0 0 0,1 0 0 0 0,-1 1 0 0 0,1-1 0 0 0,0 0 0 0 0,-1 0 0 0 0,1 0 0 0 0,0 1 0 0 0,-1-1 0 0 0,1 0 0 0 0,-1 1 0 0 0,0 1 0 0 0,-1-1 0 0 0,1 0 0 0 0,0 1 0 0 0,0 0 0 0 0,0-1 0 0 0,0 1 0 0 0,0 0 0 0 0,0-1 0 0 0,0 1 0 0 0,0 0 0 0 0,1 0 0 0 0,-1 0 0 0 0,1 0 0 0 0,0-1 0 0 0,-1 4 0 0 0,-2 9 0 0 0,0-3 0 0 0,1-1 0 0 0,0 0 0 0 0,0 16 0 0 0,-2 12 0 0 0,0-11 0 0 0,2 0 0 0 0,2 37 0 0 0,0-32 0 0 0,7 80 0 0 0,-3-70 0 0 0,-2-21 0 0 0,1-1 0 0 0,1 1 0 0 0,1-1 0 0 0,11 29 0 0 0,-13-39 0 0 0,2 0 0 0 0,-1 0 0 0 0,1-1 0 0 0,1 0 0 0 0,0 0 0 0 0,0 0 0 0 0,1 0 0 0 0,0-1 0 0 0,0 0 0 0 0,12 9 0 0 0,-17-15 0 0 0,0-1 0 0 0,0 0 0 0 0,0 0 0 0 0,0 0 0 0 0,0 0 0 0 0,0 0 0 0 0,0-1 0 0 0,0 1 0 0 0,0 0 0 0 0,0-1 0 0 0,0 0 0 0 0,1 1 0 0 0,-1-1 0 0 0,0 0 0 0 0,0 0 0 0 0,1 0 0 0 0,-1-1 0 0 0,0 1 0 0 0,4-1 0 0 0,2-2 0 0 0,0 0 0 0 0,-1 0 0 0 0,15-9 0 0 0,-1 1 0 0 0,4-4-2105 0 0,-19 12 354 0 0,0-2 0 0 0,0 1 0 0 0,-1-1 0 0 0,7-6 0 0 0,-5 0-7685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6.322"/>
    </inkml:context>
    <inkml:brush xml:id="br0">
      <inkml:brushProperty name="width" value="0.05" units="cm"/>
      <inkml:brushProperty name="height" value="0.05" units="cm"/>
      <inkml:brushProperty name="color" value="#004F8B"/>
    </inkml:brush>
  </inkml:definitions>
  <inkml:trace contextRef="#ctx0" brushRef="#br0">2 1 7111 0 0,'-1'1'109'0'0,"1"0"1"0"0,0 1-1 0 0,0-1 0 0 0,-1 0 0 0 0,1 1 0 0 0,0-1 0 0 0,0 0 0 0 0,0 1 0 0 0,0-1 0 0 0,0 0 0 0 0,1 1 0 0 0,-1-1 0 0 0,0 0 0 0 0,1 1 0 0 0,-1-1 0 0 0,1 2 1 0 0,1 2 289 0 0,5 28 3943 0 0,-2-1-1 0 0,1 51 1 0 0,-7 69 604 0 0,0-28-2047 0 0,-1-25-1825 0 0,0-48-345 0 0,6 61 0 0 0,-2-85-729 0 0,16 99 0 0 0,-14-102 22 0 0,-2-11-62 0 0,1-1 0 0 0,0 0 0 0 0,0-1 0 0 0,9 19 1 0 0,-12-26-768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6.846"/>
    </inkml:context>
    <inkml:brush xml:id="br0">
      <inkml:brushProperty name="width" value="0.05" units="cm"/>
      <inkml:brushProperty name="height" value="0.05" units="cm"/>
      <inkml:brushProperty name="color" value="#004F8B"/>
    </inkml:brush>
  </inkml:definitions>
  <inkml:trace contextRef="#ctx0" brushRef="#br0">11 314 4287 0 0,'-10'-11'11269'0'0,"10"11"-11138"0"0,0 0 1 0 0,1 0-1 0 0,18-12 1594 0 0,1 0-1 0 0,1 1 1 0 0,32-12-1 0 0,-4 2-229 0 0,21-11 181 0 0,104-52 1159 0 0,-170 81-2712 0 0,1 1 1 0 0,0 0-1 0 0,0 0 1 0 0,0 0 0 0 0,0 1-1 0 0,1 0 1 0 0,-1 0-1 0 0,0 0 1 0 0,0 0 0 0 0,1 1-1 0 0,-1 0 1 0 0,0 0-1 0 0,1 1 1 0 0,-1 0-1 0 0,10 2 1 0 0,-11-2-88 0 0,-1 0 0 0 0,1 0 0 0 0,-1 1 1 0 0,0-1-1 0 0,0 1 0 0 0,1 0 0 0 0,-1 0 0 0 0,0 0 0 0 0,-1 0 1 0 0,1 0-1 0 0,0 1 0 0 0,-1-1 0 0 0,1 1 0 0 0,-1 0 0 0 0,0 0 1 0 0,0 0-1 0 0,0 0 0 0 0,0 0 0 0 0,2 5 0 0 0,1 5 205 0 0,-1 0 0 0 0,0 0 1 0 0,3 26-1 0 0,3 5 7 0 0,-7-33-248 0 0,0-1 0 0 0,1 1 0 0 0,1-1 0 0 0,10 19 0 0 0,-12-26 0 0 0,-1 0 0 0 0,1 0 0 0 0,-1 0 0 0 0,1 0 0 0 0,0 0 0 0 0,0 0 0 0 0,1-1 0 0 0,-1 1 0 0 0,0-1 0 0 0,1 0 0 0 0,0 0 0 0 0,-1 0 0 0 0,1-1 0 0 0,0 1 0 0 0,0-1 0 0 0,5 1 0 0 0,-5-1 0 0 0,-1 0 0 0 0,0-1 0 0 0,1 0 0 0 0,-1 0 0 0 0,0 0 0 0 0,1 0 0 0 0,-1-1 0 0 0,0 1 0 0 0,1-1 0 0 0,-1 0 0 0 0,0 0 0 0 0,0 0 0 0 0,1 0 0 0 0,-1 0 0 0 0,5-4 0 0 0,-3 2 0 0 0,0-1 0 0 0,-1 0 0 0 0,1 0 0 0 0,-1 0 0 0 0,0 0 0 0 0,-1-1 0 0 0,1 0 0 0 0,4-8 0 0 0,-1 1 0 0 0,-1-1 0 0 0,0-1 0 0 0,-1 1 0 0 0,0-1 0 0 0,-2 0 0 0 0,5-25 0 0 0,-7 28 0 0 0,-1 0 0 0 0,0 1 0 0 0,0-1 0 0 0,-1 0 0 0 0,0 0 0 0 0,-6-18 0 0 0,5 21 0 0 0,-1 0 0 0 0,0 0 0 0 0,0 0 0 0 0,0 1 0 0 0,-1-1 0 0 0,0 1 0 0 0,-1 0 0 0 0,0 0 0 0 0,-8-9 0 0 0,10 13-148 0 0,0 0-1 0 0,-1 0 1 0 0,1 0 0 0 0,-1 1 0 0 0,0-1-1 0 0,-7-3 1 0 0,10 6 88 0 0,0-1 1 0 0,0 1-1 0 0,0 0 1 0 0,-1-1-1 0 0,1 1 1 0 0,0 0-1 0 0,0 0 1 0 0,0-1-1 0 0,-1 1 1 0 0,1 0-1 0 0,0 0 1 0 0,0 0-1 0 0,0 1 1 0 0,-1-1-1 0 0,1 0 0 0 0,0 0 1 0 0,0 1-1 0 0,0-1 1 0 0,0 0-1 0 0,-1 1 1 0 0,1-1-1 0 0,0 1 1 0 0,0 0-1 0 0,0-1 1 0 0,0 1-1 0 0,0 0 1 0 0,0 0-1 0 0,1-1 1 0 0,-2 3-1 0 0,-8 10-4203 0 0,5-6-979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8.814"/>
    </inkml:context>
    <inkml:brush xml:id="br0">
      <inkml:brushProperty name="width" value="0.05" units="cm"/>
      <inkml:brushProperty name="height" value="0.05" units="cm"/>
      <inkml:brushProperty name="color" value="#004F8B"/>
    </inkml:brush>
  </inkml:definitions>
  <inkml:trace contextRef="#ctx0" brushRef="#br0">0 6 3679 0 0,'1'-1'284'0'0,"1"-3"-132"0"0,-2 3 516 0 0,10 5 236 0 0,-7-1-517 0 0,0-1-1 0 0,0 1 0 0 0,-1-1 1 0 0,1 1-1 0 0,-1 0 0 0 0,1 0 1 0 0,-1 1-1 0 0,0-1 0 0 0,0 0 1 0 0,1 5-1 0 0,1 0 597 0 0,-1 1-1 0 0,6 17 1 0 0,-3 7 1077 0 0,-2 0 0 0 0,2 65 1 0 0,-13 65 1023 0 0,7-163-3080 0 0,-4 38 1210 0 0,-10 45 1 0 0,13-75-932 0 0,1-7-107 0 0,-7-14-655 0 0,-2-27-992 0 0,3 0-1 0 0,-3-48 1 0 0,4 30 619 0 0,3 45 655 0 0,-1-7 74 0 0,2 0 1 0 0,0 1-1 0 0,1-1 1 0 0,3-22-1 0 0,-1 32 202 0 0,0 1-1 0 0,1 0 1 0 0,0 0 0 0 0,0 1-1 0 0,1-1 1 0 0,0 1 0 0 0,1-1-1 0 0,0 1 1 0 0,0 0-1 0 0,1 1 1 0 0,11-13 0 0 0,-13 16 157 0 0,0 0 0 0 0,0 1 0 0 0,1-1 0 0 0,-1 1 0 0 0,1 0 0 0 0,-1 0 0 0 0,1 1 0 0 0,0-1 0 0 0,0 1 0 0 0,0 0 1 0 0,0 0-1 0 0,1 1 0 0 0,-1 0 0 0 0,0 0 0 0 0,1 0 0 0 0,-1 0 0 0 0,1 1 0 0 0,-1 0 0 0 0,0 0 0 0 0,1 0 0 0 0,9 3 0 0 0,-11-2-112 0 0,0 1 0 0 0,0-1-1 0 0,0 1 1 0 0,0 0 0 0 0,0 0-1 0 0,-1 1 1 0 0,1-1-1 0 0,-1 1 1 0 0,0 0 0 0 0,1 0-1 0 0,-1 0 1 0 0,0 0-1 0 0,-1 1 1 0 0,1-1 0 0 0,0 1-1 0 0,-1-1 1 0 0,0 1 0 0 0,0 0-1 0 0,0 0 1 0 0,-1 0-1 0 0,1 0 1 0 0,-1 0 0 0 0,0 0-1 0 0,0 1 1 0 0,0-1 0 0 0,-1 0-1 0 0,1 8 1 0 0,-1 2-58 0 0,-1-1 0 0 0,-1 1 0 0 0,0-1-1 0 0,-1 1 1 0 0,0-1 0 0 0,-1 0 0 0 0,0 0 0 0 0,-12 24 0 0 0,10-26 34 0 0,-1 0 0 0 0,-1 0 1 0 0,1 0-1 0 0,-1-1 0 0 0,-1 0 0 0 0,0-1 0 0 0,-18 15 0 0 0,27-24-33 0 0,-1 0 0 0 0,1 0 1 0 0,-1 1-1 0 0,1-1 0 0 0,-1 0 0 0 0,1 0 0 0 0,0 1 0 0 0,-1-1 0 0 0,1 1 0 0 0,-1-1 0 0 0,1 0 0 0 0,0 1 0 0 0,-1-1 0 0 0,1 1 0 0 0,0-1 0 0 0,-1 1 0 0 0,1-1 0 0 0,0 1 0 0 0,0-1 0 0 0,0 1 0 0 0,-1-1 0 0 0,1 1 0 0 0,0-1 0 0 0,0 2 0 0 0,1-1-18 0 0,0-1 0 0 0,0 1 0 0 0,-1-1 0 0 0,1 1-1 0 0,0 0 1 0 0,0-1 0 0 0,0 0 0 0 0,0 1 0 0 0,0-1 0 0 0,0 0-1 0 0,0 1 1 0 0,2-1 0 0 0,22 3 346 0 0,4 2-38 0 0,-19-2-326 0 0,1 0 0 0 0,-1-1 1 0 0,1 0-1 0 0,13 0 0 0 0,62-4 37 0 0,-62-1-68 0 0,-1 0 0 0 0,-21 2-53 0 0,14-3-2555 0 0,-14 4 1993 0 0,-1-1-1 0 0,1 0 0 0 0,-1 1 0 0 0,1-1 1 0 0,-1 0-1 0 0,1 0 0 0 0,-1 0 0 0 0,0 0 1 0 0,1 0-1 0 0,-1 0 0 0 0,0 0 0 0 0,0 0 1 0 0,1-3-1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9.192"/>
    </inkml:context>
    <inkml:brush xml:id="br0">
      <inkml:brushProperty name="width" value="0.05" units="cm"/>
      <inkml:brushProperty name="height" value="0.05" units="cm"/>
      <inkml:brushProperty name="color" value="#004F8B"/>
    </inkml:brush>
  </inkml:definitions>
  <inkml:trace contextRef="#ctx0" brushRef="#br0">1 6 4975 0 0,'0'-1'53'0'0,"0"1"0"0"0,0 0 0 0 0,0 0 0 0 0,0-1 0 0 0,0 1 0 0 0,0 0 0 0 0,1-1 0 0 0,-1 1 0 0 0,0 0 0 0 0,0 0 0 0 0,0 0 0 0 0,1-1 0 0 0,-1 1 0 0 0,0 0 0 0 0,0 0 0 0 0,1 0 0 0 0,-1-1 0 0 0,0 1 0 0 0,0 0 0 0 0,1 0 0 0 0,-1 0 0 0 0,0 0-1 0 0,0 0 1 0 0,1 0 0 0 0,-1 0 0 0 0,0 0 0 0 0,1-1 0 0 0,-1 1 0 0 0,0 0 0 0 0,1 0 0 0 0,-1 0 0 0 0,0 1 0 0 0,0-1 0 0 0,1 0 0 0 0,-1 0 0 0 0,0 0 0 0 0,1 0 0 0 0,-1 0 0 0 0,0 0 0 0 0,0 0 0 0 0,1 0 0 0 0,-1 1 0 0 0,0-1 0 0 0,0 0 0 0 0,1 0 0 0 0,-1 0 0 0 0,0 0-1 0 0,0 1 1 0 0,1-1 0 0 0,-1 0 0 0 0,0 0 0 0 0,0 1 0 0 0,0-1 0 0 0,0 0 0 0 0,1 1 0 0 0,11 15 4808 0 0,-11-15-4621 0 0,3 5 686 0 0,0 1-1 0 0,-1-1 1 0 0,0 1 0 0 0,0 0-1 0 0,-1 1 1 0 0,0-1 0 0 0,3 14-1 0 0,2 55 1735 0 0,-6-45-960 0 0,3 131 1753 0 0,-4-138-3115 0 0,2 14 164 0 0,-2-35-460 0 0,1 0 1 0 0,-1 0-1 0 0,1 0 1 0 0,0 1-1 0 0,0-1 1 0 0,0 0-1 0 0,0-1 1 0 0,1 1-1 0 0,1 3 0 0 0,-2-5-159 0 0,9-8-674 0 0,-8 4 255 0 0,0 0 0 0 0,0 0-1 0 0,-1 0 1 0 0,1 0 0 0 0,-1 0-1 0 0,0 0 1 0 0,0-1 0 0 0,0 1-1 0 0,-1 0 1 0 0,1-6 0 0 0,-1-35-7695 0 0,0 35 5418 0 0,-1-5-2277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9.546"/>
    </inkml:context>
    <inkml:brush xml:id="br0">
      <inkml:brushProperty name="width" value="0.05" units="cm"/>
      <inkml:brushProperty name="height" value="0.05" units="cm"/>
      <inkml:brushProperty name="color" value="#004F8B"/>
    </inkml:brush>
  </inkml:definitions>
  <inkml:trace contextRef="#ctx0" brushRef="#br0">1 153 2847 0 0,'0'-5'266'0'0,"1"1"0"0"0,-1 0 0 0 0,1-1 0 0 0,0 1 0 0 0,0 0 0 0 0,1 0 0 0 0,-1 0 0 0 0,1 0 0 0 0,0 0 0 0 0,0 0 0 0 0,1 0 0 0 0,4-5 0 0 0,4-5 4430 0 0,24-22 1 0 0,-20 21-2341 0 0,-12 13-1980 0 0,-1-1 1 0 0,1 1 0 0 0,0-1-1 0 0,0 1 1 0 0,0 0-1 0 0,0 0 1 0 0,1 0 0 0 0,-1 0-1 0 0,0 1 1 0 0,1-1-1 0 0,-1 1 1 0 0,1 0 0 0 0,-1 0-1 0 0,1 0 1 0 0,0 1-1 0 0,-1-1 1 0 0,1 1 0 0 0,0 0-1 0 0,0 0 1 0 0,-1 0-1 0 0,7 1 1 0 0,-9 0-317 0 0,0 0 0 0 0,0-1 0 0 0,0 1 0 0 0,0 0-1 0 0,0-1 1 0 0,-1 1 0 0 0,1 0 0 0 0,0 0 0 0 0,0 0 0 0 0,0 0 0 0 0,-1 0-1 0 0,1 0 1 0 0,-1 0 0 0 0,1 0 0 0 0,0 1 0 0 0,6 16 329 0 0,-5-10-278 0 0,-1-1 1 0 0,0 1 0 0 0,0 0-1 0 0,-1-1 1 0 0,0 1 0 0 0,0 0-1 0 0,-1-1 1 0 0,-3 15 0 0 0,-20 61 187 0 0,22-76-266 0 0,-31 87 455 0 0,33-93-486 0 0,0 0 0 0 0,-1 0-1 0 0,1 0 1 0 0,0 0 0 0 0,0 0 0 0 0,0 0-1 0 0,-1 0 1 0 0,1 1 0 0 0,0-1 0 0 0,1 0-1 0 0,-1 0 1 0 0,0 0 0 0 0,0 0 0 0 0,0 0-1 0 0,1 0 1 0 0,-1 0 0 0 0,0 0 0 0 0,1 0 0 0 0,-1 0-1 0 0,1-1 1 0 0,-1 1 0 0 0,1 0 0 0 0,-1 0-1 0 0,1 0 1 0 0,0 0 0 0 0,-1-1 0 0 0,1 1-1 0 0,0 0 1 0 0,0-1 0 0 0,0 1 0 0 0,-1 0-1 0 0,1-1 1 0 0,0 1 0 0 0,0-1 0 0 0,0 1-1 0 0,0-1 1 0 0,0 0 0 0 0,0 1 0 0 0,2-1 0 0 0,5 3 11 0 0,0-1 1 0 0,1 0-1 0 0,15 1 1 0 0,-15-2-11 0 0,-6-1-3 0 0,13 4 0 0 0,-15-3 13 0 0,1-1-1 0 0,0 0 1 0 0,-1 1 0 0 0,1 0-1 0 0,-1-1 1 0 0,1 1-1 0 0,-1 0 1 0 0,1 0 0 0 0,-1-1-1 0 0,0 1 1 0 0,1 0-1 0 0,-1 1 1 0 0,0-1 0 0 0,0 0-1 0 0,1 0 1 0 0,-1 0 0 0 0,0 1-1 0 0,0-1 1 0 0,-1 0-1 0 0,1 1 1 0 0,0-1 0 0 0,0 1-1 0 0,-1-1 1 0 0,1 1 0 0 0,-1 0-1 0 0,1 2 1 0 0,-1-1 53 0 0,0 1 0 0 0,0 0 0 0 0,-1 0 0 0 0,0-1 1 0 0,0 1-1 0 0,0-1 0 0 0,0 1 0 0 0,-3 5 0 0 0,-1 5 102 0 0,-3 8 302 0 0,0 0 0 0 0,-1-1 0 0 0,-20 33 0 0 0,19-39-446 0 0,-1-1 0 0 0,0 0 0 0 0,0-1 0 0 0,-2 0 0 0 0,-23 19 0 0 0,32-29-23 0 0,0 0-1 0 0,-1-1 1 0 0,1 1-1 0 0,0-1 1 0 0,-6 2-1 0 0,9-3-1 0 0,-1-1 0 0 0,1 1 0 0 0,-1-1 0 0 0,0 1 0 0 0,0-1 0 0 0,1 0 0 0 0,-1 0 0 0 0,0 0 1 0 0,1 0-1 0 0,-1 0 0 0 0,0 0 0 0 0,0 0 0 0 0,1-1 0 0 0,-1 1 0 0 0,0-1 0 0 0,-2 0 0 0 0,4 1-417 0 0,-1-1 0 0 0,1 1 0 0 0,-1 0 0 0 0,1-1 0 0 0,-5-5-4180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20.542"/>
    </inkml:context>
    <inkml:brush xml:id="br0">
      <inkml:brushProperty name="width" value="0.05" units="cm"/>
      <inkml:brushProperty name="height" value="0.05" units="cm"/>
      <inkml:brushProperty name="color" value="#004F8B"/>
    </inkml:brush>
  </inkml:definitions>
  <inkml:trace contextRef="#ctx0" brushRef="#br0">50 1 12263 0 0,'-7'172'10423'0'0,"4"-137"-8930"0"0,-8 97 5007 0 0,5-91-6216 0 0,-12 96 868 0 0,15-105-935 0 0,2 0 1 0 0,3 42-1 0 0,7-25-217 0 0,-4-34-120 0 0,-4-12-504 0 0,0-4-220 0 0,7-2-1598 0 0,0-3-4437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0:59.920"/>
    </inkml:context>
    <inkml:brush xml:id="br0">
      <inkml:brushProperty name="width" value="0.05" units="cm"/>
      <inkml:brushProperty name="height" value="0.05" units="cm"/>
      <inkml:brushProperty name="color" value="#004F8B"/>
    </inkml:brush>
  </inkml:definitions>
  <inkml:trace contextRef="#ctx0" brushRef="#br0">0 81 11375 0 0,'5'-6'934'0'0,"-4"4"-836"0"0,0 1-1 0 0,0-1 0 0 0,0 1 1 0 0,0 0-1 0 0,0 0 0 0 0,0-1 1 0 0,0 1-1 0 0,0 0 1 0 0,1 0-1 0 0,-1 0 0 0 0,0 0 1 0 0,1 0-1 0 0,-1 0 1 0 0,1 1-1 0 0,2-2 0 0 0,-3 1 274 0 0,1 1 0 0 0,-1-1-1 0 0,1 0 1 0 0,0 0-1 0 0,-1 0 1 0 0,0 0 0 0 0,1 0-1 0 0,-1-1 1 0 0,0 1-1 0 0,1 0 1 0 0,-1-1 0 0 0,0 1-1 0 0,0 0 1 0 0,1-3-1 0 0,-1 2 32 0 0,0 0-1 0 0,1 0 0 0 0,-1 1 1 0 0,0-1-1 0 0,1 1 0 0 0,-1-1 0 0 0,1 1 1 0 0,0-1-1 0 0,3-1 0 0 0,1 0 233 0 0,0 0-1 0 0,0 0 0 0 0,0 1 1 0 0,1 0-1 0 0,-1 0 1 0 0,1 1-1 0 0,7-2 1 0 0,-11 3-537 0 0,0 0 0 0 0,0 0 1 0 0,0 0-1 0 0,0 1 1 0 0,-1-1-1 0 0,1 1 1 0 0,0 0-1 0 0,0-1 0 0 0,-1 1 1 0 0,1 0-1 0 0,0 1 1 0 0,-1-1-1 0 0,1 0 0 0 0,-1 1 1 0 0,0-1-1 0 0,1 1 1 0 0,-1 0-1 0 0,0 0 1 0 0,3 3-1 0 0,16 21-1623 0 0,-13-14-5018 0 0</inkml:trace>
  <inkml:trace contextRef="#ctx0" brushRef="#br0" timeOffset="1">118 142 6335 0 0,'0'0'486'0'0,"0"2"-318"0"0,1 3 257 0 0,10 48 11989 0 0,-7-35-10420 0 0,0 0 1 0 0,-1 0-1 0 0,1 35 1 0 0,-17 114 1419 0 0,11-152-3608 0 0,1 1 0 0 0,0-1-1 0 0,1 1 1 0 0,3 21-1 0 0,-3-35-1043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1:00.315"/>
    </inkml:context>
    <inkml:brush xml:id="br0">
      <inkml:brushProperty name="width" value="0.05" units="cm"/>
      <inkml:brushProperty name="height" value="0.05" units="cm"/>
      <inkml:brushProperty name="color" value="#004F8B"/>
    </inkml:brush>
  </inkml:definitions>
  <inkml:trace contextRef="#ctx0" brushRef="#br0">12 542 8703 0 0,'0'0'99'0'0,"-1"1"-1"0"0,1-1 1 0 0,0 0 0 0 0,-1 0-1 0 0,1 0 1 0 0,-1 0-1 0 0,1 0 1 0 0,-1 0-1 0 0,1 0 1 0 0,-1-1-1 0 0,1 1 1 0 0,-1 0-1 0 0,1 0 1 0 0,0 0 0 0 0,-1 0-1 0 0,1 0 1 0 0,-1-1-1 0 0,1 1 1 0 0,0 0-1 0 0,-1 0 1 0 0,1-1-1 0 0,-1 1 1 0 0,1 0-1 0 0,0-1 1 0 0,0 1 0 0 0,-1 0-1 0 0,1-1 1 0 0,0 0 106 0 0,0 0 1 0 0,0 1 0 0 0,0-1-1 0 0,0 0 1 0 0,0 1-1 0 0,0-1 1 0 0,0 0 0 0 0,0 1-1 0 0,1-1 1 0 0,-1 1 0 0 0,0-1-1 0 0,1 0 1 0 0,-1 1 0 0 0,0-1-1 0 0,1 1 1 0 0,0-2 0 0 0,24-23 5725 0 0,-22 23-5386 0 0,37-33 3915 0 0,-6 7-1349 0 0,42-47 1 0 0,-40 35-2467 0 0,-36 39-662 0 0,1 1 0 0 0,-1-1 1 0 0,1 0-1 0 0,-1 1 0 0 0,1-1 0 0 0,-1 1 0 0 0,1 0 1 0 0,0-1-1 0 0,-1 1 0 0 0,1-1 0 0 0,0 1 0 0 0,-1 0 1 0 0,1 0-1 0 0,0-1 0 0 0,-1 1 0 0 0,1 0 0 0 0,0 0 1 0 0,0 0-1 0 0,-1 0 0 0 0,1 0 0 0 0,1 0 0 0 0,6-2-2090 0 0,-5 0 969 0 0,6-3-2895 0 0</inkml:trace>
  <inkml:trace contextRef="#ctx0" brushRef="#br0" timeOffset="1">370 0 5671 0 0,'0'2'7258'0'0,"1"7"-5639"0"0,0 0 1 0 0,-1 0 0 0 0,0 1-1 0 0,0-1 1 0 0,-4 16 0 0 0,-14 48-788 0 0,9-38-6178 0 0,5-21-2436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1:00.712"/>
    </inkml:context>
    <inkml:brush xml:id="br0">
      <inkml:brushProperty name="width" value="0.05" units="cm"/>
      <inkml:brushProperty name="height" value="0.05" units="cm"/>
      <inkml:brushProperty name="color" value="#004F8B"/>
    </inkml:brush>
  </inkml:definitions>
  <inkml:trace contextRef="#ctx0" brushRef="#br0">73 0 7975 0 0,'1'2'611'0'0,"-1"-2"-522"0"0,0 0 0 0 0,0 1 0 0 0,0-1 0 0 0,1 0 1 0 0,-1 1-1 0 0,0-1 0 0 0,0 1 0 0 0,0-1 0 0 0,0 0 0 0 0,0 1 0 0 0,0-1 0 0 0,1 1 0 0 0,-1-1 1 0 0,0 0-1 0 0,0 1 0 0 0,0-1 0 0 0,0 1 0 0 0,-1-1 0 0 0,1 1 0 0 0,0-1 0 0 0,0 0 0 0 0,0 1 0 0 0,0-1 1 0 0,0 1-1 0 0,0-1 0 0 0,-1 0 0 0 0,1 1 0 0 0,0-1 0 0 0,-1 1 0 0 0,-1 4 1125 0 0,3-1-839 0 0,0-1 1 0 0,0 0-1 0 0,0 0 0 0 0,0 1 1 0 0,1-1-1 0 0,-1 0 1 0 0,1 0-1 0 0,0-1 1 0 0,0 1-1 0 0,0 0 1 0 0,0 0-1 0 0,0-1 1 0 0,0 1-1 0 0,1-1 0 0 0,-1 0 1 0 0,1 0-1 0 0,0 0 1 0 0,0 0-1 0 0,0 0 1 0 0,0-1-1 0 0,4 3 1 0 0,0-1 44 0 0,1 0 0 0 0,0-1 0 0 0,0 1 0 0 0,0-1 0 0 0,0-1 0 0 0,0 0-1 0 0,15 1 1 0 0,-12-2-185 0 0,4 0-121 0 0,29 3-1 0 0,-43-3-77 0 0,0 0 0 0 0,-1 0 1 0 0,1 0-1 0 0,0 0 0 0 0,0 1 1 0 0,0-1-1 0 0,0 0 0 0 0,0 1 1 0 0,0-1-1 0 0,0 0 0 0 0,-1 1 1 0 0,1-1-1 0 0,0 1 0 0 0,0-1 1 0 0,0 1-1 0 0,-1 0 0 0 0,1-1 0 0 0,0 1 1 0 0,-1 0-1 0 0,1 0 0 0 0,-1-1 1 0 0,1 1-1 0 0,-1 0 0 0 0,1 0 1 0 0,-1 0-1 0 0,1-1 0 0 0,-1 1 1 0 0,0 0-1 0 0,1 0 0 0 0,-1 0 1 0 0,0 0-1 0 0,0 0 0 0 0,0 0 1 0 0,0 0-1 0 0,0 0 0 0 0,0 0 0 0 0,0 0 1 0 0,0 1-1 0 0,-1 2 290 0 0,0-1 1 0 0,0 0-1 0 0,0 1 0 0 0,0-1 0 0 0,-1 0 1 0 0,-2 6-1 0 0,2-7-55 0 0,-33 52 3655 0 0,30-48-3882 0 0,0 0 0 0 0,-1 0 0 0 0,0 0 0 0 0,0-1 0 0 0,0 0 0 0 0,-7 4 0 0 0,-9 6-40 0 0,-19 17 1 0 0,26-20-6 0 0,13-10-12 0 0,-1 0 0 0 0,1 0 0 0 0,-1 0-1 0 0,0-1 1 0 0,1 1 0 0 0,-1-1 0 0 0,0 0 0 0 0,0 1 0 0 0,0-2 0 0 0,0 1 0 0 0,0 0-1 0 0,-6 0 1 0 0,7-1-12 0 0,0 0 0 0 0,0 0 0 0 0,0 0-1 0 0,0-1 1 0 0,0 1 0 0 0,0-1 0 0 0,1 1 0 0 0,-1-1-1 0 0,0 0 1 0 0,0 1 0 0 0,0-1 0 0 0,1 0 0 0 0,-1 0-1 0 0,0 0 1 0 0,1-1 0 0 0,-1 1 0 0 0,1 0 0 0 0,0 0-1 0 0,-1-1 1 0 0,1 1 0 0 0,-2-4 0 0 0,2 3-101 0 0,-16-22-2427 0 0,8 7-4903 0 0,1 0-1980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08.062"/>
    </inkml:context>
    <inkml:brush xml:id="br0">
      <inkml:brushProperty name="width" value="0.05" units="cm"/>
      <inkml:brushProperty name="height" value="0.05" units="cm"/>
      <inkml:brushProperty name="color" value="#004F8B"/>
    </inkml:brush>
  </inkml:definitions>
  <inkml:trace contextRef="#ctx0" brushRef="#br0">1 1 2383 0 0,'2'1'180'0'0,"8"5"298"0"0,0 0 0 0 0,-1 0 0 0 0,0 1-1 0 0,0 1 1 0 0,-1 0 0 0 0,0 0 0 0 0,0 0-1 0 0,-1 1 1 0 0,11 17 0 0 0,4 11 1715 0 0,22 48 0 0 0,-39-73-1979 0 0,0 0-1 0 0,0 0 1 0 0,-1 1 0 0 0,-1-1-1 0 0,0 1 1 0 0,-1 0-1 0 0,0 0 1 0 0,-1 0-1 0 0,0 0 1 0 0,-1 0-1 0 0,-2 15 1 0 0,-2-18 97 0 0,1-3-1162 0 0,1 0-2494 0 0,1 2-1117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08.389"/>
    </inkml:context>
    <inkml:brush xml:id="br0">
      <inkml:brushProperty name="width" value="0.05" units="cm"/>
      <inkml:brushProperty name="height" value="0.05" units="cm"/>
      <inkml:brushProperty name="color" value="#004F8B"/>
    </inkml:brush>
  </inkml:definitions>
  <inkml:trace contextRef="#ctx0" brushRef="#br0">0 158 6127 0 0,'30'26'481'0'0,"-20"-16"699"0"0,1-1 0 0 0,0 0 0 0 0,0-1 0 0 0,1 0 0 0 0,16 9 1 0 0,-15-11 340 0 0,-10-4-1086 0 0,0-1 1 0 0,0 1 0 0 0,0-1 0 0 0,1 0-1 0 0,-1 0 1 0 0,0 0 0 0 0,0 0-1 0 0,5 0 1 0 0,-5-1 372 0 0,9 0 704 0 0,-11-1-1388 0 0,1 1-1 0 0,0-1 1 0 0,-1 1 0 0 0,1-1-1 0 0,0 0 1 0 0,-1 0 0 0 0,1 1-1 0 0,-1-1 1 0 0,1 0-1 0 0,-1 0 1 0 0,0-1 0 0 0,1 1-1 0 0,-1 0 1 0 0,0 0-1 0 0,0-1 1 0 0,0 1 0 0 0,0-1-1 0 0,0 1 1 0 0,0-1 0 0 0,0 1-1 0 0,1-3 1 0 0,1-4 121 0 0,-1 0 1 0 0,0 0-1 0 0,2-12 1 0 0,1-1 169 0 0,-4 14-357 0 0,0 1 0 0 0,-1-1 0 0 0,1 1 0 0 0,-1-8-1 0 0,1-16-695 0 0,-1 24 176 0 0,1 0 0 0 0,-1-1 0 0 0,-1 1 0 0 0,0-7 0 0 0,-1-17-5542 0 0,4-2-1294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09.321"/>
    </inkml:context>
    <inkml:brush xml:id="br0">
      <inkml:brushProperty name="width" value="0.05" units="cm"/>
      <inkml:brushProperty name="height" value="0.05" units="cm"/>
      <inkml:brushProperty name="color" value="#004F8B"/>
    </inkml:brush>
  </inkml:definitions>
  <inkml:trace contextRef="#ctx0" brushRef="#br0">102 131 5471 0 0,'-14'-20'416'0'0,"13"14"2256"0"0,11 0 2391 0 0,28-14-3621 0 0,-18 10-2987 0 0,0-1-1 0 0,-1 0 1 0 0,32-27 0 0 0,-39 30 637 0 0,-17 17 740 0 0,-17 19 842 0 0,-64 63 4305 0 0,59-64-3056 0 0,-10 10 1005 0 0,-37 50 0 0 0,73-87-2869 0 0,1 0-1 0 0,0 0 1 0 0,-1 1-1 0 0,1-1 1 0 0,0 0-1 0 0,-1 1 1 0 0,1-1-1 0 0,0 1 1 0 0,-1-1-1 0 0,1 0 1 0 0,0 1-1 0 0,0-1 1 0 0,0 1-1 0 0,-1-1 1 0 0,1 1-1 0 0,0-1 1 0 0,0 1-1 0 0,0-1 1 0 0,0 0-1 0 0,0 1 1 0 0,0-1-1 0 0,0 1 1 0 0,0-1-1 0 0,0 1 1 0 0,0-1-1 0 0,0 1 1 0 0,0-1-1 0 0,0 1 1 0 0,0-1-1 0 0,0 1 1 0 0,1-1-1 0 0,-1 1 1 0 0,0-1 0 0 0,0 0-1 0 0,0 1 1 0 0,1-1-1 0 0,-1 1 1 0 0,0-1-1 0 0,1 0 1 0 0,-1 1-1 0 0,0-1 1 0 0,1 0-1 0 0,-1 1 1 0 0,1-1-1 0 0,-1 0 1 0 0,0 1-1 0 0,1-1 1 0 0,-1 0-1 0 0,1 0 1 0 0,-1 0-1 0 0,1 1 1 0 0,-1-1-1 0 0,0 0 1 0 0,1 0-1 0 0,-1 0 1 0 0,1 0-1 0 0,0 0 1 0 0,2 0 79 0 0,0 1 0 0 0,0-1 0 0 0,0 0 0 0 0,0 0 0 0 0,0 0 0 0 0,0-1 0 0 0,0 1 0 0 0,5-2 0 0 0,21-11 650 0 0,0-2 0 0 0,53-34 1 0 0,-21 11-398 0 0,1-4-391 0 0,-48 38-651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09.686"/>
    </inkml:context>
    <inkml:brush xml:id="br0">
      <inkml:brushProperty name="width" value="0.05" units="cm"/>
      <inkml:brushProperty name="height" value="0.05" units="cm"/>
      <inkml:brushProperty name="color" value="#004F8B"/>
    </inkml:brush>
  </inkml:definitions>
  <inkml:trace contextRef="#ctx0" brushRef="#br0">1 1 4319 0 0,'5'9'553'0'0,"-1"1"0"0"0,0 0-1 0 0,0 0 1 0 0,-1 1 0 0 0,0-1-1 0 0,-1 1 1 0 0,0 0-1 0 0,1 12 1 0 0,1 10 1665 0 0,11 42 1822 0 0,-8-43-7781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0.049"/>
    </inkml:context>
    <inkml:brush xml:id="br0">
      <inkml:brushProperty name="width" value="0.05" units="cm"/>
      <inkml:brushProperty name="height" value="0.05" units="cm"/>
      <inkml:brushProperty name="color" value="#004F8B"/>
    </inkml:brush>
  </inkml:definitions>
  <inkml:trace contextRef="#ctx0" brushRef="#br0">0 11 2503 0 0,'1'-1'187'0'0,"3"-2"-78"0"0,-3 2 259 0 0,-1 1-335 0 0,1 0-1 0 0,-1 0 0 0 0,0 0 0 0 0,1 0 0 0 0,-1 1 0 0 0,0-1 0 0 0,1-1 1 0 0,-1 1-1 0 0,0 0 0 0 0,1 0 0 0 0,-1 0 0 0 0,0 0 0 0 0,1 0 0 0 0,-1 0 1 0 0,0 0-1 0 0,1 0 0 0 0,-1 0 0 0 0,0-1 0 0 0,0 1 0 0 0,1 0 0 0 0,-1 0 1 0 0,0 0-1 0 0,1-1 0 0 0,-1 1 110 0 0,1-1 0 0 0,-1 1 1 0 0,1 0-1 0 0,-1-1 0 0 0,1 1 0 0 0,-1 0 1 0 0,1 0-1 0 0,0 0 0 0 0,-1-1 0 0 0,1 1 1 0 0,-1 0-1 0 0,1 0 0 0 0,0 0 0 0 0,-1 0 1 0 0,1 0-1 0 0,0 0 0 0 0,0 0 0 0 0,8 5 216 0 0,0 0 0 0 0,0 0 0 0 0,-1 1 0 0 0,0 0 0 0 0,0 1-1 0 0,0 0 1 0 0,-1 0 0 0 0,0 1 0 0 0,-1-1 0 0 0,1 2 0 0 0,9 16-1 0 0,2 8 786 0 0,26 66 0 0 0,-20-31-65 0 0,-18-52-730 0 0,8 28 1 0 0,-15-41-392 0 0,1 2 55 0 0,4 3-3973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0.397"/>
    </inkml:context>
    <inkml:brush xml:id="br0">
      <inkml:brushProperty name="width" value="0.05" units="cm"/>
      <inkml:brushProperty name="height" value="0.05" units="cm"/>
      <inkml:brushProperty name="color" value="#004F8B"/>
    </inkml:brush>
  </inkml:definitions>
  <inkml:trace contextRef="#ctx0" brushRef="#br0">1 61 5671 0 0,'0'0'436'0'0,"2"0"-133"0"0,6-3 651 0 0,1 0 1 0 0,-1-1-1 0 0,0 0 0 0 0,-1 0 1 0 0,1-1-1 0 0,7-6 1 0 0,-5 4 41 0 0,-5 4-842 0 0,-1 1-1 0 0,0 0 1 0 0,1 0-1 0 0,0 0 1 0 0,0 0-1 0 0,-1 0 1 0 0,1 1-1 0 0,8-1 1 0 0,8 0-4341 0 0,-9 2-664 0 0</inkml:trace>
  <inkml:trace contextRef="#ctx0" brushRef="#br0" timeOffset="1">161 249 2039 0 0,'0'0'184'0'0,"5"-6"-184"0"0,0-3 0 0 0,-1 1 0 0 0,2-2 136 0 0</inkml:trace>
  <inkml:trace contextRef="#ctx0" brushRef="#br0" timeOffset="2">332 53 4631 0 0,'0'0'496'0'0,"3"8"-496"0"0,1 0 1016 0 0,1-1 592 0 0,2-3-1416 0 0,0-2 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0.760"/>
    </inkml:context>
    <inkml:brush xml:id="br0">
      <inkml:brushProperty name="width" value="0.05" units="cm"/>
      <inkml:brushProperty name="height" value="0.05" units="cm"/>
      <inkml:brushProperty name="color" value="#004F8B"/>
    </inkml:brush>
  </inkml:definitions>
  <inkml:trace contextRef="#ctx0" brushRef="#br0">0 0 3599 0 0,'3'8'167'0'0,"0"0"0"0"0,1 0 1 0 0,7 12-1 0 0,-7-13 403 0 0,0 0 1 0 0,0 0-1 0 0,-1 1 1 0 0,3 10 0 0 0,-1-2 529 0 0,-1-1 352 0 0,0 0 1 0 0,-1 0-1 0 0,0 1 0 0 0,-1-1 1 0 0,-1 20-1 0 0,-1-23-418 0 0,0-8-727 0 0,0-1 0 0 0,0 0 1 0 0,0 1-1 0 0,-1-1 0 0 0,1 0 0 0 0,-3 7 1103 0 0,-9-13-1278 0 0,7-3-1296 0 0,2-1-3515 0 0,-1-3-1985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6:20.905"/>
    </inkml:context>
    <inkml:brush xml:id="br0">
      <inkml:brushProperty name="width" value="0.05" units="cm"/>
      <inkml:brushProperty name="height" value="0.05" units="cm"/>
      <inkml:brushProperty name="color" value="#004F8B"/>
    </inkml:brush>
  </inkml:definitions>
  <inkml:trace contextRef="#ctx0" brushRef="#br0">0 28 14799 0 0,'0'0'1138'0'0,"1"-1"-744"0"0,2-1 157 0 0,1 0 0 0 0,-1 0 0 0 0,1 0 0 0 0,-1 0 0 0 0,1 1 1 0 0,0-1-1 0 0,-1 1 0 0 0,1 0 0 0 0,0 0 0 0 0,0 0 0 0 0,7 0 0 0 0,48-2 1840 0 0,-58 3-2402 0 0,54-3 181 0 0,-33 1-177 0 0,30 2-1 0 0,-41 0 8 0 0,-5 2 0 0 0,6 5 0 0 0,-10-6 4 0 0,0 0 0 0 0,-1 0 0 0 0,1 1 0 0 0,0-1 0 0 0,-1 1 0 0 0,1-1 0 0 0,-1 1-1 0 0,1-1 1 0 0,-1 1 0 0 0,0 0 0 0 0,0 0 0 0 0,0 0 0 0 0,0-1 0 0 0,0 1 0 0 0,0 0 0 0 0,0 0 0 0 0,0 4 0 0 0,1 4 29 0 0,0-1 0 0 0,0 18 0 0 0,2 3-27 0 0,6 30 368 0 0,4 99 0 0 0,-10-86-335 0 0,-4-39 707 0 0,-1 0-1 0 0,-2-1 1 0 0,-14 64 0 0 0,14-83-577 0 0,-6 24 380 0 0,-2-1 1 0 0,-22 51 0 0 0,24-65-288 0 0,-24 41 0 0 0,33-63-241 0 0,0 0-18 0 0,0-1 1 0 0,0 0-1 0 0,-1 1 0 0 0,1-1 0 0 0,0 0 0 0 0,0 0 1 0 0,0 1-1 0 0,0-1 0 0 0,-1 0 0 0 0,1 0 0 0 0,0 0 0 0 0,0 1 1 0 0,-1-1-1 0 0,1 0 0 0 0,0 0 0 0 0,0 0 0 0 0,-1 0 1 0 0,1 1-1 0 0,0-1 0 0 0,0 0 0 0 0,-1 0 0 0 0,1 0 0 0 0,0 0 1 0 0,-1 0-1 0 0,1 0 0 0 0,-1 0 120 0 0,17-12 341 0 0,35-19-159 0 0,-41 27-301 0 0,-7 3-4 0 0,0 0 0 0 0,0 0 0 0 0,0-1 0 0 0,-1 1 0 0 0,1-1 0 0 0,0 0 0 0 0,0 0 0 0 0,-1 0 0 0 0,1 0 0 0 0,2-4 0 0 0,7-5 0 0 0,-9 7 0 0 0,5-14 0 0 0,-3 4-1667 0 0,-3 1-3747 0 0,-1 10 3467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1.173"/>
    </inkml:context>
    <inkml:brush xml:id="br0">
      <inkml:brushProperty name="width" value="0.05" units="cm"/>
      <inkml:brushProperty name="height" value="0.05" units="cm"/>
      <inkml:brushProperty name="color" value="#004F8B"/>
    </inkml:brush>
  </inkml:definitions>
  <inkml:trace contextRef="#ctx0" brushRef="#br0">0 0 3599 0 0,'0'0'278'0'0,"1"2"-182"0"0,11 14 1389 0 0,-1-1 1 0 0,-1 2-1 0 0,13 29 0 0 0,-13-27-192 0 0,3 16 506 0 0,-11-27-1180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1.566"/>
    </inkml:context>
    <inkml:brush xml:id="br0">
      <inkml:brushProperty name="width" value="0.05" units="cm"/>
      <inkml:brushProperty name="height" value="0.05" units="cm"/>
      <inkml:brushProperty name="color" value="#004F8B"/>
    </inkml:brush>
  </inkml:definitions>
  <inkml:trace contextRef="#ctx0" brushRef="#br0">0 1 3223 0 0,'2'2'240'0'0,"11"12"-137"0"0,26 35 4049 0 0,9 29 2296 0 0,-39-61-5542 0 0,-1 0 1 0 0,0 1 0 0 0,-2 0 0 0 0,0 0-1 0 0,4 23 1 0 0,-3-7 184 0 0,-3-16-219 0 0,0 1 0 0 0,0 20 0 0 0,-4-33-632 0 0,0-1 0 0 0,0 1-1 0 0,0 0 1 0 0,-1-1 0 0 0,0 1 0 0 0,0 0 0 0 0,-1-1 0 0 0,1 1 0 0 0,-1-1-1 0 0,0 0 1 0 0,-4 7 0 0 0,4-10-153 0 0,1 1-1 0 0,-1-1 0 0 0,1 1 1 0 0,-1-1-1 0 0,0 0 1 0 0,0 0-1 0 0,0 0 1 0 0,0 0-1 0 0,-1 0 1 0 0,-2 1-1 0 0,4-2-84 0 0,1-1-1 0 0,-1 1 1 0 0,0-1 0 0 0,0 0-1 0 0,0 0 1 0 0,0 1 0 0 0,0-1-1 0 0,0 0 1 0 0,0 0-1 0 0,0 0 1 0 0,0 0 0 0 0,0 0-1 0 0,0 0 1 0 0,0-1 0 0 0,0 1-1 0 0,0 0 1 0 0,0 0-1 0 0,0-1 1 0 0,0 1 0 0 0,1 0-1 0 0,-1-1 1 0 0,0 1 0 0 0,0-1-1 0 0,0 1 1 0 0,0-1-1 0 0,1 0 1 0 0,-1 1 0 0 0,0-1-1 0 0,1 0 1 0 0,-1 1 0 0 0,0-1-1 0 0,1 0 1 0 0,-1 0-1 0 0,0-1 1 0 0,-22-30-2924 0 0,10 9-3882 0 0,4 5-734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2.060"/>
    </inkml:context>
    <inkml:brush xml:id="br0">
      <inkml:brushProperty name="width" value="0.05" units="cm"/>
      <inkml:brushProperty name="height" value="0.05" units="cm"/>
      <inkml:brushProperty name="color" value="#004F8B"/>
    </inkml:brush>
  </inkml:definitions>
  <inkml:trace contextRef="#ctx0" brushRef="#br0">0 81 3247 0 0,'6'-2'124'0'0,"0"-1"0"0"0,-1 1 0 0 0,1-1-1 0 0,-1-1 1 0 0,1 1 0 0 0,-1-1-1 0 0,0 0 1 0 0,6-7 0 0 0,18-12 2907 0 0,-26 21-1871 0 0,1 0 0 0 0,0 0 0 0 0,-1 0 0 0 0,1 0 1 0 0,0 1-1 0 0,8-3 0 0 0,-1 2-385 0 0,-1 0 0 0 0,14 0 0 0 0,-23 2-572 0 0,2 0-19 0 0,-3 0-193 0 0,0 0 1 0 0,0 0-1 0 0,1 0 0 0 0,-1 0 1 0 0,0 0-1 0 0,1 0 0 0 0,-1 0 1 0 0,0 0-1 0 0,1 0 0 0 0,-1 0 1 0 0,0 0-1 0 0,0 0 0 0 0,1 0 1 0 0,-1 0-1 0 0,0 0 0 0 0,0 0 1 0 0,1 0-1 0 0,-1 0 0 0 0,0 1 1 0 0,1-1-1 0 0,-1 0 1 0 0,0 0-1 0 0,0 0 0 0 0,1 1 1 0 0,0 1-305 0 0,0 1 1 0 0,-1-1 0 0 0,1 1 0 0 0,-1 0 0 0 0,1-1 0 0 0,-1 1 0 0 0,0 0 0 0 0,0-1 0 0 0,0 1 0 0 0,0 0 0 0 0,0-1-1 0 0,-1 1 1 0 0,1 0 0 0 0,-1-1 0 0 0,-1 4 0 0 0,-3 8-843 0 0,-12 22 1 0 0,2-3 1189 0 0,12-22 165 0 0,0 0 0 0 0,0 0 1 0 0,1 1-1 0 0,-1 19 0 0 0,4 47 2541 0 0,-1-68-2191 0 0,4 25 1110 0 0,-3-24-899 0 0,0-1-1 0 0,0 15 0 0 0,-1-20-395 0 0,1 0 0 0 0,-1 1 1 0 0,1-1-1 0 0,1 6 0 0 0,1 1 433 0 0,-2-10-332 0 0,-1-1-472 0 0,1-1-1 0 0,-1 0 0 0 0,0 1 1 0 0,1-1-1 0 0,-1 0 0 0 0,0 1 1 0 0,1-1-1 0 0,-1 0 0 0 0,0 0 1 0 0,1 1-1 0 0,-1-1 0 0 0,0 0 0 0 0,1 0 1 0 0,-1 0-1 0 0,1 1 0 0 0,-1-1 1 0 0,0 0-1 0 0,1 0 0 0 0,-1 0 1 0 0,1 0-1 0 0,-1 0 0 0 0,1 0 0 0 0,-1 0 1 0 0,0 0-1 0 0,1 0 0 0 0,-1 0 1 0 0,1 0-1 0 0,-1 0 0 0 0,1 0 1 0 0,-1-1-1 0 0,0 1 0 0 0,1 0 0 0 0,-1 0 1 0 0,1 0-1 0 0,-1-1 0 0 0,0 1 1 0 0,1 0-1 0 0,-1 0 0 0 0,0-1 1 0 0,1 1-1 0 0,-1 0 0 0 0,0-1 1 0 0,1 1-1 0 0,-1 0 0 0 0,0-1 0 0 0,0 1 1 0 0,0 0-1 0 0,1-1 0 0 0,6-17-1074 0 0,-7 18 931 0 0,0-3-110 0 0,1 1 1 0 0,-1-1 0 0 0,0 1 0 0 0,0-1 0 0 0,0 0 0 0 0,-1 1 0 0 0,1-1 0 0 0,-1 1 0 0 0,1 0 0 0 0,-1-1-1 0 0,-1-2 1 0 0,-12-28-1870 0 0,12 30 1902 0 0,-4-8 155 0 0,1 0 0 0 0,0-1-1 0 0,0 1 1 0 0,1-1 0 0 0,1 0 0 0 0,0-1-1 0 0,0 1 1 0 0,0-20 0 0 0,4 28 112 0 0,0 0 0 0 0,0 0 0 0 0,1 0 0 0 0,-1 0 1 0 0,1 1-1 0 0,0-1 0 0 0,0 1 0 0 0,0-1 0 0 0,1 1 0 0 0,-1 0 1 0 0,1 0-1 0 0,0 0 0 0 0,0 0 0 0 0,4-4 0 0 0,7-1 534 0 0,1 0-1 0 0,-1 1 1 0 0,2 1-1 0 0,19-7 0 0 0,5-1 623 0 0,4-5-54 0 0,-26 11-679 0 0,0 0 0 0 0,1 1 0 0 0,0 1 1 0 0,0 0-1 0 0,32-4 0 0 0,-48 10-451 0 0,0 0-1 0 0,0 0 0 0 0,0 0 1 0 0,1 0-1 0 0,-1 1 0 0 0,-1 0 1 0 0,1-1-1 0 0,0 1 0 0 0,0 0 1 0 0,0 0-1 0 0,0 0 0 0 0,-1 1 1 0 0,1-1-1 0 0,3 3 1 0 0,-2-1 89 0 0,0 1 1 0 0,1 0-1 0 0,-1 0 1 0 0,-1 0-1 0 0,1 0 1 0 0,-1 1-1 0 0,4 5 1 0 0,0 2 141 0 0,-2-1 0 0 0,1 1 0 0 0,-1 0 0 0 0,-1 0 0 0 0,5 26 0 0 0,-6-25-280 0 0,-2-1 0 0 0,0 1 0 0 0,0 0 0 0 0,-1 0 0 0 0,-4 23 0 0 0,0-27-7299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2.468"/>
    </inkml:context>
    <inkml:brush xml:id="br0">
      <inkml:brushProperty name="width" value="0.05" units="cm"/>
      <inkml:brushProperty name="height" value="0.05" units="cm"/>
      <inkml:brushProperty name="color" value="#004F8B"/>
    </inkml:brush>
  </inkml:definitions>
  <inkml:trace contextRef="#ctx0" brushRef="#br0">0 17 2759 0 0,'0'0'248'0'0,"3"13"-248"0"0,1-1 0 0 0,1-2 832 0 0,-2 3 112 0 0,0 1 24 0 0,1 1 8 0 0,-3 0-392 0 0,2 0-72 0 0,0 0-24 0 0,2-2 0 0 0,-4-1-304 0 0,3-2-64 0 0,1-1-16 0 0,-1-2-2544 0 0</inkml:trace>
  <inkml:trace contextRef="#ctx0" brushRef="#br0" timeOffset="1">80 1 8319 0 0,'0'0'639'0'0,"1"1"-415"0"0,7 10 1163 0 0,-1 0 1 0 0,0 0-1 0 0,-1 1 0 0 0,0 0 1 0 0,8 23-1 0 0,5 10 556 0 0,-11-26-1541 0 0,8 23 1 0 0,-13-31-1776 0 0,0-6-2910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2.845"/>
    </inkml:context>
    <inkml:brush xml:id="br0">
      <inkml:brushProperty name="width" value="0.05" units="cm"/>
      <inkml:brushProperty name="height" value="0.05" units="cm"/>
      <inkml:brushProperty name="color" value="#004F8B"/>
    </inkml:brush>
  </inkml:definitions>
  <inkml:trace contextRef="#ctx0" brushRef="#br0">28 1 4143 0 0,'0'0'440'0'0,"10"3"-440"0"0</inkml:trace>
  <inkml:trace contextRef="#ctx0" brushRef="#br0" timeOffset="1">0 97 3367 0 0,'0'0'360'0'0,"9"0"696"0"0,4-3-472 0 0,0 3 456 0 0,2-3-616 0 0,-5 1-8 0 0,1 1 96 0 0,0 1-512 0 0,-3 1-2048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3.227"/>
    </inkml:context>
    <inkml:brush xml:id="br0">
      <inkml:brushProperty name="width" value="0.05" units="cm"/>
      <inkml:brushProperty name="height" value="0.05" units="cm"/>
      <inkml:brushProperty name="color" value="#004F8B"/>
    </inkml:brush>
  </inkml:definitions>
  <inkml:trace contextRef="#ctx0" brushRef="#br0">737 21 6991 0 0,'0'0'1775'0'0,"20"1"2921"0"0,33-9-330 0 0,-31 3-2784 0 0,44-2 1 0 0,-45 6-1221 0 0,-13 1-1169 0 0,-1 0-4266 0 0</inkml:trace>
  <inkml:trace contextRef="#ctx0" brushRef="#br0" timeOffset="1">0 124 2303 0 0,'0'0'200'0'0,"7"-4"-200"0"0,2-2 0 0 0,0 0 0 0 0,1 2 456 0 0,0-2 56 0 0,0 0 0 0 0,3 1 8 0 0,-1-1 432 0 0,0 0 80 0 0,2 0 24 0 0,-1 2 0 0 0,2-1-672 0 0,-2 1-128 0 0,0 1-24 0 0,3 2-2728 0 0,0-1-544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3.587"/>
    </inkml:context>
    <inkml:brush xml:id="br0">
      <inkml:brushProperty name="width" value="0.05" units="cm"/>
      <inkml:brushProperty name="height" value="0.05" units="cm"/>
      <inkml:brushProperty name="color" value="#004F8B"/>
    </inkml:brush>
  </inkml:definitions>
  <inkml:trace contextRef="#ctx0" brushRef="#br0">0 44 6271 0 0,'0'0'672'0'0,"12"-3"-672"0"0,2 0 0 0 0,4-1 752 0 0,-2-2 128 0 0,-3-3 24 0 0,4 0 8 0 0,4-1-600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4"/>
    </inkml:context>
    <inkml:brush xml:id="br0">
      <inkml:brushProperty name="width" value="0.05" units="cm"/>
      <inkml:brushProperty name="height" value="0.05" units="cm"/>
      <inkml:brushProperty name="color" value="#004F8B"/>
    </inkml:brush>
  </inkml:definitions>
  <inkml:trace contextRef="#ctx0" brushRef="#br0">88 1 5039 0 0,'-1'-1'205'0'0,"-2"6"112"0"0,-4 21 2208 0 0,1 1 0 0 0,-2 30 0 0 0,-8 31 1632 0 0,-22 65 4128 0 0,33-139-7211 0 0,2-6 927 0 0,8-13-1251 0 0,23-37-293 0 0,-21 31-395 0 0,0 0-1 0 0,10-11 1 0 0,-13 18-46 0 0,-1 0-1 0 0,1 1 0 0 0,0-1 1 0 0,0 1-1 0 0,0 0 1 0 0,0 0-1 0 0,1 1 0 0 0,-1-1 1 0 0,6-1-1 0 0,-6 3 25 0 0,-1 0 1 0 0,0 0-1 0 0,0 1 1 0 0,1-1-1 0 0,-1 1 0 0 0,0-1 1 0 0,1 1-1 0 0,-1 0 0 0 0,0 1 1 0 0,1-1-1 0 0,-1 0 0 0 0,0 1 1 0 0,1 0-1 0 0,-1 0 1 0 0,0 0-1 0 0,0 0 0 0 0,4 2 1 0 0,4 4 224 0 0,0-1 0 0 0,0 1 0 0 0,12 11 0 0 0,-5-4 3 0 0,-16-12-258 0 0,0-1 0 0 0,1 1 0 0 0,-1-1 0 0 0,1 0 0 0 0,0 0 0 0 0,-1 0 0 0 0,1 0 0 0 0,0 0 0 0 0,0-1 0 0 0,0 1 1 0 0,-1-1-1 0 0,1 0 0 0 0,0 0 0 0 0,0 0 0 0 0,0 0 0 0 0,0 0 0 0 0,0-1 0 0 0,-1 1 0 0 0,1-1 0 0 0,0 0 0 0 0,0 0 0 0 0,3-2 1 0 0,7-3 52 0 0,-1 0 1 0 0,-1-1-1 0 0,18-13 1 0 0,-10 7-37 0 0,-18 11-27 0 0,1 2 0 0 0,-1-1 0 0 0,0 0 0 0 0,1 0 0 0 0,-1 0 0 0 0,1 1 0 0 0,-1-1 0 0 0,1 0 0 0 0,-1 1 0 0 0,1 0 0 0 0,-1-1 0 0 0,1 1 0 0 0,-1 0 0 0 0,1 0 0 0 0,-1 0 0 0 0,1 0 0 0 0,0 0 0 0 0,-1 0 0 0 0,1 0 0 0 0,-1 0 0 0 0,1 1 0 0 0,-1-1 0 0 0,1 0 0 0 0,-1 1 0 0 0,1 0 0 0 0,-1-1 0 0 0,1 1 0 0 0,-1 0 0 0 0,0 0 0 0 0,1 0 0 0 0,-1 0 0 0 0,2 2 0 0 0,1 1 0 0 0,0 1 0 0 0,-1 0 0 0 0,1 0 0 0 0,-1 0 0 0 0,0 0 0 0 0,3 8 0 0 0,-3-4 0 0 0,-1-5 0 0 0,-1-1 0 0 0,0 1 0 0 0,0 0 0 0 0,0 0 0 0 0,-1 0 0 0 0,1 0 0 0 0,-1 0 0 0 0,0 0 0 0 0,0 0 0 0 0,-1 0 0 0 0,1 0 0 0 0,-3 7 0 0 0,1-1 0 0 0,-1 0 0 0 0,0 1 0 0 0,-8 14 0 0 0,-7 10-2636 0 0,-12 16-6845 0 0,16-28 566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4.476"/>
    </inkml:context>
    <inkml:brush xml:id="br0">
      <inkml:brushProperty name="width" value="0.05" units="cm"/>
      <inkml:brushProperty name="height" value="0.05" units="cm"/>
      <inkml:brushProperty name="color" value="#004F8B"/>
    </inkml:brush>
  </inkml:definitions>
  <inkml:trace contextRef="#ctx0" brushRef="#br0">1 6 3679 0 0,'0'0'284'0'0,"1"1"-186"0"0,6 3 317 0 0,-1-1 1 0 0,0 1-1 0 0,0 1 1 0 0,-1-1-1 0 0,1 1 1 0 0,-1 0-1 0 0,0 0 1 0 0,-1 0-1 0 0,1 1 1 0 0,-1 0-1 0 0,5 8 1 0 0,-1-1 500 0 0,-1 0 0 0 0,-1 0-1 0 0,0 0 1 0 0,7 26 0 0 0,7 55 2126 0 0,-18-81-2273 0 0,-1 0-1 0 0,0 1 1 0 0,-1-1-1 0 0,-1 1 1 0 0,-2 13-1 0 0,3-25 56 0 0,-3-10 2241 0 0,0-2-2795 0 0,-4-43 709 0 0,-1-104 0 0 0,8 149-875 0 0,0 0-1 0 0,1 0 0 0 0,0 0 1 0 0,1 0-1 0 0,0 1 0 0 0,5-14 1 0 0,-5 17-390 0 0,0-1 1 0 0,0 1 0 0 0,1-1 0 0 0,-1 1 0 0 0,1 0 0 0 0,5-5-1 0 0,-6 7-633 0 0,1-1 0 0 0,-1 1 0 0 0,1 0-1 0 0,0 0 1 0 0,-1 0 0 0 0,4-1 0 0 0,8-3-7547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5.487"/>
    </inkml:context>
    <inkml:brush xml:id="br0">
      <inkml:brushProperty name="width" value="0.05" units="cm"/>
      <inkml:brushProperty name="height" value="0.05" units="cm"/>
      <inkml:brushProperty name="color" value="#004F8B"/>
    </inkml:brush>
  </inkml:definitions>
  <inkml:trace contextRef="#ctx0" brushRef="#br0">128 516 6335 0 0,'-6'-13'672'0'0,"5"11"-406"0"0,0-1-1 0 0,-1 1 0 0 0,0 0 0 0 0,1 0 0 0 0,-1 0 0 0 0,0 0 0 0 0,0 0 1 0 0,0 0-1 0 0,0 0 0 0 0,-1 1 0 0 0,1-1 0 0 0,0 1 0 0 0,-1 0 0 0 0,1-1 1 0 0,-6-1-1 0 0,6 3-151 0 0,1 0 0 0 0,-1 0 0 0 0,0 0 0 0 0,0 0 0 0 0,0 0 0 0 0,0 0 0 0 0,0 0 0 0 0,0 0 0 0 0,0 1 0 0 0,0-1 0 0 0,1 1 0 0 0,-1-1 0 0 0,0 1 0 0 0,0 0 0 0 0,1 0 0 0 0,-1 0 0 0 0,0 0 0 0 0,1 0 0 0 0,-1 0 0 0 0,1 0 0 0 0,-1 1 0 0 0,1-1 0 0 0,-2 3 0 0 0,-2 1 47 0 0,2 0 0 0 0,-1 0 0 0 0,1 0 0 0 0,0 1 0 0 0,0 0-1 0 0,0-1 1 0 0,1 1 0 0 0,0 0 0 0 0,0 0 0 0 0,-1 9 0 0 0,-1 5 818 0 0,0 37-1 0 0,4-47-764 0 0,0 0 369 0 0,0 1 0 0 0,1 0 0 0 0,1-1 0 0 0,0 1 0 0 0,0-1 0 0 0,1 1 0 0 0,5 12 1256 0 0,-6-23-1722 0 0,-1 1 0 0 0,0-1 0 0 0,0 0 0 0 0,1 0 0 0 0,-1 0 0 0 0,0 0 0 0 0,1 0 0 0 0,-1 0 0 0 0,0-1 0 0 0,2 1 0 0 0,-1-1-85 0 0,0-1 1 0 0,0 1-1 0 0,0 0 1 0 0,0-1-1 0 0,-1 1 1 0 0,1-1-1 0 0,-1 0 1 0 0,1 1-1 0 0,-1-1 1 0 0,1 0-1 0 0,-1 0 1 0 0,0 0-1 0 0,0 0 1 0 0,0 0-1 0 0,0 0 1 0 0,0-1-1 0 0,0 1 1 0 0,-1 0-1 0 0,1 0 1 0 0,0-3-1 0 0,1-7 151 0 0,0-1 1 0 0,0-15-1 0 0,-2 26-182 0 0,2-18-3 0 0,1 1 1 0 0,9-34-1 0 0,-7 35-14 0 0,-5 18 12 0 0,0-1 1 0 0,0 1 0 0 0,0-1-1 0 0,0 1 1 0 0,0-1-1 0 0,0 1 1 0 0,0-1 0 0 0,0 1-1 0 0,1-1 1 0 0,-1 1-1 0 0,0-1 1 0 0,0 1 0 0 0,1-1-1 0 0,-1 1 1 0 0,0 0-1 0 0,0-1 1 0 0,1 1 0 0 0,-1-1-1 0 0,0 1 1 0 0,1 0-1 0 0,-1-1 1 0 0,1 1 0 0 0,-1 0-1 0 0,0 0 1 0 0,2-1-1 0 0,-2 1-3 0 0,1 0-1 0 0,-1 1 0 0 0,1-1 1 0 0,-1 0-1 0 0,0 0 0 0 0,1 1 1 0 0,-1-1-1 0 0,1 0 1 0 0,-1 1-1 0 0,0-1 0 0 0,1 1 1 0 0,-1-1-1 0 0,0 0 0 0 0,1 1 1 0 0,-1-1-1 0 0,0 1 0 0 0,0-1 1 0 0,1 1-1 0 0,-1 0 0 0 0,2 3-26 0 0,-1 0-1 0 0,1 0 0 0 0,-1 0 0 0 0,0 0 0 0 0,1 5 0 0 0,0 0 48 0 0,0-1 0 0 0,1 1 0 0 0,0-1 0 0 0,0 0 0 0 0,7 12-1 0 0,-9-18-9 0 0,-1-1 78 0 0,14 12 161 0 0,-9-9-190 0 0,-1 0-31 0 0,0-2 1 0 0,0 1 0 0 0,0 0-1 0 0,0-1 1 0 0,1 0 0 0 0,-1 0-1 0 0,1 0 1 0 0,-1 0-1 0 0,1-1 1 0 0,0 0 0 0 0,-1 0-1 0 0,1 0 1 0 0,0 0 0 0 0,5-1-1 0 0,-1 1 68 0 0,1-1 0 0 0,-1-1-1 0 0,0 0 1 0 0,1 0 0 0 0,-1-1-1 0 0,12-3 1 0 0,-15 2-47 0 0,0 1 0 0 0,0-1 0 0 0,-1-1 0 0 0,0 1 0 0 0,0-1 0 0 0,0 0-1 0 0,0 0 1 0 0,0 0 0 0 0,-1-1 0 0 0,1 0 0 0 0,-1 0 0 0 0,-1 0 0 0 0,1 0 0 0 0,-1-1 0 0 0,0 1 0 0 0,0-1-1 0 0,0 0 1 0 0,-1 0 0 0 0,0 0 0 0 0,3-10 0 0 0,-1-1 0 0 0,-2 13-36 0 0,-1 0 0 0 0,0 0-1 0 0,0 0 1 0 0,0 0 0 0 0,-1-1 0 0 0,1 1-1 0 0,-1-8 1 0 0,-1 2-1 0 0,0 0 29 0 0,0 0 0 0 0,-4-16 0 0 0,4 24-27 0 0,0-1-1 0 0,0 0 1 0 0,0 1 0 0 0,0-1 0 0 0,-1 1-1 0 0,1-1 1 0 0,-1 1 0 0 0,1 0 0 0 0,-1-1-1 0 0,0 1 1 0 0,0 0 0 0 0,0 0 0 0 0,0 0-1 0 0,-3-1 1 0 0,3 1-5 0 0,-1 0 1 0 0,1 1-1 0 0,-1-1 0 0 0,1 1 0 0 0,-1 0 1 0 0,0 0-1 0 0,0 0 0 0 0,1 0 1 0 0,-1 0-1 0 0,0 1 0 0 0,0-1 0 0 0,0 1 1 0 0,-4 0-1 0 0,0 0-33 0 0,5-1 16 0 0,0 1-1 0 0,0 0 0 0 0,0-1 1 0 0,0 1-1 0 0,0 0 0 0 0,0 1 0 0 0,0-1 1 0 0,0 0-1 0 0,-1 1 0 0 0,1-1 1 0 0,0 1-1 0 0,-3 1 0 0 0,-1 0-10 0 0,3 0 5 0 0,1-1 1 0 0,-1 0 0 0 0,0 1-1 0 0,1-1 1 0 0,-1 1 0 0 0,1 0-1 0 0,0 0 1 0 0,0 0 0 0 0,-1 0-1 0 0,1 0 1 0 0,0 1 0 0 0,1-1-1 0 0,-1 0 1 0 0,0 1 0 0 0,1 0-1 0 0,-1-1 1 0 0,1 1 0 0 0,0 0-1 0 0,0 0 1 0 0,0 0 0 0 0,-1 4-1 0 0,-1 7-97 0 0,1 0 0 0 0,0 0 0 0 0,1 17 0 0 0,1-27 115 0 0,-1 7 10 0 0,2 0-1 0 0,-1 0 0 0 0,1 0 1 0 0,6 21-1 0 0,-6-27 1 0 0,1 0-1 0 0,-1 0 1 0 0,1 0 0 0 0,1 0-1 0 0,-1 0 1 0 0,1 0-1 0 0,0-1 1 0 0,0 1-1 0 0,0-1 1 0 0,0 0-1 0 0,8 7 1 0 0,-10-10 15 0 0,0 0 1 0 0,0 0-1 0 0,0-1 0 0 0,0 1 1 0 0,0 0-1 0 0,0-1 0 0 0,0 1 1 0 0,0-1-1 0 0,1 1 1 0 0,-1-1-1 0 0,0 0 0 0 0,0 0 1 0 0,0 1-1 0 0,1-1 1 0 0,-1 0-1 0 0,0 0 0 0 0,0 0 1 0 0,1 0-1 0 0,-1 0 1 0 0,0-1-1 0 0,0 1 0 0 0,0 0 1 0 0,1 0-1 0 0,-1-1 1 0 0,0 1-1 0 0,0-1 0 0 0,0 1 1 0 0,0-1-1 0 0,0 1 0 0 0,0-1 1 0 0,0 0-1 0 0,0 0 1 0 0,0 1-1 0 0,0-1 0 0 0,0 0 1 0 0,1-2-1 0 0,2-1 1 0 0,-1 0-1 0 0,0-1 0 0 0,0 1 1 0 0,0-1-1 0 0,-1 1 1 0 0,0-1-1 0 0,3-5 1 0 0,6-29 103 0 0,0-1 0 0 0,6-54 1 0 0,1-83 283 0 0,-16 149-398 0 0,0-162-12 0 0,-3 178 0 0 0,-2-24 0 0 0,2 32 11 0 0,-1 4 31 0 0,1 1-38 0 0,0 0-1 0 0,0 0 0 0 0,0 1 1 0 0,1-1-1 0 0,-1 0 0 0 0,0 1 0 0 0,1-1 1 0 0,-1 0-1 0 0,0 1 0 0 0,1-1 1 0 0,0 1-1 0 0,-1-1 0 0 0,1 1 0 0 0,0 2 1 0 0,-1 1 28 0 0,-4 17 128 0 0,0 0 0 0 0,2 1 0 0 0,1-1 0 0 0,1 44 0 0 0,18 89 713 0 0,-11-122-449 0 0,2 1 0 0 0,1-1 0 0 0,25 58 0 0 0,-30-83-418 0 0,0-1-1 0 0,0 0 1 0 0,10 13-1 0 0,-12-18-5 0 0,-1 0 0 0 0,1 0 0 0 0,-1 0 0 0 0,1 0 1 0 0,0 0-1 0 0,0-1 0 0 0,0 1 0 0 0,0-1 0 0 0,0 0 0 0 0,0 1 0 0 0,1-1 0 0 0,-1 0 1 0 0,0 0-1 0 0,1 0 0 0 0,-1 0 0 0 0,5 0 0 0 0,9-3 0 0 0,-13-1 0 0 0,-1 1 0 0 0,3-2-502 0 0,-1-1 1 0 0,1 1-1 0 0,-1-1 0 0 0,0 0 1 0 0,0 0-1 0 0,0-1 0 0 0,4-6 1 0 0,17-44-7402 0 0,-19 42 6015 0 0,0 0-6332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8:40.999"/>
    </inkml:context>
    <inkml:brush xml:id="br0">
      <inkml:brushProperty name="width" value="0.05" units="cm"/>
      <inkml:brushProperty name="height" value="0.05" units="cm"/>
      <inkml:brushProperty name="color" value="#004F8B"/>
    </inkml:brush>
  </inkml:definitions>
  <inkml:trace contextRef="#ctx0" brushRef="#br0">20 1 6159 0 0,'-8'-1'472'0'0,"8"1"-467"0"0,0 0-1 0 0,-1 0 0 0 0,1 0 1 0 0,0 0-1 0 0,-1 0 0 0 0,1 0 1 0 0,0 1-1 0 0,-1-1 0 0 0,1 0 1 0 0,0 0-1 0 0,-1 0 0 0 0,1 0 1 0 0,0 0-1 0 0,0 1 0 0 0,-1-1 1 0 0,1 0-1 0 0,0 0 0 0 0,0 1 1 0 0,-1-1-1 0 0,1 0 1 0 0,0 0-1 0 0,0 1 0 0 0,-1-1 1 0 0,1 0-1 0 0,0 0 0 0 0,0 1 1 0 0,0-1-1 0 0,0 0 0 0 0,0 1 1 0 0,-1-1-1 0 0,1 0 0 0 0,0 1 1 0 0,0-1-1 0 0,0 0 0 0 0,0 1 1 0 0,0-1-1 0 0,0 0 0 0 0,0 1 1 0 0,0-1-1 0 0,0 0 0 0 0,1 1 1 0 0,-1 0 11 0 0,-2 11 77 0 0,1 1-1 0 0,0 0 1 0 0,1-1-1 0 0,2 17 1 0 0,-2-20 13 0 0,19 127 786 0 0,-9-80 290 0 0,22 112 3395 0 0,-29-153-4030 0 0,1 0 0 0 0,11 25-1 0 0,-5-11 106 0 0,-6-21-408 0 0,-1 0 0 0 0,1-1 0 0 0,9 13 0 0 0,5 11 399 0 0,-13-20-518 0 0,2 1 0 0 0,-1-2 1 0 0,1 1-1 0 0,1-1 1 0 0,0 0-1 0 0,0 0 1 0 0,1-1-1 0 0,1-1 1 0 0,-1 1-1 0 0,13 7 1 0 0,5 3 227 0 0,1-1 1 0 0,1-2 0 0 0,1-1 0 0 0,48 18-1 0 0,-11-10 964 0 0,75 14-1 0 0,-16-14 62 0 0,171 8 0 0 0,-188-22-1045 0 0,491 1 1771 0 0,-234-16-1304 0 0,19 13 27 0 0,-322-4-657 0 0,273 15 936 0 0,-1 23-393 0 0,-116-3-632 0 0,154 28 54 0 0,-226-38-135 0 0,223 52 0 0 0,77 66 0 0 0,-176-32 0 0 0,-239-99 0 0 0,156 85 0 0 0,-133-66 0 0 0,-2 3 0 0 0,62 54 0 0 0,-63-41 0 0 0,73 92 0 0 0,-29-29 0 0 0,-63-74 0 0 0,-1 1 0 0 0,-1 2 0 0 0,29 54 0 0 0,27 70 0 0 0,-3-5 0 0 0,-41-82 0 0 0,-3 2 0 0 0,37 108 0 0 0,-46-100 0 0 0,45 146 0 0 0,-72-222 0 0 0,8 30 0 0 0,-12-39 0 0 0,1 0 0 0 0,-1 0 0 0 0,0 0 0 0 0,0 0 0 0 0,0 0 0 0 0,0 0 0 0 0,-1-1 0 0 0,-1 8 0 0 0,2-10-64 0 0,-1 0 0 0 0,1 0 0 0 0,0 0 0 0 0,-1 0 0 0 0,1 0 0 0 0,-1 0 0 0 0,1 0 0 0 0,-1-1 0 0 0,1 1 0 0 0,-1 0 0 0 0,0 0 0 0 0,1-1 0 0 0,-1 1 0 0 0,0 0 0 0 0,0-1 1 0 0,1 1-1 0 0,-1 0 0 0 0,0-1 0 0 0,0 1 0 0 0,0-1 0 0 0,0 0 0 0 0,0 1 0 0 0,0-1 0 0 0,0 0 0 0 0,0 1 0 0 0,0-1 0 0 0,0 0 0 0 0,0 0 0 0 0,0 0 0 0 0,0 0 0 0 0,0 0 0 0 0,-1 0 0 0 0,-2-1-924 0 0,0 0 0 0 0,-1 0 0 0 0,1 0 0 0 0,0 0-1 0 0,0-1 1 0 0,-5-2 0 0 0,-35-20-9208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5.867"/>
    </inkml:context>
    <inkml:brush xml:id="br0">
      <inkml:brushProperty name="width" value="0.05" units="cm"/>
      <inkml:brushProperty name="height" value="0.05" units="cm"/>
      <inkml:brushProperty name="color" value="#004F8B"/>
    </inkml:brush>
  </inkml:definitions>
  <inkml:trace contextRef="#ctx0" brushRef="#br0">1 0 4663 0 0,'0'2'360'0'0,"4"7"170"0"0,-2 1 0 0 0,3 12-1 0 0,2 43 7727 0 0,-2-12-4235 0 0,-2-42-2584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6.212"/>
    </inkml:context>
    <inkml:brush xml:id="br0">
      <inkml:brushProperty name="width" value="0.05" units="cm"/>
      <inkml:brushProperty name="height" value="0.05" units="cm"/>
      <inkml:brushProperty name="color" value="#004F8B"/>
    </inkml:brush>
  </inkml:definitions>
  <inkml:trace contextRef="#ctx0" brushRef="#br0">123 80 2015 0 0,'-17'-44'3042'0'0,"1"23"-898"0"0,15 19-1894 0 0,0 1-1 0 0,-1 0 1 0 0,1 0 0 0 0,0-1-1 0 0,-1 1 1 0 0,1 0 0 0 0,0 0-1 0 0,-1 0 1 0 0,1 1 0 0 0,-1-1 0 0 0,0 0-1 0 0,1 1 1 0 0,-3-2 0 0 0,1 4-76 0 0,0-1 0 0 0,-1 0 0 0 0,1 1 1 0 0,0-1-1 0 0,0 1 0 0 0,0 0 0 0 0,0 0 0 0 0,1 0 1 0 0,-1 0-1 0 0,0 1 0 0 0,-3 4 0 0 0,3-4-65 0 0,0 0-1 0 0,1 0 0 0 0,-1 1 0 0 0,1-1 1 0 0,0 1-1 0 0,0-1 0 0 0,0 1 0 0 0,0 0 1 0 0,1 0-1 0 0,0 0 0 0 0,0 0 0 0 0,-2 7 1 0 0,2 3 464 0 0,0-1 1 0 0,2 23 0 0 0,0-8 316 0 0,-1-22-582 0 0,1 1 0 0 0,0-1 1 0 0,0 1-1 0 0,3 7 0 0 0,3 17 1342 0 0,-7-29-1466 0 0,1 0 1 0 0,-1 0 0 0 0,1 0-1 0 0,0 0 1 0 0,0 0 0 0 0,0 0 0 0 0,0-1-1 0 0,0 1 1 0 0,0 0 0 0 0,0 0 0 0 0,0-1-1 0 0,1 1 1 0 0,1 1 0 0 0,-2-2-68 0 0,0 0 0 0 0,0-1 0 0 0,-1 1 0 0 0,1 0 0 0 0,0-1-1 0 0,0 1 1 0 0,0 0 0 0 0,0-1 0 0 0,0 0 0 0 0,0 1 0 0 0,0-1 0 0 0,0 1 0 0 0,0-1 0 0 0,0 0 0 0 0,0 0 0 0 0,0 0 0 0 0,0 1 0 0 0,0-1 0 0 0,0 0 0 0 0,0 0-1 0 0,0 0 1 0 0,1-1 0 0 0,-1 1 0 0 0,0 0 0 0 0,2-1 0 0 0,-2 0-47 0 0,0 0 0 0 0,0-1 1 0 0,0 1-1 0 0,0-1 0 0 0,0 1 0 0 0,0-1 0 0 0,0 1 1 0 0,0-1-1 0 0,0 1 0 0 0,-1-1 0 0 0,2-2 0 0 0,0-2 63 0 0,5-13 157 0 0,0-1 0 0 0,7-38 1 0 0,-10 40-377 0 0,0 0 0 0 0,1 0 0 0 0,1 1 0 0 0,11-23 0 0 0,-5 16-26 0 0,0 48 368 0 0,-7-14-105 0 0,-1 1 0 0 0,4 16 0 0 0,7 17 268 0 0,0-21-328 0 0,-12-19-1161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6.592"/>
    </inkml:context>
    <inkml:brush xml:id="br0">
      <inkml:brushProperty name="width" value="0.05" units="cm"/>
      <inkml:brushProperty name="height" value="0.05" units="cm"/>
      <inkml:brushProperty name="color" value="#004F8B"/>
    </inkml:brush>
  </inkml:definitions>
  <inkml:trace contextRef="#ctx0" brushRef="#br0">0 0 1951 0 0,'1'2'147'0'0,"3"24"547"0"0,-2 16 4862 0 0,0-16-2893 0 0,-4 106 6372 0 0,-1-90-6706 0 0,4 5 2606 0 0,-1-49-4785 0 0,6-13-85 0 0,-2-1-1 0 0,0 1 1 0 0,0-1-1 0 0,0-21 1 0 0,4-14-329 0 0,1-6-200 0 0,-7 40 318 0 0,-2 14 139 0 0,0 1 0 0 0,0-1 0 0 0,1 1 0 0 0,-1 0 0 0 0,0-1 0 0 0,1 1 1 0 0,1-4-1 0 0,11 18 289 0 0,0 10 37 0 0,-11-17-290 0 0,1 0-1 0 0,0 0 1 0 0,1 0 0 0 0,-1 0-1 0 0,1 0 1 0 0,-1-1 0 0 0,8 7-1 0 0,-2-5-1710 0 0,-2-3-4355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6.984"/>
    </inkml:context>
    <inkml:brush xml:id="br0">
      <inkml:brushProperty name="width" value="0.05" units="cm"/>
      <inkml:brushProperty name="height" value="0.05" units="cm"/>
      <inkml:brushProperty name="color" value="#004F8B"/>
    </inkml:brush>
  </inkml:definitions>
  <inkml:trace contextRef="#ctx0" brushRef="#br0">3 58 3599 0 0,'0'9'374'0'0,"-2"59"3554"0"0,3 1 5818 0 0,5-41-5873 0 0,-5-23-2919 0 0,1 0 1 0 0,-1 1-1 0 0,0 9 1 0 0,1-14-726 0 0,-1 0-255 0 0,0-1 1 0 0,0 1-1 0 0,0-1 1 0 0,0 0-1 0 0,0 1 0 0 0,0-1 1 0 0,0 0-1 0 0,0 0 0 0 0,0 0 1 0 0,1 0-1 0 0,-1 0 0 0 0,0 0 1 0 0,0 0-1 0 0,0 0 0 0 0,0 0 1 0 0,0 0-1 0 0,0-1 1 0 0,0 1-1 0 0,0 0 0 0 0,0-1 1 0 0,1 1-1 0 0,-1-1 0 0 0,-1 1 1 0 0,1-1-1 0 0,0 0 0 0 0,2-1 1 0 0,-1 1-391 0 0,3-4-801 0 0,0 1 0 0 0,-1-1-1 0 0,0-1 1 0 0,1 1 0 0 0,-1-1 0 0 0,-1 1-1 0 0,1-1 1 0 0,-1 0 0 0 0,2-7 0 0 0,-1 6-405 0 0,6-17-2531 0 0,2-14 2997 0 0,-3 7 1759 0 0,-5 18 545 0 0,-1-1-1 0 0,1-17 0 0 0,0 3 726 0 0,-3 28-1682 0 0,-1-1 0 0 0,0 1 0 0 0,0-1 0 0 0,0 0 0 0 0,0 1 0 0 0,0-1 0 0 0,0 1 0 0 0,0-1 0 0 0,0 0 1 0 0,0 1-1 0 0,0-1 0 0 0,0 1 0 0 0,0-1 0 0 0,0 1 0 0 0,-1-1 0 0 0,1 0 0 0 0,0 0 0 0 0,-1 1-100 0 0,1 0 1 0 0,0 0-1 0 0,0 0 1 0 0,0 0-1 0 0,-1 0 1 0 0,1-1-1 0 0,0 1 1 0 0,0 0-1 0 0,-1 0 0 0 0,1 0 1 0 0,0 0-1 0 0,0 0 1 0 0,0 0-1 0 0,-1 0 1 0 0,1 0-1 0 0,0 0 1 0 0,0 0-1 0 0,-1 0 1 0 0,1 0-1 0 0,0 0 0 0 0,0 0 1 0 0,-1 0-1 0 0,1 1 1 0 0,0-1-1 0 0,0 0 1 0 0,-1 0-1 0 0,-15 12 1982 0 0,11-5-1615 0 0,0 0 0 0 0,0 1 0 0 0,0-1 0 0 0,1 1-1 0 0,0 0 1 0 0,1 0 0 0 0,0 0 0 0 0,0 0 0 0 0,1 1 0 0 0,0-1-1 0 0,0 1 1 0 0,1-1 0 0 0,0 1 0 0 0,0 0 0 0 0,1-1 0 0 0,0 1-1 0 0,1 0 1 0 0,0 0 0 0 0,0-1 0 0 0,5 17 0 0 0,-5-23-379 0 0,-1 0 0 0 0,1-1 0 0 0,0 1 0 0 0,-1-1 0 0 0,1 1 0 0 0,0 0 0 0 0,0-1 1 0 0,0 0-1 0 0,0 1 0 0 0,1-1 0 0 0,-1 0 0 0 0,0 1 0 0 0,0-1 0 0 0,1 0 0 0 0,-1 0 0 0 0,1 0 0 0 0,-1 0 0 0 0,1 0 1 0 0,-1 0-1 0 0,1-1 0 0 0,0 1 0 0 0,-1-1 0 0 0,1 1 0 0 0,0-1 0 0 0,0 1 0 0 0,2-1 0 0 0,0 0 82 0 0,0 0-1 0 0,0-1 0 0 0,0 0 0 0 0,0 1 0 0 0,0-2 0 0 0,0 1 0 0 0,0 0 1 0 0,-1-1-1 0 0,1 1 0 0 0,6-5 0 0 0,24-20-4254 0 0,-18 14-840 0 0,1-1-5262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7.713"/>
    </inkml:context>
    <inkml:brush xml:id="br0">
      <inkml:brushProperty name="width" value="0.05" units="cm"/>
      <inkml:brushProperty name="height" value="0.05" units="cm"/>
      <inkml:brushProperty name="color" value="#004F8B"/>
    </inkml:brush>
  </inkml:definitions>
  <inkml:trace contextRef="#ctx0" brushRef="#br0">1 1 5383 0 0,'0'0'416'0'0,"1"1"-106"0"0,8 16 1134 0 0,-1-1 1 0 0,-1 2 0 0 0,0-1 0 0 0,-1 1-1 0 0,-1 0 1 0 0,4 24 0 0 0,-2-5-382 0 0,-1 1-1 0 0,-2 0 1 0 0,-1 1 0 0 0,-5 67-1 0 0,-3-37 2898 0 0,6-72-3927 0 0,-1-1-1 0 0,0 1 1 0 0,1 0-1 0 0,0 0 1 0 0,0 0-1 0 0,0 0 1 0 0,0 0-1 0 0,0 0 1 0 0,3-4-1 0 0,0 1-31 0 0,0 0 0 0 0,0 0 0 0 0,1 0 0 0 0,-1 1 0 0 0,1 0 0 0 0,1 0 0 0 0,-1 0 0 0 0,1 1 0 0 0,0-1 0 0 0,7-3 0 0 0,4 1-1 0 0,-14 7 0 0 0,7-1 0 0 0,-9 1 0 0 0,-1 0 0 0 0,1 0 0 0 0,-1-1 0 0 0,1 1 0 0 0,-1 0 1 0 0,1 0-1 0 0,0 0 0 0 0,-1 1 0 0 0,1-1 0 0 0,-1 0 0 0 0,1 0 0 0 0,-1 0 0 0 0,1 0 0 0 0,-1 0 0 0 0,1 1 0 0 0,-1-1 0 0 0,1 0 0 0 0,-1 0 0 0 0,1 1 0 0 0,-1-1 1 0 0,1 0-1 0 0,-1 1 0 0 0,1-1 0 0 0,-1 0 0 0 0,0 1 0 0 0,1-1 0 0 0,-1 1 0 0 0,1 0 0 0 0,-1 0 11 0 0,1 0 0 0 0,-1 1-1 0 0,1-1 0 0 0,0 0 1 0 0,-1 1-1 0 0,0-1 0 0 0,1 1 1 0 0,-1-1-1 0 0,0 0 0 0 0,0 1 0 0 0,0-1 1 0 0,0 1-1 0 0,0-1 0 0 0,0 3 1 0 0,0-3-9 0 0,-1 5 17 0 0,0 0 1 0 0,0 0-1 0 0,-1-1 0 0 0,0 1 0 0 0,0 0 0 0 0,0 0 1 0 0,-1-1-1 0 0,1 0 0 0 0,-6 8 0 0 0,3-5 13 0 0,-1 0 0 0 0,0-1 0 0 0,0 0 0 0 0,-1 0 0 0 0,-10 8 0 0 0,10-10-1731 0 0,-2-3-3870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8.171"/>
    </inkml:context>
    <inkml:brush xml:id="br0">
      <inkml:brushProperty name="width" value="0.05" units="cm"/>
      <inkml:brushProperty name="height" value="0.05" units="cm"/>
      <inkml:brushProperty name="color" value="#004F8B"/>
    </inkml:brush>
  </inkml:definitions>
  <inkml:trace contextRef="#ctx0" brushRef="#br0">115 14 4519 0 0,'0'0'1811'0'0,"-5"-1"566"0"0,-1 4-1735 0 0,1-1-1 0 0,-1 1 0 0 0,1 1 0 0 0,0-1 0 0 0,0 1 1 0 0,1 0-1 0 0,-1 0 0 0 0,-6 8 0 0 0,2-2 140 0 0,1 1 1 0 0,-13 23-1 0 0,18-26-381 0 0,0 0 1 0 0,1 0 0 0 0,-1 0-1 0 0,2 0 1 0 0,-1 0-1 0 0,1 1 1 0 0,0 13-1 0 0,-2 14 1694 0 0,3-35-1359 0 0,1 0 143 0 0,-1 0-808 0 0,0-1 1 0 0,1 0-1 0 0,-1 1 0 0 0,0-1 1 0 0,1 0-1 0 0,-1 1 0 0 0,0-1 1 0 0,1 0-1 0 0,-1 0 0 0 0,1 0 1 0 0,-1 1-1 0 0,0-1 0 0 0,1 0 1 0 0,-1 0-1 0 0,1 0 0 0 0,-1 0 1 0 0,1 1-1 0 0,2-3-10 0 0,0 1 0 0 0,0 0 0 0 0,-1-1 0 0 0,1 0 1 0 0,-1 0-1 0 0,1 0 0 0 0,-1 0 0 0 0,0 0 0 0 0,0 0 0 0 0,0 0 0 0 0,0-1 0 0 0,0 1 0 0 0,0-1 0 0 0,-1 1 0 0 0,3-4 1 0 0,2-8 9 0 0,0 1 0 0 0,3-15 0 0 0,-1 6 78 0 0,26-81-68 0 0,-30 93-80 0 0,-1 9 0 0 0,-2 0 0 0 0,-1 1 0 0 0,0 0 0 0 0,1 0 0 0 0,-1 0 0 0 0,0 0 0 0 0,0 0 0 0 0,0 0 0 0 0,0 0 0 0 0,0 0-1 0 0,0 0 1 0 0,1 0 0 0 0,-1 0 0 0 0,0 0 0 0 0,0 0 0 0 0,0 0 0 0 0,0 0 0 0 0,0 0 0 0 0,1 0 0 0 0,-1 0 0 0 0,0 0 0 0 0,0 0 0 0 0,0 0 0 0 0,0 0-1 0 0,0 1 1 0 0,0-1 0 0 0,1 0 0 0 0,-1 0 0 0 0,0 0 0 0 0,0 0 0 0 0,0 0 0 0 0,0 0 0 0 0,0 0 0 0 0,0 0 0 0 0,0 1 0 0 0,0-1 0 0 0,0 0-1 0 0,1 0 1 0 0,-1 0 0 0 0,0 0 0 0 0,0 0 0 0 0,0 0 0 0 0,0 1 0 0 0,0-1 0 0 0,0 0 0 0 0,0 0 0 0 0,0 0 0 0 0,0 0 0 0 0,0 0 0 0 0,0 1 0 0 0,0-1-1 0 0,0 0 1 0 0,0 6 19 0 0,1 20 77 0 0,-1-17 6 0 0,0 0 0 0 0,0 0 0 0 0,2 0-1 0 0,2 12 1 0 0,-3-14-4 0 0,0-3 36 0 0,1 1 0 0 0,-1-1 0 0 0,1 1 0 0 0,-1-1 0 0 0,1 0 0 0 0,4 7 0 0 0,-5-10-83 0 0,20 5-1507 0 0,-18-7 610 0 0,-1 1 0 0 0,1-1-1 0 0,-1 1 1 0 0,1-1 0 0 0,-1 0 0 0 0,4-2 0 0 0,-1 1-2795 0 0,4-1-3742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8.517"/>
    </inkml:context>
    <inkml:brush xml:id="br0">
      <inkml:brushProperty name="width" value="0.05" units="cm"/>
      <inkml:brushProperty name="height" value="0.05" units="cm"/>
      <inkml:brushProperty name="color" value="#004F8B"/>
    </inkml:brush>
  </inkml:definitions>
  <inkml:trace contextRef="#ctx0" brushRef="#br0">76 1 2935 0 0,'0'0'488'0'0,"-2"8"4832"0"0,2-7-4790 0 0,0 0 0 0 0,0 0 0 0 0,1 0 0 0 0,-1 0 0 0 0,0 0 0 0 0,0 0 0 0 0,1 0 0 0 0,-1 0 0 0 0,0 0-1 0 0,1 0 1 0 0,0 1 0 0 0,9 8 2414 0 0,-7-9-2644 0 0,0 1-1 0 0,0 0 1 0 0,1-1-1 0 0,-1 1 1 0 0,5 0-1 0 0,-6-1 97 0 0,13 4 931 0 0,-14-5-1295 0 0,-1 0 1 0 0,1 0 0 0 0,0 0-1 0 0,-1 1 1 0 0,1-1 0 0 0,-1 0-1 0 0,1 1 1 0 0,-1-1 0 0 0,1 1-1 0 0,-1-1 1 0 0,0 0 0 0 0,1 1-1 0 0,-1-1 1 0 0,1 1-1 0 0,-1-1 1 0 0,0 1 0 0 0,0-1-1 0 0,1 1 1 0 0,-1-1 0 0 0,0 1-1 0 0,0 0 1 0 0,1-1 0 0 0,-1 1-1 0 0,0-1 1 0 0,0 1-1 0 0,0-1 1 0 0,0 2 0 0 0,0-1 72 0 0,0 1 0 0 0,0 0 0 0 0,-1-1 0 0 0,1 1 0 0 0,-1 0 0 0 0,1-1 0 0 0,-1 1 0 0 0,0 0 0 0 0,-1 2 0 0 0,-1 1 216 0 0,-1 1 0 0 0,0-1 0 0 0,0 0 0 0 0,-7 6 0 0 0,3-4 82 0 0,1-1 0 0 0,-2-1 1 0 0,1 1-1 0 0,-10 4 0 0 0,-11 1-2083 0 0,25-9-468 0 0,0-1-1 0 0,-1-1 1 0 0,1 1-1 0 0,-7 0 1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9.355"/>
    </inkml:context>
    <inkml:brush xml:id="br0">
      <inkml:brushProperty name="width" value="0.05" units="cm"/>
      <inkml:brushProperty name="height" value="0.05" units="cm"/>
      <inkml:brushProperty name="color" value="#004F8B"/>
    </inkml:brush>
  </inkml:definitions>
  <inkml:trace contextRef="#ctx0" brushRef="#br0">35 745 2791 0 0,'1'-1'207'0'0,"4"-3"153"0"0,-1 0 0 0 0,1 0 0 0 0,-1-1 0 0 0,-1 1 0 0 0,1-1 0 0 0,0 0 0 0 0,-1 0 0 0 0,4-9 0 0 0,3-5 1564 0 0,-6 13-1136 0 0,-1-1 0 0 0,0 0 1 0 0,-1 0-1 0 0,1 0 0 0 0,-1 0 0 0 0,1-9 0 0 0,-3 15-460 0 0,-1 0 67 0 0,1 0-323 0 0,0 0 0 0 0,0 0 0 0 0,0 1 0 0 0,0-1 0 0 0,-1 0 0 0 0,1 1 0 0 0,0-1 0 0 0,0 0 0 0 0,-1 1 0 0 0,1-1 0 0 0,0 0 0 0 0,-1 1 0 0 0,1-1 0 0 0,-1 1 0 0 0,1-1 0 0 0,-1 1 0 0 0,0-2 0 0 0,-1 2-2 0 0,0-1 0 0 0,0 1 1 0 0,0-1-1 0 0,0 1 0 0 0,0-1 0 0 0,0 1 0 0 0,0 0 1 0 0,0 0-1 0 0,0 0 0 0 0,0 0 0 0 0,0 1 1 0 0,0-1-1 0 0,0 0 0 0 0,0 1 0 0 0,0 0 0 0 0,0-1 1 0 0,0 1-1 0 0,-2 1 0 0 0,-2 1 196 0 0,0 1-1 0 0,1 0 1 0 0,-11 9-1 0 0,5-4 232 0 0,10-8-257 0 0,-9 18 584 0 0,10-18-804 0 0,-1 3 22 0 0,0 0 1 0 0,1 0-1 0 0,0 0 0 0 0,0 0 1 0 0,0-1-1 0 0,0 1 0 0 0,0 0 0 0 0,1 0 1 0 0,1 4-1 0 0,-1-5 7 0 0,-1 0 10 0 0,1 0-1 0 0,0 0 1 0 0,0 0-1 0 0,1 0 1 0 0,-1 0-1 0 0,3 4 1 0 0,-3-6 121 0 0,0 1-118 0 0,0 0-1 0 0,0 0 1 0 0,0 0 0 0 0,1 0 0 0 0,-1 0 0 0 0,0-1 0 0 0,1 1 0 0 0,-1 0 0 0 0,1-1 0 0 0,2 2 0 0 0,-1 1 63 0 0,1-1 31 0 0,0 1 0 0 0,-1 0 0 0 0,1-1 0 0 0,1 0 1 0 0,-1 0-1 0 0,0 0 0 0 0,1 0 0 0 0,-1-1 0 0 0,1 0 0 0 0,0 0 0 0 0,0 0 0 0 0,0 0 0 0 0,0-1 0 0 0,0 0 0 0 0,0 0 0 0 0,8 0 0 0 0,-9-1-69 0 0,1-1 0 0 0,0 0-1 0 0,-1 0 1 0 0,1-1 0 0 0,-1 1-1 0 0,0-1 1 0 0,1 0 0 0 0,-1 0-1 0 0,0-1 1 0 0,0 1 0 0 0,0-1-1 0 0,6-6 1 0 0,-4 4-40 0 0,0 0-1 0 0,-1-1 0 0 0,1 1 1 0 0,-1-1-1 0 0,-1 0 1 0 0,1-1-1 0 0,-1 1 1 0 0,0-1-1 0 0,0 0 1 0 0,-1 0-1 0 0,0 0 1 0 0,4-15-1 0 0,-3 11-23 0 0,-3 10-20 0 0,-1-1 1 0 0,1 1-1 0 0,-1 0 1 0 0,1 0-1 0 0,-1-1 0 0 0,1 1 1 0 0,-1 0-1 0 0,0 0 1 0 0,0-1-1 0 0,0 1 1 0 0,0-3-1 0 0,1-9 36 0 0,-1 10-31 0 0,1 1 1 0 0,-1 0-1 0 0,0-1 0 0 0,0 1 0 0 0,0 0 0 0 0,0-1 0 0 0,-1 1 0 0 0,1-1 0 0 0,-1 1 0 0 0,-1-4 0 0 0,2 5 0 0 0,0-1 0 0 0,-1 1-1 0 0,1 0 1 0 0,-1 0 0 0 0,1 0 0 0 0,-1 1-1 0 0,1-1 1 0 0,-1 0 0 0 0,0 0 0 0 0,1 0-1 0 0,-1 0 1 0 0,0 0 0 0 0,0 1 0 0 0,1-1-1 0 0,-1 0 1 0 0,0 1 0 0 0,0-1 0 0 0,0 1-1 0 0,0-1 1 0 0,0 1 0 0 0,0-1 0 0 0,0 1 0 0 0,0 0-1 0 0,0-1 1 0 0,0 1 0 0 0,0 0 0 0 0,0 0-1 0 0,-1 0 1 0 0,1 0 0 0 0,0 0 0 0 0,0 0-1 0 0,-1 0 1 0 0,1 0-12 0 0,0 0 0 0 0,1 0-1 0 0,-1 0 1 0 0,0 0 0 0 0,1 0 0 0 0,-1 0-1 0 0,1 0 1 0 0,-1 0 0 0 0,0 1 0 0 0,1-1-1 0 0,-1 0 1 0 0,0 0 0 0 0,1 1 0 0 0,-1-1-1 0 0,1 0 1 0 0,-1 1 0 0 0,1-1 0 0 0,-1 1-1 0 0,1-1 1 0 0,-1 1 0 0 0,1-1 0 0 0,-1 1-1 0 0,1-1 1 0 0,-1 1 0 0 0,-2 3-54 0 0,2-4 35 0 0,-2 2 1 0 0,-4 8-21 0 0,3-4 37 0 0,1 0-1 0 0,0 0 1 0 0,0 0-1 0 0,0 1 0 0 0,1-1 1 0 0,0 1-1 0 0,0-1 1 0 0,1 1-1 0 0,-2 10 1 0 0,3-6 7 0 0,0 1 0 0 0,1-1 0 0 0,0 1 0 0 0,5 19 0 0 0,-4-16 2 0 0,-2-12 25 0 0,1 0-1 0 0,-1 0 0 0 0,1 0 1 0 0,0 0-1 0 0,0 0 1 0 0,0 0-1 0 0,1 4 1 0 0,-1-6 57 0 0,6-2-10 0 0,-7 1-62 0 0,1 0 0 0 0,-1 1 1 0 0,1-1-1 0 0,-1 0 1 0 0,1-1-1 0 0,-1 1 0 0 0,0 0 1 0 0,1 0-1 0 0,-1 0 0 0 0,1 0 1 0 0,-1 0-1 0 0,0 0 1 0 0,1 0-1 0 0,-1-1 0 0 0,1 1 1 0 0,-1 0-1 0 0,0 0 1 0 0,1 0-1 0 0,-1-1 0 0 0,0 1 1 0 0,1 0-1 0 0,-1-1 0 0 0,0 1 1 0 0,0 0-1 0 0,1-1 1 0 0,-1 1-1 0 0,0 0 0 0 0,0-1 1 0 0,1 0-1 0 0,3-6 84 0 0,0-1 0 0 0,0 1 1 0 0,-1-1-1 0 0,0 0 0 0 0,3-14 0 0 0,5-44 81 0 0,-6 27-43 0 0,4-13-123 0 0,-2-1 0 0 0,-2 0 0 0 0,-3 0 0 0 0,-3 1 0 0 0,-8-69 0 0 0,-10-63-12 0 0,13 147 0 0 0,4 25 0 0 0,2 11 4 0 0,0 1 0 0 0,0 0-1 0 0,0-1 1 0 0,0 1 0 0 0,0 0-1 0 0,0-1 1 0 0,0 1 0 0 0,0 0 0 0 0,-1-1-1 0 0,1 1 1 0 0,0-1 0 0 0,0 1 0 0 0,0 0-1 0 0,0-1 1 0 0,0 1 0 0 0,-1 0 0 0 0,1 0-1 0 0,0-1 1 0 0,0 1 0 0 0,-1 0-1 0 0,1-1 1 0 0,0 1 0 0 0,0 0 0 0 0,-1 0-1 0 0,1 0 1 0 0,0-1 0 0 0,-1 1 0 0 0,1 0-1 0 0,0 0 1 0 0,-1 0 0 0 0,1 0 0 0 0,0 0-1 0 0,-1-1 1 0 0,1 1 0 0 0,-1 0 0 0 0,1 0-1 0 0,0 0 1 0 0,-1 0 0 0 0,1 0-1 0 0,0 0 1 0 0,-1 0 0 0 0,0 1 0 0 0,1-1 20 0 0,-1 0 103 0 0,-8 14 313 0 0,5-6-324 0 0,2-1 0 0 0,-1 1 1 0 0,1 0-1 0 0,0 0 0 0 0,0 0 0 0 0,1 0 1 0 0,0 0-1 0 0,1 0 0 0 0,0 15 0 0 0,3 6 307 0 0,9 41 0 0 0,-9-56-287 0 0,8 31 807 0 0,20 54-1 0 0,-27-88-914 0 0,9 25 36 0 0,17 33-1 0 0,-26-59-61 0 0,1-1 0 0 0,1 0-1 0 0,0 0 1 0 0,0-1 0 0 0,1 0 0 0 0,0 0-1 0 0,0 0 1 0 0,13 10 0 0 0,-15-15-143 0 0,1 1 1 0 0,-1 0-1 0 0,1-1 0 0 0,0 0 0 0 0,0-1 1 0 0,1 1-1 0 0,-1-1 0 0 0,0 0 0 0 0,1-1 1 0 0,-1 0-1 0 0,1 0 0 0 0,-1 0 0 0 0,1 0 1 0 0,9-2-1 0 0,-5 0-628 0 0,-1-1 1 0 0,0 0-1 0 0,1 0 1 0 0,-1-1-1 0 0,0 0 1 0 0,0-1-1 0 0,-1-1 1 0 0,14-7-1 0 0,9-7-9427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19.702"/>
    </inkml:context>
    <inkml:brush xml:id="br0">
      <inkml:brushProperty name="width" value="0.05" units="cm"/>
      <inkml:brushProperty name="height" value="0.05" units="cm"/>
      <inkml:brushProperty name="color" value="#004F8B"/>
    </inkml:brush>
  </inkml:definitions>
  <inkml:trace contextRef="#ctx0" brushRef="#br0">1 20 3567 0 0,'0'-19'320'0'0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20.271"/>
    </inkml:context>
    <inkml:brush xml:id="br0">
      <inkml:brushProperty name="width" value="0.05" units="cm"/>
      <inkml:brushProperty name="height" value="0.05" units="cm"/>
      <inkml:brushProperty name="color" value="#004F8B"/>
    </inkml:brush>
  </inkml:definitions>
  <inkml:trace contextRef="#ctx0" brushRef="#br0">279 89 5095 0 0,'-1'-10'165'0'0,"0"1"100"0"0,0 0 1 0 0,0 1-1 0 0,-5-15 1 0 0,5 22-63 0 0,1-1 0 0 0,-1 0 0 0 0,0 0 0 0 0,0 1 0 0 0,0-1 0 0 0,0 1 0 0 0,0-1 0 0 0,0 0 0 0 0,0 1 0 0 0,0 0 0 0 0,-1-1 0 0 0,1 1 0 0 0,-1 0 0 0 0,1 0 0 0 0,-1 0 0 0 0,1 0 0 0 0,-1 0 0 0 0,0 0 0 0 0,1 0 0 0 0,-1 0 0 0 0,0 1 0 0 0,-2-2 0 0 0,3 2 741 0 0,-11 3 820 0 0,9-1-1540 0 0,0-1-1 0 0,-1 1 0 0 0,1 0 1 0 0,0 0-1 0 0,0 0 0 0 0,0 0 1 0 0,0 0-1 0 0,1 1 0 0 0,-1-1 1 0 0,1 1-1 0 0,-1 0 0 0 0,1 0 1 0 0,0 0-1 0 0,0 0 0 0 0,0 0 1 0 0,0 0-1 0 0,1 1 0 0 0,0-1 1 0 0,-1 0-1 0 0,1 1 1 0 0,0-1-1 0 0,-1 6 0 0 0,0 7 447 0 0,0 0 0 0 0,1 0 0 0 0,1 28 1 0 0,4-2 572 0 0,1-1 1 0 0,15 55-1 0 0,-4-23 64 0 0,-7-23-266 0 0,-1 0 0 0 0,-3 0 0 0 0,-2 1 0 0 0,-6 93 0 0 0,2-141-1112 0 0,1 0 0 0 0,-1 0-1 0 0,0 0 1 0 0,0-1 0 0 0,0 1-1 0 0,0 0 1 0 0,0 0 0 0 0,-3 3 0 0 0,3-4-345 0 0,-5 2-1090 0 0,6-3 1297 0 0,-1-1 0 0 0,1 1 0 0 0,-1 0 0 0 0,1-1 0 0 0,-1 1 0 0 0,1-1 1 0 0,-1 1-1 0 0,1-1 0 0 0,-1 0 0 0 0,0 1 0 0 0,1-1 0 0 0,-1 0 0 0 0,0 1 1 0 0,1-1-1 0 0,-2 0 0 0 0,-6 1-1775 0 0,-1 0 0 0 0,0-1 1 0 0,1 0-1 0 0,-1-1 1 0 0,1 0-1 0 0,-1 0 0 0 0,1-1 1 0 0,-13-3-1 0 0,-23-12-1744 0 0,5-4 4038 0 0,12 3 1930 0 0,26 17-2049 0 0,1 1 0 0 0,-1-1-1 0 0,1 0 1 0 0,-1 1 0 0 0,1-1-1 0 0,0 1 1 0 0,-1-1 0 0 0,1 0-1 0 0,0 1 1 0 0,0-1 0 0 0,-1 0 0 0 0,1 1-1 0 0,0-1 1 0 0,0 0 0 0 0,0 0-1 0 0,0 1 1 0 0,0-1 0 0 0,0 0-1 0 0,0 1 1 0 0,0-1 0 0 0,0-1-1 0 0,4-12 3501 0 0,9-7-1083 0 0,1 1 1 0 0,20-21-1 0 0,-8 13-1693 0 0,1 1 0 0 0,33-24 0 0 0,-57 49-823 0 0,0 0 1 0 0,0-1-1 0 0,0 1 0 0 0,1 0 0 0 0,-1 1 0 0 0,1-1 1 0 0,-1 1-1 0 0,1-1 0 0 0,0 1 0 0 0,0 0 0 0 0,4 0 1 0 0,-7 1-46 0 0,1-1 0 0 0,0 2 0 0 0,0-1 0 0 0,0 0 1 0 0,0 0-1 0 0,0 1 0 0 0,0-1 0 0 0,0 1 1 0 0,-1-1-1 0 0,1 1 0 0 0,0 0 0 0 0,0 0 1 0 0,-1 0-1 0 0,1 0 0 0 0,0 0 0 0 0,-1 0 0 0 0,1 0 1 0 0,-1 0-1 0 0,0 1 0 0 0,1-1 0 0 0,-1 0 1 0 0,0 1-1 0 0,2 3 0 0 0,3 5 127 0 0,-1 0 0 0 0,-1 1-1 0 0,1-1 1 0 0,-2 1 0 0 0,0 0 0 0 0,0 0 0 0 0,2 18-1 0 0,-5-28-162 0 0,2 6 204 0 0,0-1-1 0 0,0 0 0 0 0,5 9 0 0 0,-2-2 280 0 0,-4-12-113 0 0,8-2-65 0 0,-6-4-300 0 0,0 1-1 0 0,-1-1 1 0 0,0 0-1 0 0,0 0 1 0 0,0 0-1 0 0,0-1 1 0 0,-1 1-1 0 0,0 0 1 0 0,0-1-1 0 0,0 1 1 0 0,-1-6-1 0 0,1 4-91 0 0,-1 0 0 0 0,1 0 0 0 0,1 1 0 0 0,-1-1 0 0 0,1 0 0 0 0,3-6 0 0 0,-4 12-18 0 0,-1 2 130 0 0,1 5-130 0 0,-1-5-456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8:42.429"/>
    </inkml:context>
    <inkml:brush xml:id="br0">
      <inkml:brushProperty name="width" value="0.05" units="cm"/>
      <inkml:brushProperty name="height" value="0.05" units="cm"/>
      <inkml:brushProperty name="color" value="#004F8B"/>
    </inkml:brush>
  </inkml:definitions>
  <inkml:trace contextRef="#ctx0" brushRef="#br0">49 68 6215 0 0,'-35'-64'479'0'0,"35"64"-476"0"0,0-1 1 0 0,0 1-1 0 0,0 0 0 0 0,0 0 0 0 0,0 0 1 0 0,0 0-1 0 0,0-1 0 0 0,0 1 0 0 0,-1 0 1 0 0,1 0-1 0 0,0 0 0 0 0,0 0 0 0 0,0 0 0 0 0,0-1 1 0 0,0 1-1 0 0,0 0 0 0 0,0 0 0 0 0,-1 0 1 0 0,1 0-1 0 0,0 0 0 0 0,0 0 0 0 0,0 0 1 0 0,0 0-1 0 0,-1-1 0 0 0,1 1 0 0 0,0 0 1 0 0,0 0-1 0 0,0 0 0 0 0,0 0 0 0 0,-1 0 1 0 0,1 0-1 0 0,0 0 0 0 0,0 0 0 0 0,0 0 1 0 0,-1 0-1 0 0,1 0 0 0 0,0 0 0 0 0,0 0 1 0 0,0 0-1 0 0,0 0 0 0 0,-1 1 0 0 0,1-1 1 0 0,0 0-1 0 0,0 0 0 0 0,0 0 0 0 0,-1 0 1 0 0,-3 11 27 0 0,2 16 34 0 0,2-17 239 0 0,1 0-1 0 0,0-1 0 0 0,4 19 0 0 0,3-3 1024 0 0,14 30 0 0 0,-15-38-720 0 0,23 43 1781 0 0,0-3-170 0 0,-19-30-1435 0 0,101 211 4132 0 0,-95-207-4475 0 0,2-1-1 0 0,1-2 0 0 0,1 1 0 0 0,1-2 0 0 0,38 36 0 0 0,14-2 240 0 0,85 53 0 0 0,69 58 438 0 0,-175-128-708 0 0,2-2 0 0 0,1-3 0 0 0,69 36 0 0 0,192 79 972 0 0,267 62 146 0 0,-231-126-375 0 0,-350-90-1144 0 0,109 23 50 0 0,1-6 0 0 0,1-4 0 0 0,133-3 0 0 0,271-46-58 0 0,-126 5 0 0 0,18 39 0 0 0,-290-2 0 0 0,89 14 0 0 0,-93-7 0 0 0,68 3 0 0 0,66 7 0 0 0,-112-9 0 0 0,226 34 0 0 0,-174-11 0 0 0,429 101 0 0 0,-548-116 0 0 0,-1 4 0 0 0,91 46 0 0 0,-132-56 0 0 0,0 2 0 0 0,0 1 0 0 0,-2 1 0 0 0,47 45 0 0 0,-26-14 0 0 0,56 76 0 0 0,21 44 0 0 0,-96-126 0 0 0,46 94 0 0 0,17 81 0 0 0,-72-163 0 0 0,25 118 0 0 0,-24-71 0 0 0,14 99 0 0 0,-12-44 0 0 0,4 37 0 0 0,-6 203 0 0 0,-18 2 0 0 0,-3-323 0 0 0,-8 384 0 0 0,1 169 0 0 0,34-84 0 0 0,-22-516-1456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20.617"/>
    </inkml:context>
    <inkml:brush xml:id="br0">
      <inkml:brushProperty name="width" value="0.05" units="cm"/>
      <inkml:brushProperty name="height" value="0.05" units="cm"/>
      <inkml:brushProperty name="color" value="#004F8B"/>
    </inkml:brush>
  </inkml:definitions>
  <inkml:trace contextRef="#ctx0" brushRef="#br0">1 39 7567 0 0,'0'1'583'0'0,"2"7"-518"0"0,1-1 663 0 0,-2 0 1 0 0,1 0-1 0 0,-1 0 0 0 0,1 14 1 0 0,-2 41 6798 0 0,0-35-356 0 0,10-41-6672 0 0,-5 9-386 0 0,1-7-48 0 0,-1 1 0 0 0,0-1 0 0 0,0 0-1 0 0,4-21 1 0 0,3-6-90 0 0,-9 27-82 0 0,-2 7 54 0 0,0 1 1 0 0,0 0-1 0 0,0 0 1 0 0,1 0-1 0 0,0 0 1 0 0,3-5-1 0 0,-5 8 128 0 0,1 2-45 0 0,1 0 0 0 0,-1 1 1 0 0,0-1-1 0 0,0 0 0 0 0,0 1 0 0 0,0-1 1 0 0,0 1-1 0 0,0 0 0 0 0,1 1 0 0 0,2 10 328 0 0,0 0-1 0 0,0 0 1 0 0,2 22-1 0 0,-1-6 803 0 0,-5-27-920 0 0,1-1-167 0 0,2 4-29 0 0,-3-5-84 0 0,0 0 0 0 0,1 1 0 0 0,-1-1 0 0 0,0 0 0 0 0,1 1 0 0 0,-1-1 0 0 0,0 0 0 0 0,1 0 0 0 0,-1 1 0 0 0,1-1 0 0 0,-1 0 0 0 0,1 0 0 0 0,-1 0 0 0 0,1 0 0 0 0,-1 0 0 0 0,0 1 0 0 0,1-1 0 0 0,-1 0 0 0 0,1 0 0 0 0,-1 0 0 0 0,1 0 0 0 0,-1 0 0 0 0,1 0 0 0 0,-1-1 0 0 0,1 1 0 0 0,-1 0 0 0 0,1 0 0 0 0,-1 0 0 0 0,1 0 0 0 0,-1 0 0 0 0,0-1 0 0 0,1 1 0 0 0,0-1 0 0 0,12-8-3577 0 0,-7 0-2803 0 0,4 1-1747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20.980"/>
    </inkml:context>
    <inkml:brush xml:id="br0">
      <inkml:brushProperty name="width" value="0.05" units="cm"/>
      <inkml:brushProperty name="height" value="0.05" units="cm"/>
      <inkml:brushProperty name="color" value="#004F8B"/>
    </inkml:brush>
  </inkml:definitions>
  <inkml:trace contextRef="#ctx0" brushRef="#br0">1 1 5727 0 0,'3'10'954'0'0,"0"1"0"0"0,-1-1 0 0 0,2 14 0 0 0,0 1 4234 0 0,-2-14-3034 0 0,-1-2-649 0 0,1 0 0 0 0,-1-1 1 0 0,2 1-1 0 0,-1-1 0 0 0,1 0 0 0 0,8 15 1 0 0,-11-22-1445 0 0,1 0 1 0 0,-1-1-1 0 0,1 1 1 0 0,-1 0-1 0 0,1 0 1 0 0,0-1 0 0 0,-1 1-1 0 0,1 0 1 0 0,0-1-1 0 0,-1 1 1 0 0,1-1-1 0 0,0 1 1 0 0,0-1-1 0 0,0 1 1 0 0,-1-1 0 0 0,1 0-1 0 0,0 1 1 0 0,0-1-1 0 0,0 0 1 0 0,0 0-1 0 0,0 1 1 0 0,0-1-1 0 0,0 0 1 0 0,1 0-1 0 0,0-1-9 0 0,-1 1 0 0 0,1-1-1 0 0,0 1 1 0 0,-1-1 0 0 0,1 0-1 0 0,-1 1 1 0 0,1-1 0 0 0,-1 0-1 0 0,0 0 1 0 0,1 0-1 0 0,-1 0 1 0 0,2-2 0 0 0,2-3-251 0 0,0 0 1 0 0,-1 0-1 0 0,0 0 1 0 0,0 0-1 0 0,3-8 0 0 0,-3 8-370 0 0,7-19-2579 0 0,-5 8-2976 0 0,0-1-1908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21.331"/>
    </inkml:context>
    <inkml:brush xml:id="br0">
      <inkml:brushProperty name="width" value="0.05" units="cm"/>
      <inkml:brushProperty name="height" value="0.05" units="cm"/>
      <inkml:brushProperty name="color" value="#004F8B"/>
    </inkml:brush>
  </inkml:definitions>
  <inkml:trace contextRef="#ctx0" brushRef="#br0">182 0 6191 0 0,'0'0'472'0'0,"1"3"86"0"0,4 10 1614 0 0,-1 1 0 0 0,0 0 0 0 0,-1 0 0 0 0,-1 1 0 0 0,1 16 0 0 0,0-10-1194 0 0,29 310 8886 0 0,-29-286-9530 0 0,1 1 1 0 0,3 0-1 0 0,2-1 1 0 0,17 53-1 0 0,-23-87-375 0 0,2 1 1 0 0,-1-1-1 0 0,1 1 1 0 0,8 10-1 0 0,-12-20-1013 0 0</inkml:trace>
  <inkml:trace contextRef="#ctx0" brushRef="#br0" timeOffset="1">0 720 2039 0 0,'2'-1'3360'0'0,"56"-41"6768"0"0,4 5-5208 0 0,-31 20-4697 0 0,4-7-253 0 0,-13 7-6000 0 0,-11 8-261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21.724"/>
    </inkml:context>
    <inkml:brush xml:id="br0">
      <inkml:brushProperty name="width" value="0.05" units="cm"/>
      <inkml:brushProperty name="height" value="0.05" units="cm"/>
      <inkml:brushProperty name="color" value="#004F8B"/>
    </inkml:brush>
  </inkml:definitions>
  <inkml:trace contextRef="#ctx0" brushRef="#br0">1 230 8407 0 0,'1'16'744'0'0,"1"1"-592"0"0,1 2-152 0 0,-2 0 0 0 0,-2 0 736 0 0,-1-3 112 0 0,2-1 24 0 0,0-4 8 0 0,0-1-272 0 0,-1-2 1040 0 0</inkml:trace>
  <inkml:trace contextRef="#ctx0" brushRef="#br0" timeOffset="1">58 61 4607 0 0,'0'2'354'0'0,"1"41"563"0"0,8 63 9431 0 0,-8-100-9892 0 0,-1-1 1 0 0,1 1-1 0 0,1-1 1 0 0,-1 0-1 0 0,1 1 1 0 0,0-1-1 0 0,0 0 1 0 0,0 0-1 0 0,1 0 1 0 0,0-1-1 0 0,0 1 1 0 0,6 6-1 0 0,-8-9 208 0 0,12-5 535 0 0,-9 2-1127 0 0,-1-1-1 0 0,1 0 0 0 0,-1 0 1 0 0,1 0-1 0 0,-1 0 1 0 0,0-1-1 0 0,0 0 0 0 0,0 1 1 0 0,0-1-1 0 0,0 0 0 0 0,0 0 1 0 0,-1-1-1 0 0,0 1 1 0 0,1 0-1 0 0,-1-1 0 0 0,-1 1 1 0 0,4-7-1 0 0,1-5-78 0 0,-1-1-1 0 0,8-30 1 0 0,-12 36-219 0 0,1 0-1 0 0,-1 0 1 0 0,0-13 0 0 0,-1 18 63 0 0,-1 0 1 0 0,1 1 0 0 0,-1-1 0 0 0,1 1-1 0 0,-1-1 1 0 0,-1 1 0 0 0,1 0-1 0 0,-1-1 1 0 0,-2-4 0 0 0,3 7 109 0 0,0 1 1 0 0,-1-1-1 0 0,1 1 1 0 0,0-1-1 0 0,-1 1 1 0 0,1 0-1 0 0,-1 0 1 0 0,0 0-1 0 0,1 0 0 0 0,-1 0 1 0 0,-3-1-1 0 0,-22-7-1706 0 0,15 6-87 0 0,11 2 586 0 0,1-13-11059 0 0,3 8 10151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22.103"/>
    </inkml:context>
    <inkml:brush xml:id="br0">
      <inkml:brushProperty name="width" value="0.05" units="cm"/>
      <inkml:brushProperty name="height" value="0.05" units="cm"/>
      <inkml:brushProperty name="color" value="#004F8B"/>
    </inkml:brush>
  </inkml:definitions>
  <inkml:trace contextRef="#ctx0" brushRef="#br0">0 100 3655 0 0,'0'0'278'0'0,"1"2"-182"0"0,6 5 865 0 0,-2 1 0 0 0,1 1-1 0 0,-1-1 1 0 0,0 1 0 0 0,-1 0 0 0 0,0 0 0 0 0,-1 0 0 0 0,0 1 0 0 0,0-1 0 0 0,-1 1-1 0 0,2 13 1 0 0,4 76 7118 0 0,-6-89-4972 0 0,1-8-1258 0 0,-2-2-1765 0 0,0-1 0 0 0,0 0-1 0 0,0 1 1 0 0,0-1 0 0 0,-1 0 0 0 0,1 0 0 0 0,0 1 0 0 0,0-1 0 0 0,-1 0-1 0 0,1 0 1 0 0,-1 0 0 0 0,1-1 0 0 0,16-36-162 0 0,12-54 432 0 0,10-27-2342 0 0,-34 106 1618 0 0,-3 7 87 0 0,0-1 0 0 0,1 1 0 0 0,0 0 1 0 0,0 0-1 0 0,1 0 0 0 0,-1 0 0 0 0,7-7 0 0 0,-10 13 290 0 0,0 0 1 0 0,1-1-1 0 0,-1 1 0 0 0,0 0 0 0 0,1 0 1 0 0,-1-1-1 0 0,0 1 0 0 0,1 0 0 0 0,-1 0 0 0 0,1-1 1 0 0,-1 1-1 0 0,0 0 0 0 0,1 0 0 0 0,-1 0 1 0 0,1 0-1 0 0,-1 0 0 0 0,1 0 0 0 0,-1 0 1 0 0,0 0-1 0 0,1 0 0 0 0,-1 0 0 0 0,1 0 0 0 0,-1 0 1 0 0,1 0-1 0 0,-1 0 0 0 0,1 0 0 0 0,-1 0 1 0 0,0 0-1 0 0,1 0 0 0 0,-1 1 0 0 0,1-1 1 0 0,1 1 58 0 0,-1 0 1 0 0,0 0 0 0 0,0 1 0 0 0,1-1 0 0 0,-1 0 0 0 0,0 1 0 0 0,0-1 0 0 0,1 3-1 0 0,2 4 506 0 0,0-1 0 0 0,4 15-1 0 0,6 30 1868 0 0,4 13-278 0 0,-13-48-2069 0 0,-1 1-1 0 0,3 24 1 0 0,-7-41-91 0 0,1 2-1 0 0,0-1 1 0 0,0 1-1 0 0,0-1 0 0 0,0 1 1 0 0,1-1-1 0 0,-1 0 1 0 0,1 1-1 0 0,-1-1 0 0 0,1 0 1 0 0,0 0-1 0 0,0 0 0 0 0,0 0 1 0 0,4 2-1 0 0,29 20-1 0 0,-30-22-301 0 0,0 1 1 0 0,-1-1-1 0 0,1-1 1 0 0,0 1-1 0 0,0-1 1 0 0,7 1-1 0 0,-2-1-2004 0 0,-1 0 1 0 0,14-1-1 0 0,-8-1-7890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17.951"/>
    </inkml:context>
    <inkml:brush xml:id="br0">
      <inkml:brushProperty name="width" value="0.05" units="cm"/>
      <inkml:brushProperty name="height" value="0.05" units="cm"/>
      <inkml:brushProperty name="color" value="#004F8B"/>
    </inkml:brush>
  </inkml:definitions>
  <inkml:trace contextRef="#ctx0" brushRef="#br0">0 693 4199 0 0,'0'0'326'0'0,"9"0"-204"0"0,-4-1 27 0 0,0-1-1 0 0,0 1 1 0 0,-1-1-1 0 0,1 0 0 0 0,-1 0 1 0 0,1 0-1 0 0,-1 0 1 0 0,0-1-1 0 0,0 0 0 0 0,8-6 1 0 0,1-4 1212 0 0,20-24 1 0 0,-12 12-612 0 0,156-195 3912 0 0,-76 60-3736 0 0,-85 129-870 0 0,-2 0 1 0 0,19-55 0 0 0,-30 77-4 0 0,-1 4 40 0 0,-1 1 0 0 0,1-1-1 0 0,-1 0 1 0 0,0 1 0 0 0,0-1 0 0 0,-1 0 0 0 0,1 0-1 0 0,-1-7 1 0 0,0 12-74 0 0,-1 0 0 0 0,1 0 0 0 0,0-1 0 0 0,0 1 0 0 0,-1 0 0 0 0,1 0 0 0 0,0 0-1 0 0,0 0 1 0 0,-1 0 0 0 0,1-1 0 0 0,0 1 0 0 0,-1 0 0 0 0,1 0 0 0 0,0 0 0 0 0,0 0 0 0 0,-1 0 0 0 0,1 0-1 0 0,0 0 1 0 0,-1 0 0 0 0,1 0 0 0 0,0 0 0 0 0,-1 0 0 0 0,1 0 0 0 0,0 1 0 0 0,0-1 0 0 0,-1 0 0 0 0,1 0-1 0 0,0 0 1 0 0,-1 0 0 0 0,1 0 0 0 0,0 1 0 0 0,-9 3 296 0 0,7-1-235 0 0,0-1-1 0 0,0 1 0 0 0,1-1 1 0 0,0 1-1 0 0,-1 0 0 0 0,1 0 1 0 0,0 0-1 0 0,-1 5 1 0 0,-3 7 73 0 0,-14 33 201 0 0,2 0-1 0 0,3 1 0 0 0,-11 59 1 0 0,20-70 592 0 0,2 0 1 0 0,1 1-1 0 0,6 61 1 0 0,-3-89-400 0 0,0 0 0 0 0,1 0 0 0 0,4 15 0 0 0,-5-24-467 0 0,0 1 0 0 0,-1-1 0 0 0,1 0 0 0 0,0 0 0 0 0,0 1 0 0 0,0-1 0 0 0,0 0 1 0 0,1 0-1 0 0,-1 0 0 0 0,0 0 0 0 0,1 0 0 0 0,0-1 0 0 0,-1 1 0 0 0,1 0 1 0 0,0-1-1 0 0,0 1 0 0 0,0-1 0 0 0,0 0 0 0 0,0 1 0 0 0,0-1 0 0 0,0 0 1 0 0,4 1-1 0 0,-3-2-43 0 0,0 0 1 0 0,0 0 0 0 0,0 0-1 0 0,0-1 1 0 0,0 1-1 0 0,0-1 1 0 0,0 0 0 0 0,0 0-1 0 0,0 0 1 0 0,-1 0 0 0 0,1 0-1 0 0,0 0 1 0 0,4-4-1 0 0,0 1 45 0 0,-1-1-1 0 0,0 1 0 0 0,-1-1 1 0 0,9-9-1 0 0,-8 5-352 0 0,0 0 1 0 0,-1 0-1 0 0,-1-1 1 0 0,1 1-1 0 0,-1-1 1 0 0,-1 0-1 0 0,3-15 0 0 0,0 6-927 0 0,-1 1-5029 0 0,0-2-1863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18.285"/>
    </inkml:context>
    <inkml:brush xml:id="br0">
      <inkml:brushProperty name="width" value="0.05" units="cm"/>
      <inkml:brushProperty name="height" value="0.05" units="cm"/>
      <inkml:brushProperty name="color" value="#004F8B"/>
    </inkml:brush>
  </inkml:definitions>
  <inkml:trace contextRef="#ctx0" brushRef="#br0">38 1 4175 0 0,'-3'41'1146'0'0,"0"-22"1768"0"0,-2 1 1 0 0,-11 31 0 0 0,7-18-1414 0 0,9-32-1370 0 0,-1 5-200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19.235"/>
    </inkml:context>
    <inkml:brush xml:id="br0">
      <inkml:brushProperty name="width" value="0.05" units="cm"/>
      <inkml:brushProperty name="height" value="0.05" units="cm"/>
      <inkml:brushProperty name="color" value="#004F8B"/>
    </inkml:brush>
  </inkml:definitions>
  <inkml:trace contextRef="#ctx0" brushRef="#br0">27 29 4031 0 0,'-6'65'1453'0'0,"5"-51"-331"0"0,-14 118 5119 0 0,12-63-3333 0 0,2-57-2261 0 0,0-1 1310 0 0,5-22-511 0 0,-3 9-1380 0 0,-1 2-43 0 0,0-1 1 0 0,0 1-1 0 0,0-1 0 0 0,0 1 1 0 0,1-1-1 0 0,-1 1 1 0 0,0-1-1 0 0,0 1 1 0 0,0-1-1 0 0,1 1 1 0 0,-1-1-1 0 0,0 1 1 0 0,1-1-1 0 0,-1 1 1 0 0,0 0-1 0 0,1-1 0 0 0,-1 1 1 0 0,0-1-1 0 0,1 1 1 0 0,-1 0-1 0 0,1 0 1 0 0,-1-1-1 0 0,1 1 1 0 0,-1 0-1 0 0,1 0 1 0 0,-1-1-1 0 0,1 1 0 0 0,-1 0 1 0 0,1 0-1 0 0,0 0 1 0 0,0-1-8 0 0,0 1 1 0 0,0-1 0 0 0,-1 1-1 0 0,1-1 1 0 0,0 0 0 0 0,0 1-1 0 0,-1-1 1 0 0,1 0-1 0 0,-1 1 1 0 0,1-1 0 0 0,0 0-1 0 0,-1 0 1 0 0,0 0-1 0 0,1 0 1 0 0,-1 1 0 0 0,1-2-1 0 0,6-19 8 0 0,-4 12 39 0 0,5-12 8 0 0,13-36 116 0 0,8-13-103 0 0,-28 69-124 0 0,-1-1 1 0 0,1 0 0 0 0,-1 1 0 0 0,1-1 0 0 0,0 0 0 0 0,0 1-1 0 0,0-1 1 0 0,0 1 0 0 0,0-1 0 0 0,0 1 0 0 0,0-1 0 0 0,1 1-1 0 0,-1 0 1 0 0,0 0 0 0 0,1 0 0 0 0,-1 0 0 0 0,1 0 0 0 0,2-2 0 0 0,-4 3 147 0 0,1 2 26 0 0,6 28 263 0 0,-5-21-27 0 0,0 1 0 0 0,0-1 0 0 0,1 1 1 0 0,1-1-1 0 0,-1 0 0 0 0,1 0 1 0 0,7 9-1 0 0,-8-15-250 0 0,0-2 0 0 0,0 1-1 0 0,1 0 1 0 0,-1-1 0 0 0,6 3 0 0 0,-7-4-106 0 0,0 2 0 0 0,-1-1-10 0 0,-1-1-1 0 0,1 1 0 0 0,0-1 0 0 0,-1 1 0 0 0,1-1 1 0 0,0 0-1 0 0,0 1 0 0 0,-1-1 0 0 0,1 0 1 0 0,0 0-1 0 0,0 1 0 0 0,0-1 0 0 0,-1 0 0 0 0,1 0 1 0 0,0 0-1 0 0,0 0 0 0 0,1 0 0 0 0,6 0 7 0 0,-1 1 1 0 0,0-1-1 0 0,0-1 0 0 0,0 0 1 0 0,1 0-1 0 0,-1 0 0 0 0,0-1 1 0 0,0 0-1 0 0,0 0 0 0 0,-1 0 1 0 0,8-4-1 0 0,-8 3-2 0 0,0 0 1 0 0,0-1-1 0 0,-1 1 0 0 0,1-1 1 0 0,-1 0-1 0 0,1 0 0 0 0,6-9 1 0 0,-5 5 10 0 0,0 0 0 0 0,-1 0-1 0 0,-1-1 1 0 0,8-14 0 0 0,-11 18-12 0 0,0 1-1 0 0,0-1 1 0 0,0 1-1 0 0,-1-1 1 0 0,1 0 0 0 0,-1 0-1 0 0,-1 0 1 0 0,1 0-1 0 0,-1 0 1 0 0,1 0 0 0 0,-2-7-1 0 0,1 11 69 0 0,-1-1-17 0 0,1 1-47 0 0,0-1-7 0 0,-1 0-1 0 0,1 1 1 0 0,0-1 0 0 0,-1 1-1 0 0,1-1 1 0 0,-1 1-1 0 0,0-1 1 0 0,0 1 0 0 0,0-1-1 0 0,1 1 1 0 0,-1 0 0 0 0,0-1-1 0 0,-1 1 1 0 0,1 0 0 0 0,0 0-1 0 0,0 0 1 0 0,0 0 0 0 0,-1 0-1 0 0,1 0 1 0 0,0 0-1 0 0,-4-1 1 0 0,4 1 77 0 0,-8 7 94 0 0,2-1-159 0 0,1 1 0 0 0,0 0 1 0 0,1 0-1 0 0,0 1 0 0 0,0 0 0 0 0,0 0 0 0 0,0 0 0 0 0,1 0 1 0 0,-3 9-1 0 0,0-1-2 0 0,0-3-4 0 0,1 0 0 0 0,1 1-1 0 0,-5 15 1 0 0,9-22 39 0 0,-1 0 1 0 0,1 0-1 0 0,1 0 0 0 0,-1 0 0 0 0,1 0 0 0 0,0 0 0 0 0,0 0 0 0 0,1 0 1 0 0,2 10-1 0 0,-2-11 27 0 0,0 0 0 0 0,1 0 0 0 0,-1 0 1 0 0,1 0-1 0 0,0 0 0 0 0,0 0 0 0 0,1-1 0 0 0,0 1 1 0 0,-1-1-1 0 0,1 0 0 0 0,1 0 0 0 0,-1 0 0 0 0,1 0 1 0 0,-1 0-1 0 0,1-1 0 0 0,0 0 0 0 0,1 1 0 0 0,-1-2 1 0 0,5 4-1 0 0,-8-6-65 0 0,0 0 1 0 0,-1 1-1 0 0,1-1 1 0 0,0 0-1 0 0,0 0 1 0 0,0 0-1 0 0,0 1 1 0 0,-1-1-1 0 0,1 0 1 0 0,0 0-1 0 0,0 0 1 0 0,0 0 0 0 0,0-1-1 0 0,0 1 1 0 0,-1 0-1 0 0,1 0 1 0 0,0 0-1 0 0,0-1 1 0 0,0 1-1 0 0,0 0 1 0 0,-1-1-1 0 0,2 0 1 0 0,17-16 187 0 0,-5 4-22 0 0,19-11 233 0 0,97-75 404 0 0,-121 91-803 0 0,-2 0 0 0 0,1 0 0 0 0,-1-1 0 0 0,0 1 0 0 0,-1-2 1 0 0,0 1-1 0 0,0-1 0 0 0,-1 0 0 0 0,-1 0 0 0 0,1 0 0 0 0,-2 0 0 0 0,5-16 0 0 0,-8 23-11 0 0,0 1 0 0 0,0-1 0 0 0,0 1 0 0 0,0-1 0 0 0,0 1 0 0 0,0-1 0 0 0,-2-3 0 0 0,2 5-6 0 0,0 0 0 0 0,0 1 1 0 0,-1-1-1 0 0,1 0 0 0 0,-1 0 0 0 0,1 1 1 0 0,0-1-1 0 0,-1 1 0 0 0,1-1 0 0 0,-1 0 1 0 0,1 1-1 0 0,-1-1 0 0 0,0 1 0 0 0,1-1 0 0 0,-1 1 1 0 0,0 0-1 0 0,1-1 0 0 0,-1 1 0 0 0,0-1 1 0 0,1 1-1 0 0,-1 0 0 0 0,0 0 0 0 0,0-1 0 0 0,1 1 1 0 0,-1 0-1 0 0,0 0 0 0 0,0 0 0 0 0,1 0 1 0 0,-2 0-1 0 0,0 0-20 0 0,1 0 21 0 0,-1-1-1 0 0,1 1 0 0 0,-1 0 1 0 0,0 0-1 0 0,1 0 1 0 0,-1 1-1 0 0,0-1 0 0 0,1 0 1 0 0,-1 1-1 0 0,1-1 0 0 0,-1 1 1 0 0,1-1-1 0 0,-1 1 1 0 0,1 0-1 0 0,-1-1 0 0 0,1 1 1 0 0,-2 1-1 0 0,0 0-13 0 0,1 1 1 0 0,0-1-1 0 0,0 0 0 0 0,0 0 1 0 0,0 1-1 0 0,1-1 0 0 0,-1 1 0 0 0,-2 5 1 0 0,0 1-28 0 0,1 1 1 0 0,0 0-1 0 0,1 0 1 0 0,-2 14-1 0 0,1-8 166 0 0,2 0 1 0 0,0 0-1 0 0,2 19 1 0 0,0-28-73 0 0,-1-1 1 0 0,1 0 0 0 0,0 0-1 0 0,1 0 1 0 0,0 0 0 0 0,0 0-1 0 0,0 0 1 0 0,1 0-1 0 0,-1-1 1 0 0,1 1 0 0 0,5 6-1 0 0,-7-12-25 0 0,-1 1-1 0 0,0-1 0 0 0,1 1 1 0 0,0 0-1 0 0,-1-1 0 0 0,1 1 1 0 0,-1-1-1 0 0,1 0 0 0 0,0 1 1 0 0,-1-1-1 0 0,1 1 0 0 0,0-1 1 0 0,-1 0-1 0 0,1 0 0 0 0,0 1 1 0 0,0-1-1 0 0,-1 0 0 0 0,1 0 1 0 0,0 0-1 0 0,0 0 0 0 0,-1 0 1 0 0,1 0-1 0 0,1 0 0 0 0,0 0 11 0 0,-1-1 0 0 0,1 1 0 0 0,0-1-1 0 0,-1 0 1 0 0,1 0 0 0 0,-1 1 0 0 0,1-1 0 0 0,-1 0-1 0 0,4-3 1 0 0,0-1 47 0 0,1 0-1 0 0,-1-1 0 0 0,7-10 1 0 0,1-4-17 0 0,19-40 0 0 0,-24 43-508 0 0,0 0 0 0 0,2 1-1 0 0,22-31 1 0 0,-32 47 443 0 0,0 0 1 0 0,0 0-1 0 0,0-1 0 0 0,1 1 1 0 0,-1 0-1 0 0,0 0 0 0 0,0-1 1 0 0,0 1-1 0 0,0 0 0 0 0,1 0 1 0 0,-1 0-1 0 0,0-1 0 0 0,0 1 1 0 0,0 0-1 0 0,1 0 0 0 0,-1 0 1 0 0,0 0-1 0 0,0 0 0 0 0,1 0 0 0 0,-1-1 1 0 0,0 1-1 0 0,0 0 0 0 0,1 0 1 0 0,-1 0-1 0 0,0 0 0 0 0,0 0 1 0 0,1 0-1 0 0,-1 0 0 0 0,0 0 1 0 0,1 0-1 0 0,-1 0 0 0 0,0 0 1 0 0,0 0-1 0 0,1 0 0 0 0,-1 0 1 0 0,0 0-1 0 0,0 1 0 0 0,1-1 1 0 0,-1 0-1 0 0,0 0 0 0 0,0 0 1 0 0,1 0-1 0 0,-1 0 0 0 0,0 1 1 0 0,0-1-1 0 0,0 0 0 0 0,1 0 1 0 0,-1 0-1 0 0,0 1 0 0 0,0-1 0 0 0,1 0 1 0 0,2 10 10 0 0,-3-10-11 0 0,4 38 94 0 0,-4-35-84 0 0,0 0 1 0 0,0-1-1 0 0,0 1 1 0 0,0 0-1 0 0,-1 0 0 0 0,1 0 1 0 0,-1 0-1 0 0,0 0 0 0 0,0-1 1 0 0,-2 6-1 0 0,3-8-8 0 0,-1 1 1 0 0,1 0-1 0 0,0-1 0 0 0,-1 1 1 0 0,1 0-1 0 0,0-1 1 0 0,0 1-1 0 0,-1 0 1 0 0,1 0-1 0 0,0-1 1 0 0,0 1-1 0 0,0 0 1 0 0,0 0-1 0 0,0-1 1 0 0,0 1-1 0 0,0 0 1 0 0,0 0-1 0 0,0-1 1 0 0,1 1-1 0 0,-1 0 1 0 0,0 0-1 0 0,0-1 1 0 0,1 1-1 0 0,-1 0 1 0 0,1 0-1 0 0,0-1 2 0 0,0 1 1 0 0,0-1-1 0 0,-1 0 1 0 0,1 0-1 0 0,0 0 1 0 0,0 0-1 0 0,0 0 0 0 0,0 0 1 0 0,0-1-1 0 0,0 1 1 0 0,0 0-1 0 0,0 0 0 0 0,0-1 1 0 0,0 1-1 0 0,1-1 1 0 0,2-1-17 0 0,0-1-1 0 0,0 0 1 0 0,0 0 0 0 0,0 0 0 0 0,0 0 0 0 0,-1 0 0 0 0,1-1 0 0 0,-1 0-1 0 0,0 1 1 0 0,4-8 0 0 0,17-18 207 0 0,-9 14-193 0 0,-13 12 0 0 0,0 0 0 0 0,0 1 0 0 0,0-1 0 0 0,0 1 0 0 0,1 0 0 0 0,-1 0 0 0 0,1 0 0 0 0,0 0 0 0 0,0 0 0 0 0,-1 1 0 0 0,1-1 0 0 0,0 1 0 0 0,0 0 0 0 0,1 0 0 0 0,5-2 0 0 0,-4 1 0 0 0,-4 2 0 0 0,0-1 0 0 0,0 1 0 0 0,0 0 0 0 0,0-1 0 0 0,0 1 0 0 0,0 0 0 0 0,0 0 0 0 0,0-1 0 0 0,0 1 0 0 0,1 0 0 0 0,-1 0 0 0 0,0 0 0 0 0,0 1 0 0 0,0-1 0 0 0,0 0 0 0 0,0 0 0 0 0,0 1 0 0 0,1-1 0 0 0,-1 1-121 0 0,-1-1 0 0 0,1 0-1 0 0,0 0 1 0 0,-1 0 0 0 0,1 0 0 0 0,-1 0-1 0 0,1 0 1 0 0,0 0 0 0 0,-1 0 0 0 0,1 0-1 0 0,0 0 1 0 0,-1 0 0 0 0,1-1 0 0 0,-1 1-1 0 0,1 0 1 0 0,0 0 0 0 0,-1-1 0 0 0,1 1-1 0 0,0-1 1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19.614"/>
    </inkml:context>
    <inkml:brush xml:id="br0">
      <inkml:brushProperty name="width" value="0.05" units="cm"/>
      <inkml:brushProperty name="height" value="0.05" units="cm"/>
      <inkml:brushProperty name="color" value="#004F8B"/>
    </inkml:brush>
  </inkml:definitions>
  <inkml:trace contextRef="#ctx0" brushRef="#br0">1 1 10535 0 0,'0'0'812'0'0,"1"2"-528"0"0,-1-1-222 0 0,0 0 1 0 0,1 0-1 0 0,-1-1 0 0 0,0 1 0 0 0,1 0 0 0 0,-1 0 0 0 0,1 0 1 0 0,0 0-1 0 0,-1-1 0 0 0,1 1 0 0 0,0 0 0 0 0,-1-1 0 0 0,1 1 1 0 0,0 0-1 0 0,0-1 0 0 0,0 1 0 0 0,-1-1 0 0 0,1 0 0 0 0,0 1 1 0 0,0-1-1 0 0,0 1 0 0 0,2-1 0 0 0,1 1 473 0 0,0-1 1 0 0,1 1-1 0 0,-1-1 1 0 0,7-1-1 0 0,3 1 1481 0 0,-1 1 0 0 0,19 2 0 0 0,-21-1-1162 0 0,1 0 0 0 0,0-2 0 0 0,19 0 0 0 0,-20-1-679 0 0,0-1 0 0 0,-1 1 0 0 0,1-2 0 0 0,10-3-1 0 0,-9 2-1295 0 0,-1 2-4885 0 0,0-1-2128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0.041"/>
    </inkml:context>
    <inkml:brush xml:id="br0">
      <inkml:brushProperty name="width" value="0.05" units="cm"/>
      <inkml:brushProperty name="height" value="0.05" units="cm"/>
      <inkml:brushProperty name="color" value="#004F8B"/>
    </inkml:brush>
  </inkml:definitions>
  <inkml:trace contextRef="#ctx0" brushRef="#br0">0 1 8927 0 0,'21'1'1868'0'0,"0"2"0"0"0,-1 0 0 0 0,1 1 0 0 0,-1 2 0 0 0,30 11 0 0 0,-30-10-477 0 0,-17-7-1115 0 0,0 1 0 0 0,0 0 1 0 0,-1 0-1 0 0,1 1 0 0 0,-1-1 0 0 0,1 1 1 0 0,-1-1-1 0 0,0 1 0 0 0,1 0 1 0 0,-1 0-1 0 0,0 0 0 0 0,0 0 0 0 0,0 0 1 0 0,0 0-1 0 0,-1 0 0 0 0,1 1 0 0 0,0-1 1 0 0,-1 1-1 0 0,0-1 0 0 0,2 5 0 0 0,-2-3-62 0 0,-1-1 0 0 0,1 0 0 0 0,-1 1-1 0 0,0-1 1 0 0,0 1 0 0 0,0-1 0 0 0,0 1-1 0 0,-1-1 1 0 0,1 0 0 0 0,-1 1 0 0 0,0-1-1 0 0,0 0 1 0 0,0 1 0 0 0,0-1 0 0 0,-1 0 0 0 0,1 0-1 0 0,-3 3 1 0 0,0 0-6 0 0,0 0 1 0 0,0-1-1 0 0,-6 7 0 0 0,-2-2-9046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08.329"/>
    </inkml:context>
    <inkml:brush xml:id="br0">
      <inkml:brushProperty name="width" value="0.05" units="cm"/>
      <inkml:brushProperty name="height" value="0.05" units="cm"/>
      <inkml:brushProperty name="color" value="#004F8B"/>
    </inkml:brush>
  </inkml:definitions>
  <inkml:trace contextRef="#ctx0" brushRef="#br0">13 1 2383 0 0,'-13'1'354'0'0,"14"-1"-4"0"0,0 1 0 0 0,0-1 1 0 0,-1 1-1 0 0,1-1 0 0 0,0 1 1 0 0,-1 0-1 0 0,1-1 0 0 0,0 1 1 0 0,-1 0-1 0 0,1-1 0 0 0,-1 1 1 0 0,1 0-1 0 0,-1-1 0 0 0,0 1 0 0 0,1 0 1 0 0,-1 0-1 0 0,0 0 0 0 0,1 1 1 0 0,6 11 3809 0 0,1-3-2339 0 0,-1 0 0 0 0,6 11 0 0 0,22 49 1363 0 0,-25-49-2201 0 0,66 176 3060 0 0,-72-182-3842 0 0,78 308 3072 0 0,-41-141-1702 0 0,-34-150-1450 0 0,0 1 1 0 0,-2 0-1 0 0,1 50 0 0 0,-6-82-177 0 0,-2-2-476 0 0,-1 0 156 0 0,1-1 1 0 0,0 0-1 0 0,0 1 1 0 0,0-1-1 0 0,1 0 1 0 0,-4-3 0 0 0,4 3-111 0 0,-10-11-3291 0 0,3 3-2023 0 0,-3-3-2630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0.676"/>
    </inkml:context>
    <inkml:brush xml:id="br0">
      <inkml:brushProperty name="width" value="0.05" units="cm"/>
      <inkml:brushProperty name="height" value="0.05" units="cm"/>
      <inkml:brushProperty name="color" value="#004F8B"/>
    </inkml:brush>
  </inkml:definitions>
  <inkml:trace contextRef="#ctx0" brushRef="#br0">40 1 3023 0 0,'0'2'220'0'0,"4"38"2038"0"0,-2-1-1 0 0,-4 49 0 0 0,1-65-550 0 0,-2 0-1 0 0,-1 0 1 0 0,-1-1 0 0 0,-1 1-1 0 0,-11 27 1 0 0,10-27 1213 0 0,6-23-2879 0 0,1 0-1 0 0,0 0 1 0 0,0 0-1 0 0,0 1 1 0 0,0-1-1 0 0,0 0 1 0 0,0 0-1 0 0,0 0 1 0 0,0 0-1 0 0,0 0 1 0 0,0 0-1 0 0,0 0 1 0 0,0 0-1 0 0,0 0 1 0 0,0 0-1 0 0,0 1 1 0 0,0-1-1 0 0,0 0 1 0 0,0 0-1 0 0,0 0 1 0 0,0 0-1 0 0,0 0 1 0 0,0 0-1 0 0,0 0 1 0 0,0 0-1 0 0,0 0 1 0 0,0 0-1 0 0,1 1 1 0 0,-1-1-1 0 0,0 0 1 0 0,0 0-1 0 0,0 0 0 0 0,0 0 1 0 0,0 0-1 0 0,0 0 1 0 0,0 0-1 0 0,0 0 1 0 0,0 0-1 0 0,0 0 1 0 0,0 0-1 0 0,0 0 1 0 0,0 0-1 0 0,1 0 1 0 0,-1 0-1 0 0,0 0 1 0 0,0 0-1 0 0,0 0 1 0 0,0 0-1 0 0,0 0 1 0 0,0 0-1 0 0,0 0 1 0 0,0 0-1 0 0,0 0 1 0 0,0 0-1 0 0,1 0 1 0 0,-1 0-1 0 0,0 0 1 0 0,9-9 837 0 0,23-35-761 0 0,-3-2 1 0 0,24-49-1 0 0,-39 70-299 0 0,-7 9 144 0 0,-5 11 24 0 0,1 0 0 0 0,-1 1 1 0 0,1-1-1 0 0,-1 0 0 0 0,1 1 1 0 0,1 0-1 0 0,-1-1 0 0 0,0 1 0 0 0,1 1 1 0 0,7-7-1 0 0,-3 9 27 0 0,-7 1-7 0 0,-1 0-1 0 0,1 1 1 0 0,0 0-1 0 0,0-1 0 0 0,-1 1 1 0 0,1-1-1 0 0,0 1 0 0 0,0 0 1 0 0,-1 0-1 0 0,1-1 1 0 0,-1 1-1 0 0,1 0 0 0 0,-1 0 1 0 0,1 0-1 0 0,-1 0 0 0 0,0-1 1 0 0,1 1-1 0 0,-1 0 1 0 0,0 0-1 0 0,1 1 0 0 0,3 25 161 0 0,-3-17-74 0 0,1 2 91 0 0,-1 0 1 0 0,-1 13-1 0 0,0-14-54 0 0,0-1 0 0 0,0 1 0 0 0,4 14 1 0 0,-4-24-129 0 0,0 0 1 0 0,0 0-1 0 0,0-1 1 0 0,0 1 0 0 0,1 0-1 0 0,-1 0 1 0 0,0 0-1 0 0,0 0 1 0 0,1-1 0 0 0,-1 1-1 0 0,1 0 1 0 0,-1 0-1 0 0,1-1 1 0 0,-1 1-1 0 0,1 0 1 0 0,-1-1 0 0 0,1 1-1 0 0,0-1 1 0 0,-1 1-1 0 0,1-1 1 0 0,0 1-1 0 0,-1-1 1 0 0,1 1 0 0 0,1 0-1 0 0,-2-1-13 0 0,0 0 0 0 0,0 0 0 0 0,0 0-1 0 0,1 0 1 0 0,-1 0 0 0 0,0 0 0 0 0,0 0-1 0 0,0 0 1 0 0,0 0 0 0 0,1 0 0 0 0,-1 1-1 0 0,0-1 1 0 0,0 0 0 0 0,0 0 0 0 0,0 0-1 0 0,0 0 1 0 0,1 0 0 0 0,-1 0 0 0 0,0 1 0 0 0,0-1-1 0 0,0 0 1 0 0,0 0 0 0 0,0 0 0 0 0,0 0-1 0 0,0 1 1 0 0,0-1 0 0 0,0 0 0 0 0,0 0-1 0 0,0 0 1 0 0,0 1 0 0 0,0-1 0 0 0,19 1-1451 0 0,-14-3 475 0 0,0 0 0 0 0,0 0 0 0 0,0 0 0 0 0,-1-1-1 0 0,1 1 1 0 0,-1-1 0 0 0,0 0 0 0 0,7-7 0 0 0,-5 4-50 0 0,0-1 1 0 0,-1 1-1 0 0,0-1 1 0 0,0-1-1 0 0,4-7 1 0 0,-7 9 3477 0 0,-1 9-1921 0 0,0-1 0 0 0,-1 1 0 0 0,1-1 1 0 0,-1 1-1 0 0,1-1 0 0 0,-1 1 1 0 0,0 3-1 0 0,0-5-180 0 0,1 9 748 0 0,0 1 0 0 0,1-1 1 0 0,0 1-1 0 0,1-1 0 0 0,5 15 1 0 0,-7-22-892 0 0,0 0 1 0 0,1 0-1 0 0,-1-1 1 0 0,1 1-1 0 0,0-1 1 0 0,0 1-1 0 0,0-1 1 0 0,0 0-1 0 0,0 0 1 0 0,4 3-1 0 0,-4-4-99 0 0,-1 0 0 0 0,1 0 0 0 0,0 0 0 0 0,0 0 1 0 0,0-1-1 0 0,0 1 0 0 0,0 0 0 0 0,-1-1 0 0 0,1 0 0 0 0,0 1 0 0 0,0-1 0 0 0,0 0 1 0 0,0 0-1 0 0,0 0 0 0 0,0-1 0 0 0,0 1 0 0 0,4-1 0 0 0,-1-1-12 0 0,0 0-1 0 0,-1 0 1 0 0,1 0-1 0 0,-1-1 1 0 0,1 1 0 0 0,-1-1-1 0 0,0 0 1 0 0,0-1-1 0 0,0 1 1 0 0,0-1 0 0 0,-1 1-1 0 0,7-9 1 0 0,0-2 95 0 0,-1-1 1 0 0,12-23-1 0 0,-16 27-90 0 0,0 1-1 0 0,5-21 1 0 0,-9 28-63 0 0,0 0 0 0 0,0-1 1 0 0,-1 1-1 0 0,1-1 0 0 0,-1 1 1 0 0,0-1-1 0 0,0 1 0 0 0,0-1 0 0 0,0 1 1 0 0,-1-1-1 0 0,0 1 0 0 0,1-1 1 0 0,-3-4-1 0 0,2 6-24 0 0,0 1 1 0 0,0 0-1 0 0,0-1 0 0 0,0 1 1 0 0,0 0-1 0 0,0 0 0 0 0,-1 0 1 0 0,1 0-1 0 0,0 0 0 0 0,-1 0 1 0 0,1 0-1 0 0,-1 0 0 0 0,1 1 1 0 0,-1-1-1 0 0,1 0 0 0 0,-1 1 1 0 0,1-1-1 0 0,-1 1 0 0 0,0 0 1 0 0,1 0-1 0 0,-1-1 0 0 0,0 1 0 0 0,1 0 1 0 0,-1 0-1 0 0,1 1 0 0 0,-1-1 1 0 0,-2 0-1 0 0,-5 2-754 0 0,-1 0 1 0 0,1 0-1 0 0,-13 6 0 0 0,13-5-1288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1.055"/>
    </inkml:context>
    <inkml:brush xml:id="br0">
      <inkml:brushProperty name="width" value="0.05" units="cm"/>
      <inkml:brushProperty name="height" value="0.05" units="cm"/>
      <inkml:brushProperty name="color" value="#004F8B"/>
    </inkml:brush>
  </inkml:definitions>
  <inkml:trace contextRef="#ctx0" brushRef="#br0">1 1 4087 0 0,'13'5'432'0'0,"-10"-4"42"0"0,-1 0-1 0 0,1 0 0 0 0,-1 1 1 0 0,0-1-1 0 0,1 1 0 0 0,-1 0 1 0 0,0 0-1 0 0,0 0 0 0 0,0 0 1 0 0,0 0-1 0 0,0 0 0 0 0,-1 0 1 0 0,1 1-1 0 0,-1-1 0 0 0,1 1 1 0 0,-1-1-1 0 0,0 1 0 0 0,0-1 1 0 0,0 1-1 0 0,0 0 0 0 0,0 0 1 0 0,-1-1-1 0 0,1 1 0 0 0,-1 4 1 0 0,1 8 1046 0 0,0 0 0 0 0,-2 0 0 0 0,-2 20 0 0 0,3-27-1257 0 0,-8 35 1831 0 0,5-32-1167 0 0,1 0-1 0 0,-1 22 1306 0 0,14-41-1607 0 0,-6 4-552 0 0,0-1-1 0 0,0 0 0 0 0,-1 0 0 0 0,1 0 1 0 0,-2 0-1 0 0,1 0 0 0 0,6-13 1 0 0,16-45-191 0 0,-12 25-71 0 0,-8 26 103 0 0,-3 6 3 0 0,0-1 1 0 0,0 0-1 0 0,1-9 0 0 0,3 29 54 0 0,-5 3 582 0 0,0 28 1 0 0,-2-30 53 0 0,0 0 0 0 0,5 25 0 0 0,-5-36-546 0 0,1-1-44 0 0,-1-1 0 0 0,0 0 0 0 0,1 1-1 0 0,-1-1 1 0 0,1 0 0 0 0,-1 0 0 0 0,1 1-1 0 0,-1-1 1 0 0,1 0 0 0 0,0 0-1 0 0,0 0 1 0 0,0 0 0 0 0,0 1 0 0 0,-1-1-1 0 0,1 0 1 0 0,1-1 0 0 0,-1 1-1 0 0,0 0 1 0 0,0 0 0 0 0,0 0 0 0 0,0-1-1 0 0,1 1 1 0 0,-1-1 0 0 0,0 1 0 0 0,0-1-1 0 0,3 1 1 0 0,16 4-2128 0 0,1-5-4806 0 0,-6-3-3279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1.657"/>
    </inkml:context>
    <inkml:brush xml:id="br0">
      <inkml:brushProperty name="width" value="0.05" units="cm"/>
      <inkml:brushProperty name="height" value="0.05" units="cm"/>
      <inkml:brushProperty name="color" value="#004F8B"/>
    </inkml:brush>
  </inkml:definitions>
  <inkml:trace contextRef="#ctx0" brushRef="#br0">0 84 8927 0 0,'0'0'687'0'0,"8"-3"-6"0"0,-2 1 1354 0 0,25-8 6015 0 0,-1 1-3522 0 0,62-24-677 0 0,-72 25-3731 0 0,2 0-1105 0 0,-9 2-6256 0 0,-2 2-1637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2.179"/>
    </inkml:context>
    <inkml:brush xml:id="br0">
      <inkml:brushProperty name="width" value="0.05" units="cm"/>
      <inkml:brushProperty name="height" value="0.05" units="cm"/>
      <inkml:brushProperty name="color" value="#004F8B"/>
    </inkml:brush>
  </inkml:definitions>
  <inkml:trace contextRef="#ctx0" brushRef="#br0">0 569 5671 0 0,'5'0'229'0'0,"0"0"1"0"0,-1 0-1 0 0,1-1 0 0 0,9-1 0 0 0,-7-3 358 0 0,-1-1 1 0 0,1 1-1 0 0,-1-1 0 0 0,0 0 1 0 0,0-1-1 0 0,-1 0 1 0 0,0 0-1 0 0,6-9 0 0 0,-2 3 185 0 0,2-3-397 0 0,0 0-1 0 0,-1 0 0 0 0,-1-1 0 0 0,-1-1 1 0 0,0 1-1 0 0,9-36 0 0 0,-11 33-244 0 0,1 0 1 0 0,1 1-1 0 0,12-21 0 0 0,-2 1 69 0 0,-5 11-43 0 0,3-5 463 0 0,12-39 0 0 0,-8 8 3828 0 0,-20 72-3000 0 0,-17 97 1883 0 0,5-46-2476 0 0,8-35-709 0 0,-13 81 1630 0 0,-5 112 1 0 0,21-210-1594 0 0,1 1-1 0 0,0 0 1 0 0,1-1-1 0 0,0 1 1 0 0,0 0-1 0 0,3 12 1 0 0,-4-20-180 0 0,1 0-1 0 0,-1 0 1 0 0,0 0 0 0 0,0 0 0 0 0,0 1 0 0 0,1-1 0 0 0,-1 0-1 0 0,0 0 1 0 0,0 0 0 0 0,0 0 0 0 0,1 0 0 0 0,-1 0 0 0 0,0 0-1 0 0,0 0 1 0 0,0 1 0 0 0,1-1 0 0 0,-1 0 0 0 0,0 0 0 0 0,0 0 0 0 0,1 0-1 0 0,-1 0 1 0 0,0 0 0 0 0,0 0 0 0 0,0 0 0 0 0,1 0 0 0 0,-1-1-1 0 0,0 1 1 0 0,0 0 0 0 0,1 0 0 0 0,-1 0 0 0 0,0 0 0 0 0,0 0-1 0 0,0 0 1 0 0,1 0 0 0 0,-1 0 0 0 0,0-1 0 0 0,0 1 0 0 0,0 0 0 0 0,0 0-1 0 0,1 0 1 0 0,-1-1 0 0 0,8-6 34 0 0,-8 7-36 0 0,18-22-2061 0 0,-4-3-3579 0 0,-10 17 3269 0 0,5-7-7389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2.561"/>
    </inkml:context>
    <inkml:brush xml:id="br0">
      <inkml:brushProperty name="width" value="0.05" units="cm"/>
      <inkml:brushProperty name="height" value="0.05" units="cm"/>
      <inkml:brushProperty name="color" value="#004F8B"/>
    </inkml:brush>
  </inkml:definitions>
  <inkml:trace contextRef="#ctx0" brushRef="#br0">23 1 6159 0 0,'0'9'638'0'0,"-2"8"49"0"0,-8 97 11832 0 0,2-66-9659 0 0,8-47-2285 0 0,-1 0-354 0 0,-1 3-1225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3.657"/>
    </inkml:context>
    <inkml:brush xml:id="br0">
      <inkml:brushProperty name="width" value="0.05" units="cm"/>
      <inkml:brushProperty name="height" value="0.05" units="cm"/>
      <inkml:brushProperty name="color" value="#004F8B"/>
    </inkml:brush>
  </inkml:definitions>
  <inkml:trace contextRef="#ctx0" brushRef="#br0">78 0 6415 0 0,'0'2'499'0'0,"1"9"-288"0"0,-1-9-117 0 0,0 0 1 0 0,1 1-1 0 0,-1-1 1 0 0,0 0-1 0 0,-1 0 0 0 0,1 1 1 0 0,0-1-1 0 0,0 0 1 0 0,-1 1-1 0 0,0-1 1 0 0,-1 4-1 0 0,1-3 357 0 0,0 0 0 0 0,0 1 0 0 0,0-1 0 0 0,0 0 0 0 0,1 1 0 0 0,-1-1 0 0 0,1 7 0 0 0,-3 12 1305 0 0,0 1 91 0 0,3-20-1578 0 0,0 0 0 0 0,-1 0 0 0 0,1 0 0 0 0,-1 0-1 0 0,1 0 1 0 0,-1 0 0 0 0,0 0 0 0 0,0-1 0 0 0,0 1 0 0 0,0 0-1 0 0,-3 3 1 0 0,2-2 137 0 0,0-1-1 0 0,0 1 1 0 0,0 0-1 0 0,0-1 1 0 0,-1 7 0 0 0,-7 13 1241 0 0,2-3-364 0 0,8-17-1097 0 0,-1-1 0 0 0,0 1 0 0 0,0-1 0 0 0,0 1 0 0 0,0-1 0 0 0,0 0 0 0 0,-1 1 0 0 0,1-1 0 0 0,-3 2 0 0 0,4-3-87 0 0,-1 0 1 0 0,0 0-1 0 0,0 1 0 0 0,1-1 0 0 0,-1 0 1 0 0,1 0-1 0 0,-1 0 0 0 0,1 0 0 0 0,-1 1 1 0 0,1-1-1 0 0,0 0 0 0 0,-1 2 0 0 0,1-3-50 0 0,0 0-1 0 0,0 1 0 0 0,0-1 0 0 0,0 0 0 0 0,0 1 0 0 0,0-1 0 0 0,0 1 1 0 0,0-1-1 0 0,0 0 0 0 0,0 1 0 0 0,0-1 0 0 0,0 0 0 0 0,0 1 1 0 0,0-1-1 0 0,0 0 0 0 0,0 1 0 0 0,0-1 0 0 0,0 0 0 0 0,0 1 0 0 0,0-1 1 0 0,1 0-1 0 0,-1 1 0 0 0,0-1 0 0 0,0 0 0 0 0,0 0 0 0 0,1 1 0 0 0,-1-1 1 0 0,1 1-1 0 0,0-2 2 0 0,0 1 1 0 0,1-1-1 0 0,-1 1 0 0 0,0-1 1 0 0,1 1-1 0 0,-1-1 1 0 0,0 0-1 0 0,0 0 1 0 0,0 1-1 0 0,0-1 1 0 0,2-1-1 0 0,0-1-23 0 0,-1 0 1 0 0,1 0-1 0 0,-1 0 0 0 0,1-1 1 0 0,1-3-1 0 0,19-33-296 0 0,40-55 1 0 0,-47 77-41 0 0,-15 16 296 0 0,0 1 0 0 0,0 0-1 0 0,0 0 1 0 0,0 0 0 0 0,0 0 0 0 0,0 1-1 0 0,0-1 1 0 0,1 0 0 0 0,-1 0-1 0 0,0 1 1 0 0,1-1 0 0 0,-1 1-1 0 0,3-1 1 0 0,-3 0 13 0 0,-1 1 0 0 0,0 0 0 0 0,1 0 0 0 0,-1 0 0 0 0,0 0 0 0 0,1 0 0 0 0,-1 0 0 0 0,1 0 0 0 0,-1 0 0 0 0,0 0 0 0 0,1 0 0 0 0,-1 0 0 0 0,1 1 0 0 0,-1-1 0 0 0,0 0 0 0 0,1 0 0 0 0,-1 0 0 0 0,0 0 0 0 0,1 1 0 0 0,-1-1 0 0 0,0 0 0 0 0,1 0 0 0 0,-1 1 0 0 0,0-1 0 0 0,0 0 0 0 0,1 0 0 0 0,-1 1 0 0 0,0-1 0 0 0,0 0 0 0 0,1 1 0 0 0,-1-1 0 0 0,0 0 0 0 0,0 1 0 0 0,0-1 0 0 0,0 0 0 0 0,1 1 0 0 0,-1 0 0 0 0,4 9 272 0 0,0 0-1 0 0,0 0 1 0 0,-1 0-1 0 0,-1 1 1 0 0,0-1-1 0 0,0 1 1 0 0,-1-1-1 0 0,0 21 1 0 0,-1-19 5 0 0,1 0 0 0 0,0 0 0 0 0,0 0 0 0 0,2 0 1 0 0,-1 0-1 0 0,6 14 0 0 0,-7-24-426 0 0,0-2 117 0 0,-1 1 0 0 0,1-1 1 0 0,-1 0-1 0 0,1 0 0 0 0,-1 0 0 0 0,0 0 1 0 0,1 1-1 0 0,-1-1 0 0 0,1 0 1 0 0,-1 0-1 0 0,1 0 0 0 0,-1 0 1 0 0,1 0-1 0 0,-1 0 0 0 0,1 0 0 0 0,-1 0 1 0 0,1-1-1 0 0,-1 1 0 0 0,1 0 1 0 0,-1 0-1 0 0,1 0 0 0 0,-1 0 0 0 0,1-1 1 0 0,-1 1-1 0 0,1 0 0 0 0,0-1 1 0 0,35-33-8868 0 0,-35 33 8931 0 0,0 1-577 0 0,0-1 0 0 0,-1 0 0 0 0,1 1 0 0 0,0-1 0 0 0,0 0 0 0 0,-1 1 0 0 0,1-1 0 0 0,0 1 0 0 0,0 0 0 0 0,0-1 0 0 0,0 1 0 0 0,-1-1 0 0 0,1 1 0 0 0,0 0 0 0 0,0 0-1 0 0,0 0 1 0 0,0 0 0 0 0,0-1 0 0 0,0 1 0 0 0,0 0 0 0 0,0 1 0 0 0,0-1 0 0 0,0 0 0 0 0,0 0 0 0 0,0 0 0 0 0,-1 0 0 0 0,1 1 0 0 0,2 0 0 0 0,2 2-2568 0 0,2 1 3256 0 0,16 8 2923 0 0,-22-10-2530 0 0,0-1 1 0 0,1 1-1 0 0,-1-1 1 0 0,1 0-1 0 0,-1 0 1 0 0,1 1-1 0 0,0-1 1 0 0,0 0-1 0 0,-1-1 1 0 0,1 1-1 0 0,0 0 1 0 0,0 0-1 0 0,0-1 1 0 0,3 1-1 0 0,-3-1 73 0 0,0 0 0 0 0,-1 0 0 0 0,1 0 0 0 0,0 0-1 0 0,0-1 1 0 0,-1 1 0 0 0,1 0 0 0 0,2-2 0 0 0,11-5 255 0 0,-9 3-646 0 0,-1 0 0 0 0,0-1 0 0 0,1 1 0 0 0,-2-1-1 0 0,1 0 1 0 0,-1 0 0 0 0,1-1 0 0 0,-2 1-1 0 0,1-1 1 0 0,0 0 0 0 0,4-10 0 0 0,-1-1-98 0 0,-1 0 0 0 0,0 0 1 0 0,4-22-1 0 0,-8 33-98 0 0,-2 5-14 0 0,1-1 1 0 0,-1 1-1 0 0,1-1 1 0 0,-1 1-1 0 0,0-1 1 0 0,0 1-1 0 0,0-1 1 0 0,0 1-1 0 0,0-1 1 0 0,0 1-1 0 0,0-1 1 0 0,0 1-1 0 0,0-1 1 0 0,-1 1-1 0 0,0-3 0 0 0,1 4 11 0 0,0 0-1 0 0,0 0 1 0 0,0 0-1 0 0,0-1 1 0 0,0 1-1 0 0,0 0 0 0 0,-1 0 1 0 0,1 0-1 0 0,0-1 1 0 0,0 1-1 0 0,0 0 1 0 0,0 0-1 0 0,-1 0 0 0 0,1 0 1 0 0,0 0-1 0 0,0 0 1 0 0,0-1-1 0 0,-1 1 0 0 0,1 0 1 0 0,0 0-1 0 0,0 0 1 0 0,-1 0-1 0 0,1 0 1 0 0,0 0-1 0 0,0 0 0 0 0,-1 0 1 0 0,1 0-1 0 0,0 0 1 0 0,0 0-1 0 0,-1 0 1 0 0,1 0-1 0 0,0 0 0 0 0,0 0 1 0 0,0 0-1 0 0,-1 0 1 0 0,1 0-1 0 0,0 0 0 0 0,0 1 1 0 0,-1-1-1 0 0,1 0 1 0 0,0 0-1 0 0,0 0 1 0 0,0 0-1 0 0,0 0 0 0 0,-1 1 1 0 0,1-1-1 0 0,0 0 1 0 0,0 0-1 0 0,-1 1 0 0 0,-11 10 813 0 0,9-7-668 0 0,-5 3 109 0 0,1 1 0 0 0,1 1-1 0 0,0-1 1 0 0,0 1 0 0 0,-8 16 0 0 0,4-7 116 0 0,-17 48 881 0 0,25-63-1177 0 0,0 0-1 0 0,1 1 1 0 0,-1-1 0 0 0,1 1-1 0 0,0 0 1 0 0,0 0-1 0 0,1-1 1 0 0,-1 1 0 0 0,1 0-1 0 0,-1 0 1 0 0,1 0 0 0 0,0 0-1 0 0,1-1 1 0 0,-1 1-1 0 0,2 7 1 0 0,-1-8-37 0 0,0-1-1 0 0,0 1 1 0 0,0-1-1 0 0,0 1 1 0 0,1-1 0 0 0,-1 0-1 0 0,0 1 1 0 0,1-1-1 0 0,0 0 1 0 0,-1 0-1 0 0,1 0 1 0 0,0 0 0 0 0,0 0-1 0 0,0-1 1 0 0,1 1-1 0 0,-1 0 1 0 0,0-1 0 0 0,0 0-1 0 0,1 0 1 0 0,-1 1-1 0 0,1-1 1 0 0,-1-1-1 0 0,6 2 1 0 0,0 0-55 0 0,-6-1 0 0 0,0 0 0 0 0,1-1 0 0 0,-1 1 0 0 0,1-1 0 0 0,-1 0 0 0 0,0 0 0 0 0,1 1 0 0 0,-1-2 0 0 0,1 1 0 0 0,-1 0 0 0 0,0 0 0 0 0,1-1 0 0 0,2 0 0 0 0,32-12 0 0 0,-23 9 0 0 0,0-1 0 0 0,-1 0 0 0 0,1-1 0 0 0,-1-1 0 0 0,15-10 0 0 0,45-40 0 0 0,-61 46 0 0 0,-1 0 0 0 0,0 0 0 0 0,16-24 0 0 0,-26 34 0 0 0,1-2 0 0 0,0 0 0 0 0,0 0 0 0 0,0 0 0 0 0,0 0 0 0 0,-1 0 0 0 0,0 0 0 0 0,1-1 0 0 0,-1 1 0 0 0,0 0 0 0 0,1-7 0 0 0,-2 9 0 0 0,0 0 0 0 0,-1 0 0 0 0,1 0 0 0 0,0 0 0 0 0,0 0 0 0 0,0 0 0 0 0,-1 0 0 0 0,1 0 0 0 0,0 0 0 0 0,-1 0 0 0 0,1 0 0 0 0,-1 0 0 0 0,1 0 0 0 0,-1 0 0 0 0,0 0 0 0 0,1 1 0 0 0,-1-1 0 0 0,0 0 0 0 0,0 0 0 0 0,1 1 0 0 0,-1-1 0 0 0,0 0 0 0 0,0 1 0 0 0,0-1 0 0 0,0 1 0 0 0,0-1 0 0 0,0 1 0 0 0,0 0 0 0 0,0-1 0 0 0,0 1 0 0 0,-2 0 0 0 0,1-1 0 0 0,1 1 0 0 0,-1 1 0 0 0,0-1 0 0 0,0 0 0 0 0,0 0 0 0 0,0 1 0 0 0,0-1 0 0 0,1 1 0 0 0,-1-1 0 0 0,0 1 0 0 0,0 0 0 0 0,1 0 0 0 0,-1 0 0 0 0,1 0 0 0 0,-3 1 0 0 0,-21 23 0 0 0,10-10 0 0 0,11-11 0 0 0,0 1 0 0 0,0 0 0 0 0,0 0 0 0 0,0 0 0 0 0,1 1 0 0 0,0-1 0 0 0,-3 8 0 0 0,-16 44 0 0 0,20-50 0 0 0,0-4 0 0 0,2-1 0 0 0,-1-1 0 0 0,1 0 0 0 0,-1 0 0 0 0,1 1 0 0 0,0-1 0 0 0,-1 0 0 0 0,1 1 0 0 0,0-1 0 0 0,0 0 0 0 0,0 1 0 0 0,0-1 0 0 0,0 1 0 0 0,0-1 0 0 0,1 0 0 0 0,-1 1 0 0 0,0-1 0 0 0,1 0 0 0 0,0 2 0 0 0,2 4 0 0 0,-3-7 0 0 0,1 1 0 0 0,-1-1 0 0 0,0 0 0 0 0,0 1 0 0 0,0-1 0 0 0,1 0 0 0 0,-1 0 0 0 0,0 0 0 0 0,0 1 0 0 0,1-1 0 0 0,-1 0 0 0 0,0 0 0 0 0,1 0 0 0 0,-1 0 0 0 0,0 0 0 0 0,0 1 0 0 0,1-1 0 0 0,-1 0 0 0 0,0 0 0 0 0,1 0 0 0 0,-1 0 0 0 0,0 0 0 0 0,1 0 0 0 0,-1 0 0 0 0,0 0 0 0 0,1 0 0 0 0,-1 0 0 0 0,0 0 0 0 0,1 0 0 0 0,-1 0 0 0 0,0-1 0 0 0,1 1 0 0 0,-1 0 0 0 0,0 0 0 0 0,1 0 0 0 0,7-7 0 0 0,-8 7 0 0 0,8-7 0 0 0,0 0 0 0 0,-1-1 0 0 0,0 0 0 0 0,0 0 0 0 0,6-11 0 0 0,-9 12 0 0 0,1 0 0 0 0,-1 1 0 0 0,2-1 0 0 0,-1 1 0 0 0,1 0 0 0 0,0 1 0 0 0,0-1 0 0 0,0 1 0 0 0,11-6 0 0 0,-17 11 0 0 0,0 0 0 0 0,1-1 0 0 0,-1 1 0 0 0,0 0 0 0 0,1-1 0 0 0,-1 1 0 0 0,0 0 0 0 0,1 0 0 0 0,-1 0 0 0 0,1-1 0 0 0,-1 1 0 0 0,1 0 0 0 0,-1 0 0 0 0,1 0 0 0 0,-1 0 0 0 0,0 0 0 0 0,1 0 0 0 0,-1 0 0 0 0,1 0 0 0 0,-1 0 0 0 0,1 0 0 0 0,-1 0 0 0 0,1 0 0 0 0,-1 0 0 0 0,1 0 0 0 0,-1 1 0 0 0,1-1 0 0 0,0 1 0 0 0,-1-1 0 0 0,1 0 0 0 0,-1 0 0 0 0,1 0 0 0 0,-1 0 0 0 0,0 0 0 0 0,1 0 0 0 0,-1 0 0 0 0,0 0 0 0 0,1 1 0 0 0,-1-1 0 0 0,1 0 0 0 0,-1 0 0 0 0,0 1 0 0 0,1-1 0 0 0,-1 0 0 0 0,0 0 0 0 0,0 1 0 0 0,1-1 0 0 0,-1 0 0 0 0,0 1 0 0 0,0-1 0 0 0,1 0 0 0 0,-1 1 0 0 0,0-1 0 0 0,0 1 0 0 0,0-1 0 0 0,1 0 0 0 0,-1 1 0 0 0,0-1 0 0 0,0 1 0 0 0,0-1 0 0 0,0 0 0 0 0,0 1 0 0 0,0-1 0 0 0,0 1 0 0 0,2 17 0 0 0,-1-8 0 0 0,1-4 0 0 0,-2-6 0 0 0,0 0 0 0 0,0 0 0 0 0,1 0 0 0 0,-1 1 0 0 0,0-1 0 0 0,0 0 0 0 0,0 0 0 0 0,1 0 0 0 0,-1 0 0 0 0,0 0 0 0 0,1 0 0 0 0,-1 1 0 0 0,0-1 0 0 0,0 0 0 0 0,1 0 0 0 0,-1 0 0 0 0,0 0 0 0 0,1 0 0 0 0,-1 0 0 0 0,0 0 0 0 0,0 0 0 0 0,1 0 0 0 0,-1 0 0 0 0,0 0 0 0 0,0-1 0 0 0,1 1 0 0 0,-1 0 0 0 0,0 0 0 0 0,1 0 0 0 0,-1 0 0 0 0,0 0 0 0 0,0 0 0 0 0,1-1 0 0 0,-1 1 0 0 0,0 0 0 0 0,0 0 0 0 0,0 0 0 0 0,1-1 0 0 0,-1 1 0 0 0,0 0 0 0 0,0 0 0 0 0,0-1 0 0 0,0 1 0 0 0,0 0 0 0 0,1 0 0 0 0,-1-1 0 0 0,7-9-2394 0 0,0 0 0 0 0,7-14 0 0 0,-6 9 496 0 0,-5 9 670 0 0,-2 3 770 0 0,0 1-1 0 0,0 0 1 0 0,0 0-1 0 0,0 0 1 0 0,0 0-1 0 0,1 0 1 0 0,-1 0 0 0 0,1 1-1 0 0,-1-1 1 0 0,1 0-1 0 0,2-1 1 0 0,-4 3 476 0 0,0 0 1 0 0,1 0-1 0 0,-1 1 1 0 0,1-1-1 0 0,-1 0 0 0 0,1 0 1 0 0,-1 0-1 0 0,0 1 1 0 0,1-1-1 0 0,-1 0 1 0 0,1 0-1 0 0,-1 1 0 0 0,0-1 1 0 0,1 0-1 0 0,-1 1 1 0 0,0-1-1 0 0,0 1 1 0 0,1-1-1 0 0,-1 0 0 0 0,0 1 1 0 0,0-1-1 0 0,1 1 1 0 0,-1-1-1 0 0,0 0 1 0 0,0 1-1 0 0,0-1 0 0 0,0 2 1 0 0,5 12 1362 0 0,-5-13-1315 0 0,1 9 1532 0 0,0-1 1 0 0,-1 1 0 0 0,0 0 0 0 0,-2 18-1 0 0,0-4 796 0 0,2-21-2096 0 0,-1 0-38 0 0,1 0 1 0 0,0 1 0 0 0,0-1-1 0 0,0 0 1 0 0,0 0 0 0 0,0 1-1 0 0,1-1 1 0 0,0 0 0 0 0,-1 0-1 0 0,1 0 1 0 0,2 5 0 0 0,11-19-228 0 0,-6 4-33 0 0,-1-1 0 0 0,8-12 0 0 0,7-7 0 0 0,-5 8 0 0 0,-11 12 0 0 0,0 0 0 0 0,0 0 0 0 0,1 1 0 0 0,14-11 0 0 0,-14 11 0 0 0,-5 5 0 0 0,0-1 0 0 0,0 1 0 0 0,0 0 0 0 0,-1 0 0 0 0,1 0 0 0 0,0 0 0 0 0,0 0 0 0 0,1 0 0 0 0,-1 0 0 0 0,3 0 0 0 0,-1 0-1456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4.366"/>
    </inkml:context>
    <inkml:brush xml:id="br0">
      <inkml:brushProperty name="width" value="0.05" units="cm"/>
      <inkml:brushProperty name="height" value="0.05" units="cm"/>
      <inkml:brushProperty name="color" value="#004F8B"/>
    </inkml:brush>
  </inkml:definitions>
  <inkml:trace contextRef="#ctx0" brushRef="#br0">9 291 5495 0 0,'-7'-33'394'0'0,"5"20"3414"0"0,5 25 835 0 0,-3-12-4551 0 0,1 0 0 0 0,-1 0 1 0 0,0 0-1 0 0,0 0 0 0 0,0 1 1 0 0,0-1-1 0 0,0 0 0 0 0,1 0 1 0 0,-1 0-1 0 0,0 0 0 0 0,0 0 1 0 0,0 0-1 0 0,0 0 0 0 0,1 0 1 0 0,-1 1-1 0 0,0-1 0 0 0,0 0 1 0 0,0 0-1 0 0,0 0 0 0 0,1 0 0 0 0,-1 0 1 0 0,0 0-1 0 0,0 0 0 0 0,0 0 1 0 0,1 0-1 0 0,-1 0 0 0 0,0 0 1 0 0,0 0-1 0 0,0 0 0 0 0,1-1 1 0 0,1 0 244 0 0,-1 0 0 0 0,1 0 0 0 0,0 0 1 0 0,-1-1-1 0 0,1 1 0 0 0,-1-1 0 0 0,2-1 0 0 0,9-9 1570 0 0,0 7-970 0 0,0 0 0 0 0,1 1 1 0 0,-1 0-1 0 0,1 1 0 0 0,14-3 1 0 0,86-6 2174 0 0,-73 9-2388 0 0,202-13 745 0 0,93-8-1437 0 0,32-4-32 0 0,35-3 0 0 0,-289 18 0 0 0,69-6 0 0 0,-73 14 0 0 0,271-8 0 0 0,-354 13 0 0 0,13 0 0 0 0,46-5 0 0 0,-80 4 0 0 0,-4 1 0 0 0,1 0 0 0 0,0 0 0 0 0,0-1 0 0 0,0 1 0 0 0,-1-1 0 0 0,1 0 0 0 0,0 1 0 0 0,-1-1 0 0 0,1 0 0 0 0,2-2 0 0 0,2-1 0 0 0,-2-1 0 0 0,-3 5-94 0 0,-1 0 0 0 0,0-1 0 0 0,0 1 0 0 0,1-1 0 0 0,-1 1 1 0 0,0-1-1 0 0,0 1 0 0 0,0-1 0 0 0,0 1 0 0 0,0-1 0 0 0,0 0 0 0 0,1 1 0 0 0,-1-1 0 0 0,0 1 0 0 0,-1-1 0 0 0,1 1 0 0 0,0-1 1 0 0,0 1-1 0 0,0-1 0 0 0,0 1 0 0 0,0-1 0 0 0,0 1 0 0 0,-1-1 0 0 0,1 1 0 0 0,0-1 0 0 0,0 1 0 0 0,-1-1 0 0 0,0 0 0 0 0,-1-3-2450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4.780"/>
    </inkml:context>
    <inkml:brush xml:id="br0">
      <inkml:brushProperty name="width" value="0.05" units="cm"/>
      <inkml:brushProperty name="height" value="0.05" units="cm"/>
      <inkml:brushProperty name="color" value="#004F8B"/>
    </inkml:brush>
  </inkml:definitions>
  <inkml:trace contextRef="#ctx0" brushRef="#br0">1 0 7831 0 0,'1'0'603'0'0,"61"3"6711"0"0,21 7-1338 0 0,-10-2-1818 0 0,-53-6-2468 0 0,29 7 0 0 0,-42-8-1278 0 0,0 1 0 0 0,0 1-1 0 0,0-1 1 0 0,-1 1-1 0 0,1 0 1 0 0,-1 1-1 0 0,10 6 1 0 0,-15-9-408 0 0,0 0 1 0 0,0 0-1 0 0,0 1 0 0 0,0-1 0 0 0,0 0 1 0 0,0 1-1 0 0,0-1 0 0 0,-1 1 1 0 0,1-1-1 0 0,0 0 0 0 0,-1 1 0 0 0,1 0 1 0 0,-1-1-1 0 0,0 1 0 0 0,1-1 1 0 0,-1 1-1 0 0,0-1 0 0 0,0 1 1 0 0,0 0-1 0 0,0-1 0 0 0,-1 1 0 0 0,1-1 1 0 0,0 1-1 0 0,0-1 0 0 0,-1 1 1 0 0,1-1-1 0 0,-1 1 0 0 0,0-1 0 0 0,1 1 1 0 0,-2 1-1 0 0,-1 2 5 0 0,1-1 0 0 0,-1 0-1 0 0,1 0 1 0 0,-1 0 0 0 0,0 0 0 0 0,-1 0-1 0 0,1-1 1 0 0,-8 6 0 0 0,3-3-311 0 0,-1-1 1 0 0,0 0-1 0 0,-1 0 1 0 0,1-1-1 0 0,-1-1 1 0 0,-15 4-1 0 0,3-2-3156 0 0,-44 3-1 0 0,33-6-6737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5.109"/>
    </inkml:context>
    <inkml:brush xml:id="br0">
      <inkml:brushProperty name="width" value="0.05" units="cm"/>
      <inkml:brushProperty name="height" value="0.05" units="cm"/>
      <inkml:brushProperty name="color" value="#004F8B"/>
    </inkml:brush>
  </inkml:definitions>
  <inkml:trace contextRef="#ctx0" brushRef="#br0">0 8 8375 0 0,'2'-1'646'0'0,"11"-1"474"0"0,-1 0 0 0 0,1 1 0 0 0,0 0 0 0 0,-1 1 0 0 0,14 1 1 0 0,26-1 798 0 0,-25 0-1168 0 0,-7 0-1873 0 0,-8 0-3237 0 0,-4-1-1197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5.472"/>
    </inkml:context>
    <inkml:brush xml:id="br0">
      <inkml:brushProperty name="width" value="0.05" units="cm"/>
      <inkml:brushProperty name="height" value="0.05" units="cm"/>
      <inkml:brushProperty name="color" value="#004F8B"/>
    </inkml:brush>
  </inkml:definitions>
  <inkml:trace contextRef="#ctx0" brushRef="#br0">0 1 5727 0 0,'3'13'512'0'0,"-2"3"-416"0"0,1 3-96 0 0,-2-2 0 0 0,0-5 160 0 0,1-1 0 0 0,-1-1 8 0 0,3 1 0 0 0,0-4-168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08.747"/>
    </inkml:context>
    <inkml:brush xml:id="br0">
      <inkml:brushProperty name="width" value="0.05" units="cm"/>
      <inkml:brushProperty name="height" value="0.05" units="cm"/>
      <inkml:brushProperty name="color" value="#004F8B"/>
    </inkml:brush>
  </inkml:definitions>
  <inkml:trace contextRef="#ctx0" brushRef="#br0">1 1 5959 0 0,'2'6'348'0'0,"-1"0"-1"0"0,0 0 0 0 0,0 0 0 0 0,0 0 1 0 0,0 1-1 0 0,-2 10 0 0 0,1-15 167 0 0,0 1 0 0 0,0 0-1 0 0,0-1 1 0 0,1 1 0 0 0,-1-1 0 0 0,1 1 0 0 0,-1 0 0 0 0,1-1-1 0 0,0 0 1 0 0,0 1 0 0 0,0-1 0 0 0,0 1 0 0 0,0-1 0 0 0,2 2-1 0 0,2 3 494 0 0,0-1 0 0 0,1 0 0 0 0,6 6 0 0 0,4 5 627 0 0,-2-3 25 0 0,0-1 0 0 0,23 16 0 0 0,-10-8-532 0 0,-15-11-710 0 0,-4-3 93 0 0,-1-1-1 0 0,2 0 1 0 0,-1 0-1 0 0,1 0 1 0 0,-1-1-1 0 0,1-1 1 0 0,12 5-1 0 0,-20-8-503 0 0,1-1 0 0 0,0 1 0 0 0,-1-1 0 0 0,1 0 0 0 0,-1 0 0 0 0,1 0 0 0 0,0 0 0 0 0,-1 0 0 0 0,1 0-1 0 0,-1 0 1 0 0,1 0 0 0 0,0-1 0 0 0,-1 1 0 0 0,1-1 0 0 0,-1 1 0 0 0,1-1 0 0 0,-1 0 0 0 0,1 1 0 0 0,1-2 0 0 0,-1 0 6 0 0,0 0 0 0 0,0 0 0 0 0,0 0 1 0 0,0 0-1 0 0,-1 0 0 0 0,1-1 1 0 0,-1 1-1 0 0,1 0 0 0 0,-1-1 0 0 0,2-4 1 0 0,-1 1 4 0 0,0-1 1 0 0,0 1-1 0 0,-1-1 1 0 0,1 0-1 0 0,-2 0 1 0 0,1 0-1 0 0,-1 1 1 0 0,-1-12-1 0 0,-5-19-808 0 0,3 29-239 0 0,1-1 0 0 0,1 0 1 0 0,0 0-1 0 0,0 0 1 0 0,0 0-1 0 0,1-1 1 0 0,2-10-1 0 0,2 5-9166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5.805"/>
    </inkml:context>
    <inkml:brush xml:id="br0">
      <inkml:brushProperty name="width" value="0.05" units="cm"/>
      <inkml:brushProperty name="height" value="0.05" units="cm"/>
      <inkml:brushProperty name="color" value="#004F8B"/>
    </inkml:brush>
  </inkml:definitions>
  <inkml:trace contextRef="#ctx0" brushRef="#br0">57 96 8951 0 0,'3'30'1559'0'0,"-2"55"0"0"0,-2-41 1054 0 0,-3 77 3205 0 0,-39 237 0 0 0,38-335-5431 0 0,2 1 1 0 0,0 0-1 0 0,2 0 1 0 0,0 0 0 0 0,6 42-1 0 0,-2-51-351 0 0,-3-14-75 0 0,0-1 0 0 0,0 1-1 0 0,0 0 1 0 0,1-1 0 0 0,-1 1 0 0 0,0-1 0 0 0,0 1-1 0 0,0 0 1 0 0,1-1 0 0 0,-1 1 0 0 0,0-1 0 0 0,1 1-1 0 0,-1-1 1 0 0,0 1 0 0 0,1-1 0 0 0,-1 1 0 0 0,1-1-1 0 0,-1 0 1 0 0,1 1 0 0 0,-1-1 0 0 0,1 1 0 0 0,3-6-1493 0 0,1-6-6162 0 0,-1-6-330 0 0</inkml:trace>
  <inkml:trace contextRef="#ctx0" brushRef="#br0" timeOffset="1">88 74 5327 0 0,'12'-18'253'0'0,"-10"14"420"0"0,1 0 0 0 0,-1 1-1 0 0,1-1 1 0 0,-1 1 0 0 0,1-1 0 0 0,0 1 0 0 0,0 0 0 0 0,1 0-1 0 0,-1 1 1 0 0,1-1 0 0 0,7-4 0 0 0,-6 5-167 0 0,0 0-1 0 0,1 0 1 0 0,-1 0 0 0 0,1 1 0 0 0,0-1 0 0 0,-1 1-1 0 0,1 1 1 0 0,0-1 0 0 0,0 1 0 0 0,-1 0-1 0 0,8 1 1 0 0,-12-1-429 0 0,0 1 0 0 0,0-1 0 0 0,0 0 0 0 0,0 1 0 0 0,0-1 0 0 0,0 1 0 0 0,0-1-1 0 0,0 1 1 0 0,-1 0 0 0 0,1-1 0 0 0,0 1 0 0 0,0 0 0 0 0,-1 0 0 0 0,1-1 0 0 0,0 1 0 0 0,-1 0 0 0 0,1 0 0 0 0,-1 0-1 0 0,1 0 1 0 0,-1 0 0 0 0,1 1 0 0 0,0 1 132 0 0,0 0 0 0 0,0 0 1 0 0,0-1-1 0 0,-1 1 0 0 0,0 0 0 0 0,1 4 0 0 0,-2 5 270 0 0,0 1 1 0 0,-1-1-1 0 0,0 0 0 0 0,-1 0 0 0 0,-5 16 1 0 0,-28 57 699 0 0,29-69-1135 0 0,-1 0-1 0 0,0-1 1 0 0,-2 0 0 0 0,1-1 0 0 0,-15 16-1 0 0,18-23-698 0 0,-1 2-6300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6.184"/>
    </inkml:context>
    <inkml:brush xml:id="br0">
      <inkml:brushProperty name="width" value="0.05" units="cm"/>
      <inkml:brushProperty name="height" value="0.05" units="cm"/>
      <inkml:brushProperty name="color" value="#004F8B"/>
    </inkml:brush>
  </inkml:definitions>
  <inkml:trace contextRef="#ctx0" brushRef="#br0">27 25 13391 0 0,'-1'8'491'0'0,"0"0"-1"0"0,1 0 0 0 0,-1-1 1 0 0,2 15-1 0 0,0 10 2460 0 0,-3-4-926 0 0,0 1-1 0 0,-3-1 1 0 0,-10 40 0 0 0,14-75 504 0 0,1-21-1773 0 0,0 18-671 0 0,1 0 0 0 0,0 0 0 0 0,1 0 0 0 0,3-13 0 0 0,1 7-87 0 0,3-8-221 0 0,1 1-1 0 0,1 1 1 0 0,18-29 0 0 0,-27 48-176 0 0,0 1 0 0 0,0-1 0 0 0,0 1 0 0 0,0 0 0 0 0,1 0-1 0 0,-1 0 1 0 0,4-2 0 0 0,11-5-9724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6.564"/>
    </inkml:context>
    <inkml:brush xml:id="br0">
      <inkml:brushProperty name="width" value="0.05" units="cm"/>
      <inkml:brushProperty name="height" value="0.05" units="cm"/>
      <inkml:brushProperty name="color" value="#004F8B"/>
    </inkml:brush>
  </inkml:definitions>
  <inkml:trace contextRef="#ctx0" brushRef="#br0">1 49 4255 0 0,'1'2'89'0'0,"0"0"0"0"0,0 0 0 0 0,0-1 0 0 0,-1 1 0 0 0,1 0 0 0 0,0 1 0 0 0,0 3 0 0 0,-1 27 5355 0 0,0-12-2509 0 0,-3 105 4941 0 0,6-100-6660 0 0,-3-25-879 0 0,1-2-322 0 0,0 1-1 0 0,0 0 1 0 0,0-1 0 0 0,-1 1-1 0 0,1-1 1 0 0,0 1-1 0 0,0-1 1 0 0,0 1 0 0 0,-1-1-1 0 0,1 0 1 0 0,0 1-1 0 0,-1-1 1 0 0,1 0 0 0 0,0 1-1 0 0,-1-1 1 0 0,1 0-1 0 0,-1 0 1 0 0,1 0 0 0 0,-1 0-1 0 0,1-1 1 0 0,10-26-783 0 0,-8 18 445 0 0,13-27-2752 0 0,1 0-1 0 0,37-56 1 0 0,-54 93 3139 0 0,1 0 1 0 0,-1-1-1 0 0,0 1 1 0 0,0 0 0 0 0,0-1-1 0 0,0 1 1 0 0,1 0-1 0 0,-1-1 1 0 0,0 1 0 0 0,0 0-1 0 0,1-1 1 0 0,-1 1 0 0 0,0 0-1 0 0,1 0 1 0 0,-1-1-1 0 0,0 1 1 0 0,1 0 0 0 0,-1 0-1 0 0,0 0 1 0 0,1-1-1 0 0,-1 1 1 0 0,0 0 0 0 0,1 0-1 0 0,-1 0 1 0 0,1 0-1 0 0,-1 0 1 0 0,0 0 0 0 0,1 0-1 0 0,-1 0 1 0 0,1 0-1 0 0,-1 0 1 0 0,0 0 0 0 0,1 0-1 0 0,-1 0 1 0 0,1 0-1 0 0,0 1 121 0 0,0 0 0 0 0,-1-1 0 0 0,1 1 0 0 0,0 0-1 0 0,-1 0 1 0 0,1 0 0 0 0,0 0 0 0 0,-1 0 0 0 0,1 0-1 0 0,-1 0 1 0 0,1 0 0 0 0,-1 2 0 0 0,2 3 782 0 0,0 1 0 0 0,0 0 1 0 0,0 9-1 0 0,-2-14-850 0 0,0 8 724 0 0,1 0 0 0 0,3 12 0 0 0,-3-19-675 0 0,-1-1 1 0 0,1 0 0 0 0,0 0 0 0 0,0 1 0 0 0,0-1 0 0 0,0 0 0 0 0,0 0-1 0 0,0 0 1 0 0,0 0 0 0 0,1 0 0 0 0,-1-1 0 0 0,1 1 0 0 0,0 0 0 0 0,3 2-1 0 0,-3-3 274 0 0,1-1-359 0 0,1-1-1 0 0,0 1 0 0 0,0-1 0 0 0,-1 0 0 0 0,1 0 0 0 0,0-1 0 0 0,-1 1 1 0 0,0-1-1 0 0,1 0 0 0 0,-1 1 0 0 0,0-2 0 0 0,0 1 0 0 0,1 0 0 0 0,-2-1 0 0 0,1 1 1 0 0,0-1-1 0 0,4-5 0 0 0,2-4-112 0 0,0-1 1 0 0,-1 1-1 0 0,7-16 0 0 0,-13 25-208 0 0,1-1 0 0 0,-1 0-1 0 0,-1 0 1 0 0,1 0 0 0 0,0 0-1 0 0,-1-1 1 0 0,0 1-1 0 0,0 0 1 0 0,0 0 0 0 0,-1-1-1 0 0,1 1 1 0 0,-1 0-1 0 0,-1-9 1 0 0,1 12 170 0 0,0 1 0 0 0,0-1-1 0 0,-1 1 1 0 0,1-1 0 0 0,0 1 0 0 0,-1-1 0 0 0,1 1-1 0 0,0-1 1 0 0,-1 1 0 0 0,1-1 0 0 0,0 1 0 0 0,-1 0-1 0 0,1-1 1 0 0,-1 1 0 0 0,1 0 0 0 0,-1 0 0 0 0,1-1-1 0 0,-1 1 1 0 0,1 0 0 0 0,-1 0 0 0 0,1-1 0 0 0,-1 1-1 0 0,1 0 1 0 0,-1 0 0 0 0,-1 0 0 0 0,-19-1-1543 0 0,4 0-6518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6.961"/>
    </inkml:context>
    <inkml:brush xml:id="br0">
      <inkml:brushProperty name="width" value="0.05" units="cm"/>
      <inkml:brushProperty name="height" value="0.05" units="cm"/>
      <inkml:brushProperty name="color" value="#004F8B"/>
    </inkml:brush>
  </inkml:definitions>
  <inkml:trace contextRef="#ctx0" brushRef="#br0">1 10 7199 0 0,'15'32'1099'0'0,"-11"-22"838"0"0,-1 0-1 0 0,3 19 0 0 0,-3-6 2985 0 0,0 40-1 0 0,3-77-1385 0 0,25-40-2867 0 0,-22 40-649 0 0,0 0 0 0 0,2 1-1 0 0,18-21 1 0 0,-26 31-27 0 0,0 0 0 0 0,1 0 0 0 0,0 0 0 0 0,0 0 1 0 0,-1 1-1 0 0,1-1 0 0 0,1 1 0 0 0,-1 0 0 0 0,0 0 0 0 0,1 0 0 0 0,-1 1 1 0 0,1 0-1 0 0,-1 0 0 0 0,1 0 0 0 0,-1 0 0 0 0,1 1 0 0 0,0-1 0 0 0,4 1 0 0 0,7 6-238 0 0,-5-1-7169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7.325"/>
    </inkml:context>
    <inkml:brush xml:id="br0">
      <inkml:brushProperty name="width" value="0.05" units="cm"/>
      <inkml:brushProperty name="height" value="0.05" units="cm"/>
      <inkml:brushProperty name="color" value="#004F8B"/>
    </inkml:brush>
  </inkml:definitions>
  <inkml:trace contextRef="#ctx0" brushRef="#br0">8 1 7111 0 0,'1'11'632'0'0,"-1"2"-504"0"0,0 2-128 0 0,0-2 0 0 0,0-1 1024 0 0,-1-1 192 0 0,-2 2 32 0 0,1 0 0 0 0,1 2-576 0 0,1 1-112 0 0,-2-2-24 0 0,2 0-8 0 0,2-3-336 0 0,-1-1-72 0 0,1 1-16 0 0,-1-4-4176 0 0,2 0-840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7.987"/>
    </inkml:context>
    <inkml:brush xml:id="br0">
      <inkml:brushProperty name="width" value="0.05" units="cm"/>
      <inkml:brushProperty name="height" value="0.05" units="cm"/>
      <inkml:brushProperty name="color" value="#004F8B"/>
    </inkml:brush>
  </inkml:definitions>
  <inkml:trace contextRef="#ctx0" brushRef="#br0">1 0 6679 0 0,'0'0'514'0'0,"11"7"1276"0"0,-8-4-1166 0 0,-1 1-1 0 0,1-1 0 0 0,-1 1 0 0 0,0-1 0 0 0,0 1 0 0 0,0 0 1 0 0,0 0-1 0 0,-1 0 0 0 0,0 0 0 0 0,0 0 0 0 0,0 0 0 0 0,0 1 1 0 0,0 3-1 0 0,0 11 1163 0 0,-1 32 1 0 0,0-36-933 0 0,-16 147 2353 0 0,2-21-1913 0 0,12-99-1184 0 0,2-41-709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8.402"/>
    </inkml:context>
    <inkml:brush xml:id="br0">
      <inkml:brushProperty name="width" value="0.05" units="cm"/>
      <inkml:brushProperty name="height" value="0.05" units="cm"/>
      <inkml:brushProperty name="color" value="#004F8B"/>
    </inkml:brush>
  </inkml:definitions>
  <inkml:trace contextRef="#ctx0" brushRef="#br0">13 61 7423 0 0,'3'-2'119'0'0,"0"0"0"0"0,-1 1-1 0 0,1-2 1 0 0,0 1-1 0 0,-1 0 1 0 0,3-4 0 0 0,-2 3 595 0 0,-1 1 0 0 0,1-1 0 0 0,0 0 0 0 0,6-3 1 0 0,5-3 2463 0 0,-11 6-2433 0 0,1 1 0 0 0,-1 0 0 0 0,1 0 1 0 0,0 0-1 0 0,5-2 0 0 0,-7 4-489 0 0,-1-1 0 0 0,1 1-1 0 0,0 0 1 0 0,-1 0 0 0 0,1 0 0 0 0,0 0-1 0 0,-1 0 1 0 0,1 0 0 0 0,0 0 0 0 0,-1 1-1 0 0,1-1 1 0 0,0 1 0 0 0,-1-1 0 0 0,1 1-1 0 0,-1 0 1 0 0,1-1 0 0 0,2 3 0 0 0,-2-2-69 0 0,0 1 0 0 0,0-1 0 0 0,0 1 0 0 0,0 0 1 0 0,0 0-1 0 0,0 0 0 0 0,0 0 0 0 0,0 0 0 0 0,-1 0 0 0 0,0 0 1 0 0,1 1-1 0 0,-1-1 0 0 0,0 1 0 0 0,2 4 0 0 0,-2-2 2 0 0,0-1 1 0 0,0 1-1 0 0,-1 0 0 0 0,1 0 0 0 0,-1 0 0 0 0,0 0 1 0 0,-1 8-1 0 0,-2 0 79 0 0,1 1 0 0 0,-2-1 0 0 0,0 0 0 0 0,-1-1 0 0 0,-6 14 0 0 0,-28 54 1183 0 0,39-79-1449 0 0,-1-1 1 0 0,1 1 0 0 0,0-1 0 0 0,0 1-1 0 0,-1-1 1 0 0,1 1 0 0 0,0 0 0 0 0,0-1-1 0 0,0 1 1 0 0,0-1 0 0 0,0 1-1 0 0,0 0 1 0 0,0-1 0 0 0,0 1 0 0 0,0-1-1 0 0,0 1 1 0 0,0 0 0 0 0,0-1-1 0 0,0 1 1 0 0,0-1 0 0 0,0 1 0 0 0,1 0-1 0 0,-1-1 1 0 0,0 1 0 0 0,1-1 0 0 0,-1 1-1 0 0,0-1 1 0 0,1 1 0 0 0,-1-1-1 0 0,0 1 1 0 0,1-1 0 0 0,-1 0 0 0 0,1 1-1 0 0,-1-1 1 0 0,1 1 0 0 0,16 3-90 0 0,-15-4 70 0 0,19 6-113 0 0,-15-6 116 0 0,-4 0 10 0 0,0 0-1 0 0,-1 1 1 0 0,1-1-1 0 0,-1 0 0 0 0,1 1 1 0 0,-1 0-1 0 0,1-1 0 0 0,-1 1 1 0 0,1 0-1 0 0,-1-1 1 0 0,0 1-1 0 0,1 0 0 0 0,-1 0 1 0 0,1 1-1 0 0,0 0 7 0 0,0-1 0 0 0,0 1 0 0 0,0 0 0 0 0,-1-1 0 0 0,1 1 0 0 0,-1 0 0 0 0,1 0 0 0 0,-1 0 0 0 0,0 0 0 0 0,0 0 0 0 0,0 0 0 0 0,0 0 0 0 0,0 1 0 0 0,0-1 0 0 0,0 0 0 0 0,-1 0 0 0 0,1 1 0 0 0,-1-1 0 0 0,0 0 0 0 0,0 1 0 0 0,0-1 0 0 0,0 1 0 0 0,0-1 0 0 0,0 0 0 0 0,0 1 0 0 0,-1-1 0 0 0,-1 4 0 0 0,0 3 50 0 0,-1-1-1 0 0,0 0 0 0 0,-1 0 1 0 0,0 0-1 0 0,0 0 1 0 0,-7 8-1 0 0,2-3 54 0 0,0-1 0 0 0,-1 0 0 0 0,-1 0 0 0 0,0-1-1 0 0,0 0 1 0 0,-1-1 0 0 0,-1 0 0 0 0,-18 11 0 0 0,-2-1-1186 0 0,32-20 529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8.816"/>
    </inkml:context>
    <inkml:brush xml:id="br0">
      <inkml:brushProperty name="width" value="0.05" units="cm"/>
      <inkml:brushProperty name="height" value="0.05" units="cm"/>
      <inkml:brushProperty name="color" value="#004F8B"/>
    </inkml:brush>
  </inkml:definitions>
  <inkml:trace contextRef="#ctx0" brushRef="#br0">159 70 8031 0 0,'1'-2'309'0'0,"0"0"0"0"0,0 0-1 0 0,0 0 1 0 0,0 0-1 0 0,-1 0 1 0 0,1 0-1 0 0,-1 0 1 0 0,1 0 0 0 0,-1 0-1 0 0,0 0 1 0 0,0 0-1 0 0,0 0 1 0 0,0 0 0 0 0,0 0-1 0 0,0 0 1 0 0,0 0-1 0 0,-1 0 1 0 0,1 0-1 0 0,-1 0 1 0 0,0 0 0 0 0,1 0-1 0 0,-1 0 1 0 0,0 0-1 0 0,0 0 1 0 0,0 0 0 0 0,-2-1-1 0 0,2 2-47 0 0,0-1-1 0 0,0 1 1 0 0,0 0-1 0 0,0 0 1 0 0,0 0-1 0 0,0 0 1 0 0,-1 1 0 0 0,1-1-1 0 0,0 0 1 0 0,0 0-1 0 0,-1 1 1 0 0,1-1-1 0 0,-1 1 1 0 0,1-1-1 0 0,0 1 1 0 0,-1-1-1 0 0,1 1 1 0 0,-1 0 0 0 0,-2 0-1 0 0,3 0-230 0 0,-1 0-1 0 0,0 0 1 0 0,1 1 0 0 0,-1-1 0 0 0,1 1-1 0 0,-1-1 1 0 0,0 1 0 0 0,1-1-1 0 0,-1 1 1 0 0,1 0 0 0 0,0 0-1 0 0,-1 0 1 0 0,-1 1 0 0 0,-3 4 150 0 0,0 0 0 0 0,0 0 1 0 0,1 0-1 0 0,0 1 0 0 0,0-1 1 0 0,0 1-1 0 0,1 1 0 0 0,-5 9 0 0 0,-1 8 543 0 0,-9 32 0 0 0,11-32-114 0 0,4-12-76 0 0,0 1-1 0 0,1 0 1 0 0,1 0 0 0 0,0 0-1 0 0,0 23 1 0 0,2-36-443 0 0,0 1 0 0 0,0-1 0 0 0,0 1 0 0 0,0 0 0 0 0,1-1 0 0 0,-1 1 0 0 0,0 0 0 0 0,1-1-1 0 0,-1 1 1 0 0,1-1 0 0 0,0 1 0 0 0,-1-1 0 0 0,1 1 0 0 0,0-1 0 0 0,0 0 0 0 0,0 1 0 0 0,0-1 0 0 0,0 0 0 0 0,0 0 0 0 0,1 0 0 0 0,-1 0 0 0 0,2 2 0 0 0,-1-3-17 0 0,-1 1 1 0 0,1-1-1 0 0,-1 0 0 0 0,1 1 1 0 0,-1-1-1 0 0,1 0 1 0 0,-1 0-1 0 0,1 0 1 0 0,-1 0-1 0 0,1-1 1 0 0,-1 1-1 0 0,1 0 1 0 0,-1-1-1 0 0,1 1 1 0 0,-1-1-1 0 0,1 1 1 0 0,-1-1-1 0 0,1 0 1 0 0,-1 1-1 0 0,0-1 1 0 0,0 0-1 0 0,3-2 1 0 0,2-2-53 0 0,0-1 0 0 0,0 0 1 0 0,-1 0-1 0 0,0 0 0 0 0,8-14 1 0 0,-8 13-19 0 0,-1 0 0 0 0,1 1-1 0 0,1-1 1 0 0,-1 1 0 0 0,11-9 0 0 0,-10 12-3 0 0,2-1 0 0 0,-4 7 0 0 0,1 3 0 0 0,-1-2-69 0 0,-4-4 28 0 0,0 0 0 0 0,1 1 0 0 0,-1-1 1 0 0,1 0-1 0 0,-1 0 0 0 0,0 0 0 0 0,1 0 0 0 0,-1 0 1 0 0,1 0-1 0 0,-1 0 0 0 0,0 0 0 0 0,1 0 1 0 0,-1 0-1 0 0,1 0 0 0 0,-1 0 0 0 0,0-1 1 0 0,1 1-1 0 0,-1 0 0 0 0,1 0 0 0 0,-1 0 0 0 0,0 0 1 0 0,1-1-1 0 0,-1 1 0 0 0,0 0 0 0 0,1 0 1 0 0,-1-1-1 0 0,0 1 0 0 0,1-1 0 0 0,9-7-888 0 0,-8 5-383 0 0,1-1 0 0 0,0 1 0 0 0,-1-1 0 0 0,0 0 0 0 0,4-7 1 0 0,-2 3-3878 0 0,1-3-2418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9.229"/>
    </inkml:context>
    <inkml:brush xml:id="br0">
      <inkml:brushProperty name="width" value="0.05" units="cm"/>
      <inkml:brushProperty name="height" value="0.05" units="cm"/>
      <inkml:brushProperty name="color" value="#004F8B"/>
    </inkml:brush>
  </inkml:definitions>
  <inkml:trace contextRef="#ctx0" brushRef="#br0">375 0 2527 0 0,'3'8'640'0'0,"1"2"1767"0"0,-1 0 0 0 0,0 0 0 0 0,-1 0-1 0 0,0 0 1 0 0,0 1 0 0 0,-1 17-1 0 0,2-3-204 0 0,-2-8-1163 0 0,1-1-1 0 0,0 0 0 0 0,2-1 0 0 0,0 1 1 0 0,6 15-1 0 0,-4-9-493 0 0,-5-20-529 0 0,0-1 1 0 0,0 1-1 0 0,0-1 0 0 0,1 1 1 0 0,-1-1-1 0 0,0 0 0 0 0,1 0 1 0 0,-1 0-1 0 0,1 0 0 0 0,-1 0 1 0 0,1 0-1 0 0,0 0 0 0 0,3 1 1 0 0,-4-2-163 0 0,11-8-6215 0 0</inkml:trace>
  <inkml:trace contextRef="#ctx0" brushRef="#br0" timeOffset="1">559 13 9559 0 0,'-5'-4'735'0'0,"3"5"-415"0"0,1 0 0 0 0,0 0-1 0 0,-1 0 1 0 0,1 0 0 0 0,0 0 0 0 0,0 0 0 0 0,-1 0-1 0 0,1 0 1 0 0,0 1 0 0 0,0-1 0 0 0,1 0 0 0 0,-1 1-1 0 0,-1 1 1 0 0,2 10 2522 0 0,0-12-2504 0 0,0 1-1 0 0,1 0 1 0 0,-1 0 0 0 0,-1-1-1 0 0,1 1 1 0 0,0 0 0 0 0,0-1-1 0 0,0 1 1 0 0,-1 1 0 0 0,-5 13 1886 0 0,-4 22 1 0 0,0 1-626 0 0,4-19-905 0 0,-1 0 0 0 0,-1-1 0 0 0,-1 0 0 0 0,0 0 1 0 0,-2-1-1 0 0,0 0 0 0 0,-20 25 0 0 0,21-30-663 0 0,0 1-1 0 0,1 0 0 0 0,-14 27 1 0 0,12-19-6 0 0,-15 20 0 0 0,-24 41-20 0 0,31-50-6 0 0,-24 32 1 0 0,18-30 0 0 0,-2-1 0 0 0,-1-1 0 0 0,-52 45 0 0 0,78-76-16 0 0,0 0-1 0 0,0 0 1 0 0,-1-1-1 0 0,1 1 1 0 0,-1-1-1 0 0,1 1 1 0 0,-1-1-1 0 0,0 0 1 0 0,1 0-1 0 0,-1 0 1 0 0,0 0-1 0 0,0 0 1 0 0,1-1-1 0 0,-1 0 1 0 0,0 1-1 0 0,0-1 1 0 0,0 0-1 0 0,-4 0 1 0 0,7 0-15 0 0,0 0 1 0 0,0 0-1 0 0,0 0 1 0 0,0 0-1 0 0,0 0 1 0 0,0 0-1 0 0,-1 0 1 0 0,1-1 0 0 0,0 1-1 0 0,0 0 1 0 0,0 0-1 0 0,0 0 1 0 0,0 0-1 0 0,0 0 1 0 0,0 0-1 0 0,0 0 1 0 0,0 0-1 0 0,0 0 1 0 0,0 0-1 0 0,-1 0 1 0 0,1 0 0 0 0,0 0-1 0 0,0 0 1 0 0,0 0-1 0 0,0 0 1 0 0,0 0-1 0 0,0-1 1 0 0,0 1-1 0 0,0 0 1 0 0,0 0-1 0 0,0 0 1 0 0,0 0-1 0 0,0 0 1 0 0,0 0 0 0 0,0 0-1 0 0,0 0 1 0 0,0 0-1 0 0,0 0 1 0 0,0-1-1 0 0,0 1 1 0 0,0 0-1 0 0,0 0 1 0 0,0 0-1 0 0,0 0 1 0 0,0 0-1 0 0,0 0 1 0 0,0 0-1 0 0,0 0 1 0 0,0 0 0 0 0,0 0-1 0 0,0-1 1 0 0,1-14-7474 0 0,-1-9-2535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9.592"/>
    </inkml:context>
    <inkml:brush xml:id="br0">
      <inkml:brushProperty name="width" value="0.05" units="cm"/>
      <inkml:brushProperty name="height" value="0.05" units="cm"/>
      <inkml:brushProperty name="color" value="#004F8B"/>
    </inkml:brush>
  </inkml:definitions>
  <inkml:trace contextRef="#ctx0" brushRef="#br0">0 313 7455 0 0,'0'0'575'0'0,"2"-1"-379"0"0,10-2 554 0 0,1 0 0 0 0,-2-2 1 0 0,1 1-1 0 0,17-10 0 0 0,-23 10-52 0 0,-1 0-1 0 0,1 0 1 0 0,-1 0 0 0 0,1 0-1 0 0,-1-1 1 0 0,-1 0 0 0 0,1 0-1 0 0,-1 0 1 0 0,0-1 0 0 0,5-7-1 0 0,10-19 683 0 0,8-13-88 0 0,20-41 265 0 0,-42 77-1364 0 0,-3 5 96 0 0,0 0 1 0 0,0 0-1 0 0,-1 0 0 0 0,3-7 1 0 0,-4 10-219 0 0,0 0 1 0 0,0 0-1 0 0,0 1 1 0 0,0-1-1 0 0,0 0 1 0 0,0 0-1 0 0,0 0 1 0 0,0 0-1 0 0,0 0 1 0 0,0 0-1 0 0,-1 0 1 0 0,1 0-1 0 0,0 1 1 0 0,0-1-1 0 0,-1 0 1 0 0,1 0-1 0 0,-1 0 1 0 0,1 1-1 0 0,-1-1 1 0 0,1 0-1 0 0,-1 0 1 0 0,1 1-1 0 0,-1-1 1 0 0,0 0-1 0 0,1 1 1 0 0,-1-1-1 0 0,-1 0 1 0 0,1 1 23 0 0,0 0 1 0 0,0-1 0 0 0,0 1 0 0 0,0 0-1 0 0,0 0 1 0 0,0 0 0 0 0,-1 0-1 0 0,1 0 1 0 0,0 0 0 0 0,0 0 0 0 0,0 0-1 0 0,0 0 1 0 0,0 1 0 0 0,0-1-1 0 0,0 0 1 0 0,0 1 0 0 0,0-1 0 0 0,0 1-1 0 0,0-1 1 0 0,0 1 0 0 0,0-1-1 0 0,0 1 1 0 0,0 0 0 0 0,0-1 0 0 0,-1 3-1 0 0,-2 0 59 0 0,1 0 1 0 0,0 0-1 0 0,0 0 0 0 0,0 1 0 0 0,-4 5 0 0 0,-15 24 522 0 0,16-27-602 0 0,2 1 1 0 0,-1 0-1 0 0,0 0 1 0 0,-5 14-1 0 0,-12 28 170 0 0,-7 21 13 0 0,25-57-214 0 0,1-6-8 0 0,1-1 0 0 0,0 1 0 0 0,0-1 0 0 0,1 1-1 0 0,-1 11 1 0 0,2-17-38 0 0,0 0 0 0 0,0 0 0 0 0,0 0 0 0 0,0 0-1 0 0,0 0 1 0 0,0-1 0 0 0,0 1 0 0 0,0 0 0 0 0,0 0 0 0 0,0 0-1 0 0,1 0 1 0 0,-1 0 0 0 0,0 0 0 0 0,1 0 0 0 0,-1-1-1 0 0,1 1 1 0 0,-1 0 0 0 0,1 0 0 0 0,-1-1 0 0 0,1 1 0 0 0,-1 0-1 0 0,1 0 1 0 0,0-1 0 0 0,-1 1 0 0 0,1-1 0 0 0,0 1-1 0 0,0-1 1 0 0,-1 1 0 0 0,1-1 0 0 0,1 1 0 0 0,0 0-30 0 0,0-1 0 0 0,0 0 0 0 0,0 0 0 0 0,-1 0 0 0 0,1 0 0 0 0,0 0 1 0 0,0-1-1 0 0,-1 1 0 0 0,4-1 0 0 0,-2 0 3 0 0,4-2-843 0 0,0 0 1 0 0,0 0-1 0 0,0-1 0 0 0,0 0 1 0 0,-1 0-1 0 0,7-6 0 0 0,-4 4-258 0 0,1-2-1608 0 0,-1 0 1 0 0,0-1-1 0 0,-1 0 1 0 0,11-14-1 0 0,-8 6-2240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09.193"/>
    </inkml:context>
    <inkml:brush xml:id="br0">
      <inkml:brushProperty name="width" value="0.05" units="cm"/>
      <inkml:brushProperty name="height" value="0.05" units="cm"/>
      <inkml:brushProperty name="color" value="#004F8B"/>
    </inkml:brush>
  </inkml:definitions>
  <inkml:trace contextRef="#ctx0" brushRef="#br0">2 1 5039 0 0,'2'7'187'0'0,"-1"1"-1"0"0,-1-1 0 0 0,1 1 1 0 0,-1-1-1 0 0,-1 1 0 0 0,1 0 1 0 0,-4 12-1 0 0,4-17 9 0 0,0 0-1 0 0,-1-1 0 0 0,1 1 1 0 0,0 0-1 0 0,0 0 1 0 0,1 0-1 0 0,-1 0 1 0 0,1 0-1 0 0,-1-1 1 0 0,1 1-1 0 0,0 0 1 0 0,0 0-1 0 0,0-1 1 0 0,1 1-1 0 0,2 4 1 0 0,7 18 2220 0 0,-1 15 2982 0 0,11 77 1 0 0,-7 44-1388 0 0,-7-63-1981 0 0,-3-53-1456 0 0,4 43-43 0 0,-7-86-852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29.988"/>
    </inkml:context>
    <inkml:brush xml:id="br0">
      <inkml:brushProperty name="width" value="0.05" units="cm"/>
      <inkml:brushProperty name="height" value="0.05" units="cm"/>
      <inkml:brushProperty name="color" value="#004F8B"/>
    </inkml:brush>
  </inkml:definitions>
  <inkml:trace contextRef="#ctx0" brushRef="#br0">0 60 5671 0 0,'2'0'1724'0'0,"-2"0"-1670"0"0,3 10 6881 0 0,2 5 791 0 0,-1-7-6157 0 0,12 9 2754 0 0,-12-14-4287 0 0,-3-2 254 0 0,11 4-4 0 0,37 10 310 0 0,-47-15-660 0 0,-1 2 23 0 0,1-1 1 0 0,0 0 0 0 0,-1 0 0 0 0,1 1-1 0 0,-1-1 1 0 0,1 1 0 0 0,-1-1-1 0 0,2 3 1 0 0,-2-2 106 0 0,0 0-1 0 0,0 0 1 0 0,-1 1-1 0 0,1-1 1 0 0,-1 0 0 0 0,1 1-1 0 0,-1-1 1 0 0,0 0-1 0 0,1 1 1 0 0,-1-1-1 0 0,-1 0 1 0 0,1 1 0 0 0,0-1-1 0 0,0 0 1 0 0,-1 1-1 0 0,0-1 1 0 0,1 0-1 0 0,-1 1 1 0 0,0-1 0 0 0,0 0-1 0 0,0 0 1 0 0,0 0-1 0 0,0 0 1 0 0,-1 0-1 0 0,1 0 1 0 0,-1 0 0 0 0,1 0-1 0 0,-4 2 1 0 0,0 1 145 0 0,0 0 0 0 0,-1-1 0 0 0,1 0 0 0 0,-1 0 0 0 0,0 0 0 0 0,0-1 0 0 0,-1 1 0 0 0,-10 2 0 0 0,15-5-236 0 0,0-1 0 0 0,0 1-1 0 0,-1-1 1 0 0,1 0 0 0 0,0 0-1 0 0,-1 0 1 0 0,-2-1 0 0 0,3 1-1530 0 0</inkml:trace>
  <inkml:trace contextRef="#ctx0" brushRef="#br0" timeOffset="1">194 1 3247 0 0,'0'0'251'0'0,"4"7"269"0"0,-1-2 968 0 0,-1 0 0 0 0,0 0 0 0 0,0 0 1 0 0,-1 0-1 0 0,1 0 0 0 0,-1 0 0 0 0,0 1 0 0 0,0 8 0 0 0,-2 46 3408 0 0,0-25-2436 0 0,1-32-2289 0 0,0 0 0 0 0,-1 1 0 0 0,1-1 0 0 0,-1 0-1 0 0,1 0 1 0 0,-3 6 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0.559"/>
    </inkml:context>
    <inkml:brush xml:id="br0">
      <inkml:brushProperty name="width" value="0.05" units="cm"/>
      <inkml:brushProperty name="height" value="0.05" units="cm"/>
      <inkml:brushProperty name="color" value="#004F8B"/>
    </inkml:brush>
  </inkml:definitions>
  <inkml:trace contextRef="#ctx0" brushRef="#br0">152 41 4863 0 0,'0'0'375'0'0,"0"-14"1420"0"0,0 13-1238 0 0,0 0 0 0 0,-1 0 0 0 0,1 0 0 0 0,-1 0 0 0 0,1 0 0 0 0,-1 0 0 0 0,0 0 0 0 0,1 0 0 0 0,-1 0 0 0 0,0 0 1 0 0,1 0-1 0 0,-1 0 0 0 0,-1 0 0 0 0,-15-8 2482 0 0,14 8-2874 0 0,1 0 0 0 0,0 1 0 0 0,0-1 1 0 0,-1 1-1 0 0,1 0 0 0 0,-1 0 0 0 0,1 0 0 0 0,0 0 0 0 0,-1 0 1 0 0,1 0-1 0 0,0 0 0 0 0,-1 1 0 0 0,-2 1 0 0 0,1 0 144 0 0,0 0-1 0 0,1 1 1 0 0,-1 0 0 0 0,1-1-1 0 0,-1 2 1 0 0,1-1-1 0 0,0 0 1 0 0,0 1 0 0 0,0-1-1 0 0,-2 5 1 0 0,-1 3 439 0 0,-1 0 1 0 0,-5 15-1 0 0,5-10 283 0 0,-6 29 0 0 0,11-38-540 0 0,1 1 0 0 0,0-1 0 0 0,0 1 0 0 0,0-1 0 0 0,1 1 0 0 0,1 8 0 0 0,-1-14-65 0 0,2-2-375 0 0,0 0 0 0 0,-1-1 0 0 0,1 1 0 0 0,0 0 0 0 0,0 0 0 0 0,-1-1 0 0 0,1 1 0 0 0,0-1 0 0 0,-1 0 0 0 0,1 1 0 0 0,-1-1-1 0 0,1 0 1 0 0,-1 0 0 0 0,1 0 0 0 0,-1 0 0 0 0,1 0 0 0 0,-1 0 0 0 0,0 0 0 0 0,3-3 0 0 0,-4 3-51 0 0,9-8-157 0 0,0-1-1 0 0,12-18 1 0 0,-17 20 54 0 0,1 1 1 0 0,0 0 0 0 0,1 0-1 0 0,-1 1 1 0 0,1 0-1 0 0,1 0 1 0 0,-1 0 0 0 0,1 1-1 0 0,8-5 1 0 0,-14 11 86 0 0,-1 0 0 0 0,1 0-1 0 0,0 0 1 0 0,0 0 0 0 0,-1 0 0 0 0,1 0-1 0 0,-1 0 1 0 0,1 0 0 0 0,-1 0 0 0 0,1 0 0 0 0,0 2-1 0 0,1 6 129 0 0,-1 1 0 0 0,1-1 0 0 0,-2 0-1 0 0,1 1 1 0 0,-2 13 0 0 0,1-2-12 0 0,0-20-128 0 0,0-1 1 0 0,-1 0-1 0 0,1 1 1 0 0,0-1-1 0 0,0 1 0 0 0,0-1 1 0 0,0 0-1 0 0,0 1 1 0 0,0-1-1 0 0,1 1 0 0 0,-1-1 1 0 0,0 0-1 0 0,0 1 1 0 0,0-1-1 0 0,0 1 0 0 0,0-1 1 0 0,1 0-1 0 0,-1 1 1 0 0,0-1-1 0 0,0 0 0 0 0,0 1 1 0 0,1-1-1 0 0,-1 0 1 0 0,0 1-1 0 0,1-1 0 0 0,-1 0 1 0 0,0 0-1 0 0,1 1 1 0 0,-1-1-1 0 0,0 0 0 0 0,1 0 1 0 0,-1 0-1 0 0,0 1 1 0 0,1-1-1 0 0,-1 0 0 0 0,1 0 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0.968"/>
    </inkml:context>
    <inkml:brush xml:id="br0">
      <inkml:brushProperty name="width" value="0.05" units="cm"/>
      <inkml:brushProperty name="height" value="0.05" units="cm"/>
      <inkml:brushProperty name="color" value="#004F8B"/>
    </inkml:brush>
  </inkml:definitions>
  <inkml:trace contextRef="#ctx0" brushRef="#br0">61 0 13247 0 0,'0'2'1019'0'0,"0"7"104"0"0,-1 1 0 0 0,0-1 0 0 0,0 0 0 0 0,-1 1 0 0 0,-5 14 0 0 0,0 2 1163 0 0,-11 33 1660 0 0,12-42-2738 0 0,1-1 0 0 0,0 1 0 0 0,-2 19 0 0 0,7-36-1205 0 0,0 0 0 0 0,0 0 0 0 0,0 0 0 0 0,0 0 0 0 0,0 0 0 0 0,0 0 0 0 0,0 0 0 0 0,0 0 0 0 0,0 0 0 0 0,0 0 0 0 0,0-1-1 0 0,0 1 1 0 0,0 0 0 0 0,1 0 0 0 0,-1 0 0 0 0,0 0 0 0 0,0 0 0 0 0,0 0 0 0 0,0 0 0 0 0,0 0 0 0 0,0 0 0 0 0,0 0 0 0 0,0 0 0 0 0,0 0 0 0 0,0 0 0 0 0,0 0-1 0 0,0 0 1 0 0,1 0 0 0 0,-1 0 0 0 0,0 0 0 0 0,0 0 0 0 0,0 0 0 0 0,0 0 0 0 0,0 0 0 0 0,0 0 0 0 0,0 0 0 0 0,0 1 0 0 0,0-1 0 0 0,0 0 0 0 0,0 0-1 0 0,0 0 1 0 0,0 0 0 0 0,1 0 0 0 0,-1 0 0 0 0,0 0 0 0 0,0 0 0 0 0,0 0 0 0 0,0 0 0 0 0,0 0 0 0 0,0 0 0 0 0,0 0 0 0 0,0 0 0 0 0,0 0 0 0 0,0 1-1 0 0,0-1 1 0 0,0 0 0 0 0,0 0 0 0 0,0 0 0 0 0,0 0 0 0 0,0 0 0 0 0,0 0 0 0 0,0 0 0 0 0,0 0 0 0 0,0 0 0 0 0,0 0 0 0 0,0 0 0 0 0,0 1 0 0 0,8-9 227 0 0,8-12 39 0 0,28-51-520 0 0,-27 42 1 0 0,36-48-1 0 0,-37 59 187 0 0,-16 17 157 0 0,7 17 433 0 0,-5-13-514 0 0,-2 1 0 0 0,1 0 0 0 0,0-1 1 0 0,-1 1-1 0 0,0-1 0 0 0,1 1 0 0 0,-1 0 1 0 0,-1-1-1 0 0,1 1 0 0 0,-1 0 0 0 0,1-1 0 0 0,-2 5 1 0 0,-3 22 25 0 0,4 46-38 0 0,1-64 0 0 0,0-7 0 0 0,0 1 0 0 0,1-1 0 0 0,-1 0 0 0 0,1 1 0 0 0,1-1 0 0 0,-1 0 0 0 0,4 9 0 0 0,-4-11 0 0 0,0 1 0 0 0,9 7 0 0 0,-9-10-124 0 0,0-1 0 0 0,0 1-1 0 0,0 0 1 0 0,0 0 0 0 0,0-1 0 0 0,1 1 0 0 0,-1-1 0 0 0,0 1-1 0 0,0-1 1 0 0,1 0 0 0 0,-1 1 0 0 0,0-1 0 0 0,0 0 0 0 0,1 0-1 0 0,-1 0 1 0 0,2 0 0 0 0,18-4-6793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6.374"/>
    </inkml:context>
    <inkml:brush xml:id="br0">
      <inkml:brushProperty name="width" value="0.05" units="cm"/>
      <inkml:brushProperty name="height" value="0.05" units="cm"/>
      <inkml:brushProperty name="color" value="#004F8B"/>
    </inkml:brush>
  </inkml:definitions>
  <inkml:trace contextRef="#ctx0" brushRef="#br0">0 3196 14311 0 0,'2'1'1103'0'0,"10"1"-705"0"0,0-1 0 0 0,0 0 0 0 0,0-1 0 0 0,0 0 1 0 0,0-1-1 0 0,0 0 0 0 0,-1-1 0 0 0,21-5 0 0 0,93-37 2426 0 0,-96 33-2558 0 0,251-111 846 0 0,-34 32 66 0 0,-169 65-747 0 0,62-21 1773 0 0,167-30-1 0 0,142-45 1204 0 0,-438 118-3398 0 0,416-142 127 0 0,-54 7-136 0 0,-200 79 0 0 0,92-30 0 0 0,-101 43 0 0 0,178-59 0 0 0,-70 11 0 0 0,-45 17 0 0 0,404-106 0 0 0,-246 103 0 0 0,-186 41 0 0 0,50-8 0 0 0,34-6 0 0 0,78-18 0 0 0,-44 9 0 0 0,-62 14 0 0 0,67-14 0 0 0,146-29 0 0 0,-331 66 0 0 0,233-36 0 0 0,-194 33 0 0 0,190-19 0 0 0,-88 13 0 0 0,-74 7 0 0 0,64-9 0 0 0,607-90 0 0 0,-209 50 0 0 0,-398 49 0 0 0,1188-120 0 0 0,-1106 120 0 0 0,26-1 0 0 0,250-17 0 0 0,-353 28 0 0 0,958-75 0 0 0,-97-34 0 0 0,-598 49 0 0 0,117-15 0 0 0,-535 80-2111 0 0,-1 5-4806 0 0,-3 2-3279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7.360"/>
    </inkml:context>
    <inkml:brush xml:id="br0">
      <inkml:brushProperty name="width" value="0.05" units="cm"/>
      <inkml:brushProperty name="height" value="0.05" units="cm"/>
      <inkml:brushProperty name="color" value="#004F8B"/>
    </inkml:brush>
  </inkml:definitions>
  <inkml:trace contextRef="#ctx0" brushRef="#br0">1 561 8207 0 0,'4'-6'118'0'0,"1"1"0"0"0,-1-1 0 0 0,0 0 0 0 0,0 0 0 0 0,-1-1 0 0 0,0 1 0 0 0,0-1 0 0 0,-1 1 0 0 0,4-12 0 0 0,0-1 802 0 0,6-18 1660 0 0,8-40 1 0 0,5-21 178 0 0,-3 35-549 0 0,50-99 0 0 0,-71 159-2122 0 0,0 1-1 0 0,0 0 1 0 0,0 0-1 0 0,0 1 0 0 0,1-1 1 0 0,-1 0-1 0 0,1 0 1 0 0,0 1-1 0 0,-1-1 1 0 0,1 0-1 0 0,0 1 1 0 0,0 0-1 0 0,0 0 1 0 0,0-1-1 0 0,0 1 1 0 0,0 0-1 0 0,0 0 0 0 0,1 1 1 0 0,2-2-1 0 0,-3 2 49 0 0,1 0-1 0 0,0 0 0 0 0,0 0 1 0 0,0 0-1 0 0,-1 0 0 0 0,1 1 1 0 0,0-1-1 0 0,0 1 0 0 0,-1 0 1 0 0,1 0-1 0 0,0 0 0 0 0,-1 0 1 0 0,1 0-1 0 0,-1 0 0 0 0,5 4 1 0 0,4 4 406 0 0,0 1 0 0 0,0 0-1 0 0,-1 1 1 0 0,11 13 0 0 0,4 6 209 0 0,-19-22-682 0 0,-4-6-120 0 0,0 0 0 0 0,-1 1 1 0 0,1-1-1 0 0,0 0 1 0 0,0 0-1 0 0,1 0 0 0 0,3 3 1 0 0,-5-9-2493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7.719"/>
    </inkml:context>
    <inkml:brush xml:id="br0">
      <inkml:brushProperty name="width" value="0.05" units="cm"/>
      <inkml:brushProperty name="height" value="0.05" units="cm"/>
      <inkml:brushProperty name="color" value="#004F8B"/>
    </inkml:brush>
  </inkml:definitions>
  <inkml:trace contextRef="#ctx0" brushRef="#br0">0 1 7199 0 0,'1'3'555'0'0,"12"54"-61"0"0,1 35 5365 0 0,2 15-1144 0 0,-12-92-4314 0 0,1 0 1 0 0,1 0 0 0 0,9 20-1 0 0,3 4 109 0 0,-2 1-818 0 0,-11-24-5143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8.116"/>
    </inkml:context>
    <inkml:brush xml:id="br0">
      <inkml:brushProperty name="width" value="0.05" units="cm"/>
      <inkml:brushProperty name="height" value="0.05" units="cm"/>
      <inkml:brushProperty name="color" value="#004F8B"/>
    </inkml:brush>
  </inkml:definitions>
  <inkml:trace contextRef="#ctx0" brushRef="#br0">1 15 2383 0 0,'2'2'16'0'0,"0"1"-1"0"0,-1-1 1 0 0,1 0-1 0 0,0 1 1 0 0,-1-1-1 0 0,1 1 0 0 0,-1-1 1 0 0,0 1-1 0 0,0 0 1 0 0,0-1-1 0 0,0 1 1 0 0,0 0-1 0 0,0 6 0 0 0,1 2 424 0 0,1 0 0 0 0,4 12 0 0 0,5 22 1756 0 0,30 249 7797 0 0,-15-38-4635 0 0,2 10-2850 0 0,-26-243-2314 0 0,1 0-1 0 0,1-1 0 0 0,1 1 1 0 0,1-1-1 0 0,17 36 1 0 0,-21-54-188 0 0,-1 0 1 0 0,1 0-1 0 0,0 0 1 0 0,0-1-1 0 0,0 1 1 0 0,1-1-1 0 0,6 6 1 0 0,-10-9-80 0 0,1 0 0 0 0,0 1 1 0 0,-1-1-1 0 0,1 0 0 0 0,0 0 1 0 0,-1 0-1 0 0,1 1 0 0 0,0-1 1 0 0,-1 0-1 0 0,1 0 0 0 0,0 0 0 0 0,-1 0 1 0 0,1 0-1 0 0,0 0 0 0 0,-1 0 1 0 0,1-1-1 0 0,-1 1 0 0 0,1 0 1 0 0,0 0-1 0 0,-1 0 0 0 0,1-1 0 0 0,0 1 1 0 0,-1 0-1 0 0,1-1 0 0 0,-1 1 1 0 0,1 0-1 0 0,0-2 0 0 0,12-9-5622 0 0,-5-3-1791 0 0</inkml:trace>
  <inkml:trace contextRef="#ctx0" brushRef="#br0" timeOffset="1">131 81 3599 0 0,'5'-9'173'0'0,"-1"0"-1"0"0,1 0 1 0 0,9-12-1 0 0,-11 18 161 0 0,-1 0 1 0 0,1 0-1 0 0,0 0 0 0 0,-1 0 0 0 0,1 1 0 0 0,1-1 0 0 0,-1 1 0 0 0,0 0 0 0 0,1 0 0 0 0,-1 0 0 0 0,6-1 0 0 0,-6 2 64 0 0,0 1 1 0 0,1 0-1 0 0,-1 0 0 0 0,1 0 0 0 0,-1 1 1 0 0,0-1-1 0 0,1 1 0 0 0,-1 0 0 0 0,0 0 0 0 0,1 0 1 0 0,-1 0-1 0 0,0 0 0 0 0,0 1 0 0 0,0 0 1 0 0,5 3-1 0 0,-3-2-20 0 0,-1 1 1 0 0,0-1-1 0 0,1 1 1 0 0,-1 0-1 0 0,-1 0 0 0 0,1 0 1 0 0,0 1-1 0 0,-1 0 1 0 0,0-1-1 0 0,0 1 0 0 0,-1 0 1 0 0,5 10-1 0 0,-5-7-41 0 0,0 1-1 0 0,0-1 0 0 0,-1 0 1 0 0,0 1-1 0 0,0-1 0 0 0,-1 1 1 0 0,-2 15-1 0 0,1-5 64 0 0,-2-1 0 0 0,0 1 0 0 0,-1-1 0 0 0,-1 0 0 0 0,-10 24-1 0 0,-11 18 528 0 0,-57 90-1 0 0,83-150-925 0 0,-2 4 7 0 0,1-1 0 0 0,-2 0 0 0 0,1 0 0 0 0,0 0 0 0 0,-1 0 0 0 0,1 0 0 0 0,-1-1 0 0 0,0 1 0 0 0,-3 2-1 0 0,5-5-71 0 0,1 0 0 0 0,0 0-1 0 0,-1 1 1 0 0,1-1 0 0 0,-1 0-1 0 0,1 0 1 0 0,0 0-1 0 0,-1 0 1 0 0,1 0 0 0 0,-1 0-1 0 0,1 0 1 0 0,0 0 0 0 0,-1 0-1 0 0,1 0 1 0 0,-1 0-1 0 0,1-1 1 0 0,0 1 0 0 0,-1 0-1 0 0,1 0 1 0 0,-1 0 0 0 0,1 0-1 0 0,0-1 1 0 0,-1 1-1 0 0,1 0 1 0 0,0 0 0 0 0,-1-1-1 0 0,1 1 1 0 0,0 0 0 0 0,0 0-1 0 0,-1-1 1 0 0,1 1-1 0 0,0 0 1 0 0,0-1 0 0 0,-1 1-1 0 0,1 0 1 0 0,0-1 0 0 0,0 1-1 0 0,0-1 1 0 0,-1 0-1 0 0,-3-14-5890 0 0,2-3-1786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8.608"/>
    </inkml:context>
    <inkml:brush xml:id="br0">
      <inkml:brushProperty name="width" value="0.05" units="cm"/>
      <inkml:brushProperty name="height" value="0.05" units="cm"/>
      <inkml:brushProperty name="color" value="#004F8B"/>
    </inkml:brush>
  </inkml:definitions>
  <inkml:trace contextRef="#ctx0" brushRef="#br0">1 101 4143 0 0,'1'2'319'0'0,"2"4"-158"0"0,1 1-1 0 0,-1 0 1 0 0,3 8-1 0 0,-2-2 1718 0 0,-1-1 0 0 0,3 24 0 0 0,-2 68 8594 0 0,-4-99-10180 0 0,-3 21 4997 0 0,5-28-5211 0 0,-1 1 0 0 0,0-1 0 0 0,0 0 1 0 0,0 1-1 0 0,0-1 0 0 0,0 0 0 0 0,0 1 0 0 0,0-1 0 0 0,-1 0 0 0 0,1 0 0 0 0,0-2 0 0 0,-1 3 9 0 0,1-2-30 0 0,24-80 598 0 0,6-20-248 0 0,-30 100-438 0 0,5-17 209 0 0,-6 20-186 0 0,0-1-1 0 0,0 1 1 0 0,1-1 0 0 0,-1 1-1 0 0,0 0 1 0 0,0-1 0 0 0,0 1-1 0 0,0 0 1 0 0,1-1 0 0 0,-1 1-1 0 0,0 0 1 0 0,0-1 0 0 0,1 1-1 0 0,-1 0 1 0 0,0-1-1 0 0,1 1 1 0 0,-1 0 0 0 0,0 0-1 0 0,1-1 1 0 0,-1 1 0 0 0,0 0-1 0 0,1 0 1 0 0,-1 0 0 0 0,1-1-1 0 0,-1 1 1 0 0,0 0 0 0 0,1 0-1 0 0,-1 0 1 0 0,1 0 0 0 0,-1 0-1 0 0,0 0 1 0 0,1 0 0 0 0,-1 0-1 0 0,1 0 1 0 0,-1 0 0 0 0,1 0-1 0 0,0 1-191 0 0,0 0-30 0 0,18 34-333 0 0,18 30 199 0 0,-35-61 364 0 0,3 3 0 0 0,15 0 0 0 0,-17-7 7 0 0,0 0 0 0 0,0 1 1 0 0,0-1-1 0 0,0-1 0 0 0,-1 1 0 0 0,1 0 0 0 0,0-1 0 0 0,0 1 1 0 0,0-1-1 0 0,-1 0 0 0 0,1 0 0 0 0,0 0 0 0 0,-1 0 0 0 0,1 0 1 0 0,-1-1-1 0 0,0 1 0 0 0,1-1 0 0 0,-1 1 0 0 0,0-1 1 0 0,3-3-1 0 0,3-3 43 0 0,0-1 1 0 0,-1-1-1 0 0,10-15 1 0 0,-8 11-36 0 0,-6 9-6 0 0,0-1 0 0 0,0 1 0 0 0,-1-1 0 0 0,0 0 0 0 0,2-6 0 0 0,0-2 1 0 0,1-22 54 0 0,-5 35-53 0 0,0 0 1 0 0,1-1-1 0 0,-1 1 0 0 0,0 0 0 0 0,0 0 1 0 0,0-1-1 0 0,-1 1 0 0 0,1 0 0 0 0,0-1 0 0 0,0 1 1 0 0,-1 0-1 0 0,1 0 0 0 0,-1-1 0 0 0,1 1 1 0 0,-1 0-1 0 0,1 0 0 0 0,-1 0 0 0 0,0 0 1 0 0,0 0-1 0 0,1 0 0 0 0,-1 0 0 0 0,0 0 1 0 0,0 0-1 0 0,0 0 0 0 0,0 0 0 0 0,-2-1 1 0 0,2 2-12 0 0,0-1 75 0 0,-14 2-6 0 0,10 0-62 0 0,-1 1 0 0 0,1-1 1 0 0,0 1-1 0 0,0-1 0 0 0,0 2 0 0 0,0-1 0 0 0,1 0 0 0 0,-1 1 1 0 0,0 0-1 0 0,1 0 0 0 0,0 0 0 0 0,0 1 0 0 0,0 0 0 0 0,0-1 1 0 0,0 1-1 0 0,1 1 0 0 0,0-1 0 0 0,0 0 0 0 0,0 1 0 0 0,0 0 1 0 0,-3 9-1 0 0,1-3 18 0 0,1 0 1 0 0,1 0-1 0 0,0 1 1 0 0,1-1 0 0 0,0 1-1 0 0,0 0 1 0 0,2-1-1 0 0,-1 1 1 0 0,2 12-1 0 0,0-5 94 0 0,-1-8 101 0 0,1 0-1 0 0,4 22 0 0 0,-4-31-137 0 0,-1 1 0 0 0,1 0 1 0 0,1 0-1 0 0,-1 0 0 0 0,0-1 0 0 0,0 1 1 0 0,1 0-1 0 0,0-1 0 0 0,-1 1 0 0 0,1-1 0 0 0,0 0 1 0 0,0 0-1 0 0,1 1 0 0 0,-1-1 0 0 0,4 2 0 0 0,-4-3-15 0 0,0 0 0 0 0,1 0-1 0 0,-1 0 1 0 0,0-1 0 0 0,1 1-1 0 0,-1-1 1 0 0,1 1 0 0 0,-1-1 0 0 0,0 0-1 0 0,1 0 1 0 0,-1 0 0 0 0,1 0-1 0 0,-1-1 1 0 0,1 1 0 0 0,-1-1-1 0 0,0 1 1 0 0,1-1 0 0 0,-1 0-1 0 0,0 0 1 0 0,1 0 0 0 0,-1 0-1 0 0,4-3 1 0 0,5-3-36 0 0,0 0 1 0 0,18-17-1 0 0,-25 21 16 0 0,37-38-1440 0 0,-21 20-2118 0 0,-1 3-3601 0 0,1 2-1756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8.973"/>
    </inkml:context>
    <inkml:brush xml:id="br0">
      <inkml:brushProperty name="width" value="0.05" units="cm"/>
      <inkml:brushProperty name="height" value="0.05" units="cm"/>
      <inkml:brushProperty name="color" value="#004F8B"/>
    </inkml:brush>
  </inkml:definitions>
  <inkml:trace contextRef="#ctx0" brushRef="#br0">1 9 7367 0 0,'1'4'568'0'0,"4"14"-648"0"0,8 28 1529 0 0,-4 3 3337 0 0,6 36 2330 0 0,-12-74-6016 0 0,0 0 1 0 0,4 10-1 0 0,3 6 1008 0 0,-8-22-1512 0 0,0 0 0 0 0,1 0 0 0 0,-1 1 0 0 0,1-2 0 0 0,0 1 0 0 0,5 5 0 0 0,-7-9-72 0 0,15-8 761 0 0,-13 5-1274 0 0,-1 0 0 0 0,0 0 0 0 0,0-1 0 0 0,0 1 0 0 0,-1-1 0 0 0,1 1 0 0 0,0-1 0 0 0,-1 0 0 0 0,0 0 0 0 0,0 0 0 0 0,0 0 0 0 0,2-5 0 0 0,5-42 17 0 0,-7 38-28 0 0,2-6 0 0 0,-1 1 0 0 0,1-22 0 0 0,-2-12-2316 0 0,-1 41 808 0 0,2-1 1 0 0,-1 1-1 0 0,1-1 1 0 0,1 1-1 0 0,4-13 1 0 0,-2 10-7724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9.447"/>
    </inkml:context>
    <inkml:brush xml:id="br0">
      <inkml:brushProperty name="width" value="0.05" units="cm"/>
      <inkml:brushProperty name="height" value="0.05" units="cm"/>
      <inkml:brushProperty name="color" value="#004F8B"/>
    </inkml:brush>
  </inkml:definitions>
  <inkml:trace contextRef="#ctx0" brushRef="#br0">0 138 4543 0 0,'1'2'354'0'0,"21"53"1836"0"0,-20-49-820 0 0,0 0-1 0 0,-1 1 0 0 0,0-1 1 0 0,0 1-1 0 0,-1-1 0 0 0,1 1 0 0 0,-2 7 1 0 0,3 23 3295 0 0,-1-33-4106 0 0,0 3 1025 0 0,1-10-1268 0 0,0-4-1434 0 0,3-6-4727 0 0,-1 0-1975 0 0</inkml:trace>
  <inkml:trace contextRef="#ctx0" brushRef="#br0" timeOffset="1">147 0 7631 0 0,'4'9'725'0'0,"-1"0"-1"0"0,4 17 0 0 0,1 43 6691 0 0,-7-52-5609 0 0,1 0-1 0 0,1 0 1 0 0,0 0-1 0 0,6 17 1 0 0,-8-32-902 0 0,0-1-815 0 0,-1 0-1 0 0,1 0 1 0 0,-1-1-1 0 0,1 1 1 0 0,-1 0-1 0 0,1 0 1 0 0,0 0-1 0 0,0 0 1 0 0,-1-1-1 0 0,1 1 1 0 0,2 1-1 0 0,-1-1 81 0 0,17 15 873 0 0,-18-15-707 0 0,2-1-71 0 0,1-1-212 0 0,0 1-1 0 0,0-1 1 0 0,0 0-1 0 0,0 0 1 0 0,0-1-1 0 0,0 1 1 0 0,0-1-1 0 0,-1 1 1 0 0,1-1-1 0 0,0-1 1 0 0,-1 1-1 0 0,1 0 1 0 0,-1-1-1 0 0,0 0 1 0 0,0 0 0 0 0,0 0-1 0 0,0 0 1 0 0,-1 0-1 0 0,5-7 1 0 0,-2 2-3 0 0,0-1-1 0 0,-1 0 1 0 0,0 0 0 0 0,0 0 0 0 0,-1-1 0 0 0,-1 1 0 0 0,1-1-1 0 0,-1 0 1 0 0,-1 0 0 0 0,1-13 0 0 0,-5 2-49 0 0,-1 14 0 0 0,2 5 0 0 0,-6-4 0 0 0,5 4 0 0 0,-2 0 0 0 0,-14 3 0 0 0,4 1-2113 0 0,-7 5-6444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09.690"/>
    </inkml:context>
    <inkml:brush xml:id="br0">
      <inkml:brushProperty name="width" value="0.05" units="cm"/>
      <inkml:brushProperty name="height" value="0.05" units="cm"/>
      <inkml:brushProperty name="color" value="#004F8B"/>
    </inkml:brush>
  </inkml:definitions>
  <inkml:trace contextRef="#ctx0" brushRef="#br0">39 64 6735 0 0,'1'-3'666'0'0,"0"0"0"0"0,1 0 0 0 0,0 0-1 0 0,-1 0 1 0 0,1 0 0 0 0,0 0 0 0 0,1 1-1 0 0,-1-1 1 0 0,0 1 0 0 0,1 0-1 0 0,-1 0 1 0 0,1 0 0 0 0,0 0 0 0 0,0 0-1 0 0,0 0 1 0 0,0 1 0 0 0,0-1 0 0 0,0 1-1 0 0,0 0 1 0 0,4-1 0 0 0,8-2 698 0 0,0 1 0 0 0,1 1 0 0 0,16-1 0 0 0,-20 1-1058 0 0,2 1 182 0 0,1 0 0 0 0,-1 1 0 0 0,1 0 0 0 0,-1 1 0 0 0,18 4 0 0 0,-27-4-312 0 0,0 0-1 0 0,1 1 1 0 0,-1 0-1 0 0,0 0 1 0 0,0 0 0 0 0,0 0-1 0 0,-1 1 1 0 0,1 0-1 0 0,0 0 1 0 0,-1 0 0 0 0,0 1-1 0 0,0-1 1 0 0,0 1-1 0 0,0 0 1 0 0,-1 0-1 0 0,5 7 1 0 0,-4-5-155 0 0,-1 1 1 0 0,1-1-1 0 0,-1 1 1 0 0,-1 0-1 0 0,1 0 1 0 0,-1 0-1 0 0,0 1 1 0 0,-1-1-1 0 0,0 0 1 0 0,0 14-1 0 0,-1-8 2 0 0,-1 0 1 0 0,0 0-1 0 0,-1 0 0 0 0,0-1 1 0 0,-6 18-1 0 0,-1-1-23 0 0,1-1 0 0 0,-17 38 0 0 0,3-18 0 0 0,-3-2 0 0 0,-1-1 0 0 0,-3-1 0 0 0,-1-1 0 0 0,-2-1 0 0 0,-2-2 0 0 0,-2-2 0 0 0,-48 41 0 0 0,66-63-53 0 0,16-15-223 0 0,13-8-1828 0 0,2-3-5316 0 0,3-2-2431 0 0</inkml:trace>
  <inkml:trace contextRef="#ctx0" brushRef="#br0" timeOffset="1">609 137 13247 0 0,'8'3'1370'0'0,"2"2"32"0"0,-1 0 1 0 0,-1 1 0 0 0,1 0-1 0 0,-1 0 1 0 0,0 1 0 0 0,0 0-1 0 0,10 12 1 0 0,43 63 4645 0 0,-45-59-5290 0 0,-9-12-718 0 0,7 9 1 0 0,33 37 1 0 0,-37-50 88 0 0,-4-4-2973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39.811"/>
    </inkml:context>
    <inkml:brush xml:id="br0">
      <inkml:brushProperty name="width" value="0.05" units="cm"/>
      <inkml:brushProperty name="height" value="0.05" units="cm"/>
      <inkml:brushProperty name="color" value="#004F8B"/>
    </inkml:brush>
  </inkml:definitions>
  <inkml:trace contextRef="#ctx0" brushRef="#br0">0 57 11023 0 0,'5'11'696'0'0,"0"-1"1"0"0,-1 1-1 0 0,0 0 0 0 0,-1 0 0 0 0,4 22 0 0 0,-3-15 2225 0 0,7 23 0 0 0,-7-22-1231 0 0,-4-16-1345 0 0,1 0 0 0 0,-1 0 1 0 0,1 0-1 0 0,0 0 0 0 0,-1 0 0 0 0,1 0 0 0 0,0 0 0 0 0,1 0 0 0 0,1 3 0 0 0,21 28 1950 0 0,-22-33-1826 0 0,1 0-106 0 0,0-1-320 0 0,-1 1 0 0 0,1-1 0 0 0,0 0 0 0 0,0 1 0 0 0,0-1 1 0 0,0-1-1 0 0,0 1 0 0 0,0 0 0 0 0,0-1 0 0 0,0 1 0 0 0,0-1 1 0 0,0 0-1 0 0,0 0 0 0 0,-1 0 0 0 0,1-1 0 0 0,0 1 0 0 0,-1 0 1 0 0,1-1-1 0 0,-1 0 0 0 0,1 0 0 0 0,-1 0 0 0 0,0 0 0 0 0,0 0 0 0 0,0 0 1 0 0,0 0-1 0 0,0-1 0 0 0,0 1 0 0 0,-1-1 0 0 0,2-2 0 0 0,7-17-174 0 0,-1 0-1 0 0,-1-1 0 0 0,-1 0 1 0 0,-1 0-1 0 0,4-32 0 0 0,-3 13-376 0 0,-6 29 497 0 0,-2 11 12 0 0,1 0 1 0 0,0 1-1 0 0,0-1 0 0 0,0 0 1 0 0,1 0-1 0 0,-1 0 0 0 0,0 1 1 0 0,1-1-1 0 0,-1 0 0 0 0,1 0 1 0 0,-1 1-1 0 0,1-1 0 0 0,0 0 1 0 0,2-2-1 0 0,-3 3 203 0 0,-1 14 80 0 0,1 11 308 0 0,0 0 0 0 0,2 0 0 0 0,0 0 0 0 0,7 24 0 0 0,-6-19-588 0 0,1-18-4 0 0,5-3 0 0 0,1-4 0 0 0,-8-4-257 0 0,0 0 0 0 0,0 0 1 0 0,1 0-1 0 0,-1-1 0 0 0,0 1 0 0 0,0-1 0 0 0,0 0 1 0 0,1 0-1 0 0,-1 1 0 0 0,0-1 0 0 0,0 0 0 0 0,0-1 1 0 0,0 1-1 0 0,-1 0 0 0 0,1-1 0 0 0,0 1 1 0 0,2-3-1 0 0,0-1-1186 0 0,0 0 0 0 0,0 0 1 0 0,0 0-1 0 0,-1 0 0 0 0,4-9 1 0 0,2-7-6992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40.175"/>
    </inkml:context>
    <inkml:brush xml:id="br0">
      <inkml:brushProperty name="width" value="0.05" units="cm"/>
      <inkml:brushProperty name="height" value="0.05" units="cm"/>
      <inkml:brushProperty name="color" value="#004F8B"/>
    </inkml:brush>
  </inkml:definitions>
  <inkml:trace contextRef="#ctx0" brushRef="#br0">0 198 17535 0 0,'0'2'1352'0'0,"1"4"-1851"0"0,0-2 1407 0 0,-1 1 0 0 0,1 0 0 0 0,0 0 0 0 0,3 9 1 0 0,-3-13-646 0 0,0 1 0 0 0,-1-1 1 0 0,1 0-1 0 0,0 1 1 0 0,0-1-1 0 0,0 0 1 0 0,0 1-1 0 0,0-1 1 0 0,0 0-1 0 0,1 0 1 0 0,-1 0-1 0 0,0 0 0 0 0,0 0 1 0 0,1 0-1 0 0,-1-1 1 0 0,1 1-1 0 0,-1 0 1 0 0,1-1-1 0 0,-1 1 1 0 0,1-1-1 0 0,1 1 0 0 0,43 10 1207 0 0,-43-11-1309 0 0,0 2-29 0 0,2-1-38 0 0,0 1-1 0 0,0 0 1 0 0,-1 1 0 0 0,1-1 0 0 0,-1 1-1 0 0,1 0 1 0 0,-1 0 0 0 0,0 0-1 0 0,0 1 1 0 0,6 6 0 0 0,-9-9-37 0 0,0 1 0 0 0,-1-1 0 0 0,1 1 0 0 0,0 0 1 0 0,-1-1-1 0 0,1 1 0 0 0,-1 0 0 0 0,1 0 0 0 0,-1-1 1 0 0,0 1-1 0 0,0 0 0 0 0,0 0 0 0 0,0-1 0 0 0,0 1 1 0 0,0 4-1 0 0,-9 21 253 0 0,3-13-303 0 0,-1-1 1 0 0,-10 15-1 0 0,15-24-7 0 0,-2 0 0 0 0,1 0 1 0 0,0 0-1 0 0,-1 0 0 0 0,0 0 0 0 0,1-1 0 0 0,-1 0 1 0 0,-1 0-1 0 0,-8 5 0 0 0,-6 0 0 0 0,16-7 0 0 0,-8-1 0 0 0,10 0-88 0 0,0-1 0 0 0,0 1 0 0 0,0-1 0 0 0,0 1 0 0 0,0-1 0 0 0,0 1 0 0 0,0-1 0 0 0,0 0 0 0 0,0 0 0 0 0,0 1 0 0 0,0-1 1 0 0,0 0-1 0 0,1 0 0 0 0,-1 0 0 0 0,0 0 0 0 0,1 0 0 0 0,-1 0 0 0 0,1 0 0 0 0,-1 0 0 0 0,1 0 0 0 0,-1 0 0 0 0,1 0 0 0 0,-1-2 0 0 0,1 1-541 0 0,-1-1 0 0 0,1 1 1 0 0,0-1-1 0 0,0 1 0 0 0,0-1 0 0 0,0 1 0 0 0,0 0 1 0 0,1-1-1 0 0,-1 1 0 0 0,2-4 0 0 0,7-16-9567 0 0</inkml:trace>
  <inkml:trace contextRef="#ctx0" brushRef="#br0" timeOffset="1">304 15 14999 0 0,'0'-9'1336'0'0,"0"3"-664"0"0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2:40.521"/>
    </inkml:context>
    <inkml:brush xml:id="br0">
      <inkml:brushProperty name="width" value="0.05" units="cm"/>
      <inkml:brushProperty name="height" value="0.05" units="cm"/>
      <inkml:brushProperty name="color" value="#004F8B"/>
    </inkml:brush>
  </inkml:definitions>
  <inkml:trace contextRef="#ctx0" brushRef="#br0">17 57 24991 0 0,'0'0'2760'0'0,"-5"5"-1744"0"0,0-4 2672 0 0,3-10-3440 0 0,-1-1-184 0 0,2-3-64 0 0,1-1-8736 0 0,4-2-1752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6:01.775"/>
    </inkml:context>
    <inkml:brush xml:id="br0">
      <inkml:brushProperty name="width" value="0.05" units="cm"/>
      <inkml:brushProperty name="height" value="0.05" units="cm"/>
      <inkml:brushProperty name="color" value="#004F8B"/>
    </inkml:brush>
  </inkml:definitions>
  <inkml:trace contextRef="#ctx0" brushRef="#br0">45 425 2935 0 0,'-4'-6'35'0'0,"1"-1"0"0"0,-1 0 0 0 0,1 1 0 0 0,1-1 0 0 0,-1-1 0 0 0,-1-12 0 0 0,1-1 180 0 0,-1-22 0 0 0,-2-17 1124 0 0,3 41-761 0 0,0 0 0 0 0,2 0 0 0 0,0-24 0 0 0,1 23-306 0 0,0 15-54 0 0,0 0-1 0 0,0 0 1 0 0,1 1 0 0 0,-1-1-1 0 0,1 0 1 0 0,0 0 0 0 0,0 0 0 0 0,0 1-1 0 0,1-1 1 0 0,0 0 0 0 0,0 1 0 0 0,3-6-1 0 0,-3 8 64 0 0,0-1 0 0 0,0 1 0 0 0,0 0 0 0 0,0 0 0 0 0,1 0-1 0 0,-1 0 1 0 0,1 1 0 0 0,-1-1 0 0 0,1 1 0 0 0,0-1 0 0 0,-1 1 0 0 0,1 0-1 0 0,0 0 1 0 0,0 0 0 0 0,0 0 0 0 0,0 1 0 0 0,0-1 0 0 0,0 1 0 0 0,0 0-1 0 0,0 0 1 0 0,0 0 0 0 0,0 0 0 0 0,0 0 0 0 0,5 2 0 0 0,2 0 51 0 0,1 0 1 0 0,0 1-1 0 0,-1 0 0 0 0,0 1 1 0 0,16 8-1 0 0,-10-4 31 0 0,0 2 0 0 0,-1 0 1 0 0,-1 0-1 0 0,21 20 0 0 0,-14-9 337 0 0,35 46 0 0 0,62 87 1005 0 0,-103-136-1494 0 0,1 0-1 0 0,0-1 1 0 0,29 23-1 0 0,62 38 624 0 0,-46-35-331 0 0,-18-12 61 0 0,63 60 0 0 0,-45-39-95 0 0,-20-18-130 0 0,-17-16-133 0 0,0-1-1 0 0,2-2 1 0 0,28 15 0 0 0,-31-19-33 0 0,1-1 1 0 0,0-1 0 0 0,1-1 0 0 0,35 8 0 0 0,-13-8 251 0 0,71 3 1 0 0,-86-9-76 0 0,61-6-1 0 0,-75 2-238 0 0,-1-1-1 0 0,0-1 0 0 0,0 0 0 0 0,-1-2 1 0 0,19-7-1 0 0,200-90 229 0 0,-62 11-250 0 0,-100 51-69 0 0,-36 22-20 0 0,1 2 0 0 0,70-22 0 0 0,84-9 0 0 0,-60 16 0 0 0,-46 4 0 0 0,-56 17 0 0 0,0 2 0 0 0,43-8 0 0 0,39 5 0 0 0,-94 12 0 0 0,0 1 0 0 0,0 0 0 0 0,0 1 0 0 0,22 6 0 0 0,-27-5 0 0 0,32 8 0 0 0,0 2 0 0 0,49 21 0 0 0,3 13 0 0 0,-63-28 0 0 0,1-2 0 0 0,1-1 0 0 0,61 17 0 0 0,-60-25 0 0 0,1-1 0 0 0,0-1 0 0 0,0-3 0 0 0,1-1 0 0 0,-1-1 0 0 0,1-3 0 0 0,-1-1 0 0 0,0-2 0 0 0,0-1 0 0 0,0-2 0 0 0,44-16 0 0 0,40-17 0 0 0,55-20 0 0 0,-128 42 0 0 0,71-40 0 0 0,-87 40 0 0 0,12-8 0 0 0,1 2 0 0 0,1 3 0 0 0,51-18 0 0 0,79-8 0 0 0,-123 37 0 0 0,-15 3 0 0 0,62-5 0 0 0,-73 12 0 0 0,1 2 0 0 0,-1 1 0 0 0,48 9 0 0 0,79 31 0 0 0,-100-24 0 0 0,59 29 0 0 0,-77-29 0 0 0,71 29 0 0 0,-84-38 0 0 0,-1-1 0 0 0,46 8 0 0 0,-17-9 0 0 0,1-3 0 0 0,-1-1 0 0 0,1-3 0 0 0,-1-2 0 0 0,59-11 0 0 0,-63 3 0 0 0,0-3 0 0 0,47-18 0 0 0,3-2 0 0 0,284-73 0 0 0,-348 97 0 0 0,1 1 0 0 0,0 2 0 0 0,1 1 0 0 0,-1 2 0 0 0,1 2 0 0 0,-1 1 0 0 0,1 1 0 0 0,0 3 0 0 0,61 12 0 0 0,-70-8 0 0 0,0 2 0 0 0,38 18 0 0 0,-43-16 0 0 0,-1 1 0 0 0,31 23 0 0 0,-28-17 0 0 0,28 14 0 0 0,-24-18 0 0 0,1-2 0 0 0,0-1 0 0 0,1-1 0 0 0,1-2 0 0 0,45 9 0 0 0,-27-11 0 0 0,1-1 0 0 0,87-2 0 0 0,-113-6 0 0 0,1 0 0 0 0,42-11 0 0 0,47-20 0 0 0,-66 19 0 0 0,26-9 0 0 0,112-50 0 0 0,-184 72 0 0 0,221-100 0 0 0,-152 73 0 0 0,88-23 0 0 0,44 6 0 0 0,-170 41 0 0 0,0 0 0 0 0,0 3 0 0 0,0 0 0 0 0,42 6 0 0 0,-10 3 0 0 0,-1 3 0 0 0,68 21 0 0 0,-56-14 0 0 0,-36-9 0 0 0,-16-4 0 0 0,0-2 0 0 0,0-1 0 0 0,1 0 0 0 0,45-4 0 0 0,97-20 0 0 0,-146 18 0 0 0,271-68 0 0 0,-152 33 0 0 0,-58 21 0 0 0,1 3 0 0 0,159-6 0 0 0,-214 21 0 0 0,0 1 0 0 0,-1 1 0 0 0,40 9 0 0 0,80 26 0 0 0,-51-11 0 0 0,55 16 0 0 0,-76-14 0 0 0,-28-9 0 0 0,39 16 0 0 0,14 5 0 0 0,258 64 0 0 0,-203-75 0 0 0,-140-27 0 0 0,24 2 0 0 0,66-1 0 0 0,42-11 0 0 0,-120 6 0 0 0,258-41 0 0 0,-175 27 0 0 0,169-5 0 0 0,-219 21 0 0 0,1 3 0 0 0,-1 2 0 0 0,-1 3 0 0 0,1 2 0 0 0,-2 3 0 0 0,62 23 0 0 0,-6 5 0 0 0,41 13 0 0 0,-126-48 0 0 0,0-1 0 0 0,0-1 0 0 0,0-2 0 0 0,54-2 0 0 0,-23-4 0 0 0,78-18 0 0 0,-111 16 0 0 0,-1-1 0 0 0,1-2 0 0 0,25-12 0 0 0,73-41 0 0 0,9-4 0 0 0,-85 44 0 0 0,-6 3 0 0 0,46-14 0 0 0,-52 22 0 0 0,126-32 0 0 0,-143 39 0 0 0,-1 2 0 0 0,0 0 0 0 0,1 2 0 0 0,-1 0 0 0 0,1 1 0 0 0,32 5 0 0 0,-11 5 0 0 0,0 2 0 0 0,65 29 0 0 0,16 7 0 0 0,-46-22 0 0 0,42 13 0 0 0,-77-31 0 0 0,1-1 0 0 0,-1-3 0 0 0,1-1 0 0 0,0-2 0 0 0,62-4 0 0 0,-86 0 0 0 0,19 0 0 0 0,1-2 0 0 0,51-13 0 0 0,45-28 0 0 0,-108 35 0 0 0,57-15 0 0 0,149-25 0 0 0,-101 27 0 0 0,-109 19 0 0 0,35-1 0 0 0,-17 2 0 0 0,-20 2 0 0 0,0 0 0 0 0,0 2 0 0 0,0 0 0 0 0,-1 1 0 0 0,1 1 0 0 0,33 10 0 0 0,-22-3 0 0 0,0 2 0 0 0,-1 0 0 0 0,38 23 0 0 0,-43-19 0 0 0,30 24 0 0 0,-36-25 0 0 0,44 41 0 0 0,-46-38 0 0 0,41 30 0 0 0,-38-35 0 0 0,0 0 0 0 0,2-1 0 0 0,-1-2 0 0 0,2 0 0 0 0,-1-1 0 0 0,1-1 0 0 0,1-2 0 0 0,-1 0 0 0 0,1-1 0 0 0,0-1 0 0 0,0-2 0 0 0,32 0 0 0 0,-15-3 0 0 0,-1-2 0 0 0,74-16 0 0 0,78-31 0 0 0,-104 26 0 0 0,-17 3 0 0 0,86-19 0 0 0,-140 37 0 0 0,116-18 0 0 0,-104 18 0 0 0,0 2 0 0 0,46 3 0 0 0,-8 3 0 0 0,245 29 0 0 0,-288-31-302 0 0,-1-1 1 0 0,1 0-1 0 0,0-2 1 0 0,0-1-1 0 0,0-1 1 0 0,32-6-1 0 0,-42 5-230 0 0,-1-1 0 0 0,0 0 0 0 0,-1-1 0 0 0,1 0 0 0 0,-1-1 0 0 0,0 0 0 0 0,0-1-1 0 0,-1-1 1 0 0,0 1 0 0 0,0-2 0 0 0,-1 0 0 0 0,15-16 0 0 0,-10 8-9664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6:05.024"/>
    </inkml:context>
    <inkml:brush xml:id="br0">
      <inkml:brushProperty name="width" value="0.05" units="cm"/>
      <inkml:brushProperty name="height" value="0.05" units="cm"/>
      <inkml:brushProperty name="color" value="#004F8B"/>
    </inkml:brush>
  </inkml:definitions>
  <inkml:trace contextRef="#ctx0" brushRef="#br0">1 1437 6391 0 0,'0'0'492'0'0,"2"0"-322"0"0,22 0-15 0 0,76 3 1128 0 0,35 8 3254 0 0,46 6 650 0 0,106 23 1028 0 0,146 8-2594 0 0,-185-45-2219 0 0,-135-4-832 0 0,88-1 726 0 0,390-56 0 0 0,-186-3-1144 0 0,-343 54-152 0 0,37-6 0 0 0,168 1 0 0 0,-157 18 0 0 0,0 5 0 0 0,192 44 0 0 0,16 35 0 0 0,-266-69 0 0 0,0 3 0 0 0,64 40 0 0 0,-45-26 0 0 0,1-3 0 0 0,139 47 0 0 0,-127-55 0 0 0,154 30 0 0 0,-163-47 0 0 0,1-3 0 0 0,115-6 0 0 0,-115-7 0 0 0,117-27 0 0 0,-94 14 0 0 0,273-76 0 0 0,-129 27 0 0 0,79-10 0 0 0,-253 64 0 0 0,0 4 0 0 0,76-2 0 0 0,-73 7 0 0 0,-16 2 0 0 0,1 4 0 0 0,0 2 0 0 0,81 14 0 0 0,190 34 0 0 0,21-9 0 0 0,-276-38 0 0 0,-1-3 0 0 0,0-3 0 0 0,1-3 0 0 0,98-20 0 0 0,224-47 0 0 0,-253 45 0 0 0,36-6 0 0 0,141 3 0 0 0,-274 30 0 0 0,-1 1 0 0 0,1 2 0 0 0,-1 2 0 0 0,0 3 0 0 0,50 14 0 0 0,-42-7 0 0 0,0 3 0 0 0,-2 3 0 0 0,-1 1 0 0 0,0 2 0 0 0,86 60 0 0 0,-8 5 0 0 0,-94-69 0 0 0,0-1 0 0 0,37 14 0 0 0,-68-32 0 0 0,26 11 0 0 0,0-2 0 0 0,0 0 0 0 0,33 5 0 0 0,-48-12 0 0 0,122 17 0 0 0,-113-19 0 0 0,1 0 0 0 0,-1-1 0 0 0,1-1 0 0 0,24-5 0 0 0,-45 5 0 0 0,36-5 0 0 0,63-21 0 0 0,-21 0 0 0 0,99-38 0 0 0,-7-14 0 0 0,-147 66 0 0 0,1 1 0 0 0,0 1 0 0 0,1 1 0 0 0,0 1 0 0 0,40-7 0 0 0,-45 13 0 0 0,-1 0 0 0 0,1 1 0 0 0,1 2 0 0 0,-1 0 0 0 0,0 1 0 0 0,0 1 0 0 0,33 8 0 0 0,-35-5 0 0 0,-6-2 0 0 0,0 0 0 0 0,-1 1 0 0 0,1 1 0 0 0,-1 0 0 0 0,15 8 0 0 0,-12-4 0 0 0,2 2 0 0 0,33 23 0 0 0,-19-8 0 0 0,62 52 0 0 0,-76-62 0 0 0,2-1 0 0 0,-1-1 0 0 0,2-1 0 0 0,0-1 0 0 0,1 0 0 0 0,0-2 0 0 0,42 14 0 0 0,-13-9 0 0 0,2-3 0 0 0,76 9 0 0 0,-57-13 0 0 0,0-4 0 0 0,1-2 0 0 0,84-11 0 0 0,-137 8 0 0 0,232-31 0 0 0,-173 20 0 0 0,1 2 0 0 0,87 3 0 0 0,121 2 0 0 0,-213-4 0 0 0,-27 2 0 0 0,14-1 0 0 0,-1-3 0 0 0,119-38 0 0 0,-153 38 0 0 0,0 0 0 0 0,-1-2 0 0 0,0-1 0 0 0,-2 0 0 0 0,31-24 0 0 0,105-101 0 0 0,-144 124 0 0 0,43-47 0 0 0,-42 42 0 0 0,1 1 0 0 0,31-26 0 0 0,-28 29 0 0 0,-2 0 0 0 0,1-2 0 0 0,-2 0 0 0 0,0 0 0 0 0,25-37 0 0 0,-22 23 0 0 0,-3 0 0 0 0,0-1 0 0 0,-2 0 0 0 0,-2-1 0 0 0,-1-1 0 0 0,9-37 0 0 0,-15 45 0 0 0,0 0 0 0 0,-2 0 0 0 0,-1 0 0 0 0,-1-1 0 0 0,-1-36 0 0 0,-9 2 0 0 0,-28-118 0 0 0,30 162 0 0 0,-1 0 0 0 0,0 0 0 0 0,-2 1 0 0 0,0 0 0 0 0,0 0 0 0 0,-2 0 0 0 0,0 1 0 0 0,-1 1 0 0 0,0 0 0 0 0,-2 0 0 0 0,-15-14 0 0 0,2 6 0 0 0,-1 0 0 0 0,-1 2 0 0 0,-1 1 0 0 0,-1 1 0 0 0,-35-16 0 0 0,-10-1 0 0 0,-1 3 0 0 0,-2 3 0 0 0,-85-21 0 0 0,84 32 0 0 0,-330-68 0 0 0,-139 44 0 0 0,-95 61 0 0 0,435-6 0 0 0,-5 0 0 0 0,-204 11 0 0 0,126-10 0 0 0,70-1 0 0 0,-142 9 0 0 0,101-2 0 0 0,-95 8 0 0 0,45 20 0 0 0,194-26 0 0 0,66-11 0 0 0,1 3 0 0 0,-57 21 0 0 0,-95 49 0 0 0,158-62 0 0 0,0 3 0 0 0,-80 57 0 0 0,108-68 0 0 0,1 1 0 0 0,1 0 0 0 0,0 1 0 0 0,1 0 0 0 0,-21 30 0 0 0,18-19 0 0 0,1 2 0 0 0,1-1 0 0 0,-11 33 0 0 0,18-43 0 0 0,2 1 0 0 0,0 0 0 0 0,-5 27 0 0 0,9-28 0 0 0,0 1 0 0 0,1-1 0 0 0,1 1 0 0 0,1-1 0 0 0,5 35 0 0 0,-2-32 0 0 0,1-1 0 0 0,0 0 0 0 0,2-1 0 0 0,0 1 0 0 0,1-1 0 0 0,0 0 0 0 0,2-1 0 0 0,0 0 0 0 0,1-1 0 0 0,0 0 0 0 0,2-1 0 0 0,0 0 0 0 0,0 0 0 0 0,2-2 0 0 0,-1 0 0 0 0,2 0 0 0 0,0-2 0 0 0,0 0 0 0 0,23 12 0 0 0,29 10 0 0 0,1-3 0 0 0,1-3 0 0 0,1-4 0 0 0,107 22 0 0 0,-113-36 0 0 0,113-1 0 0 0,-111-6 0 0 0,278-9 0 0 0,-184 1 0 0 0,578 9 0 0 0,-493 1 0 0 0,-39 0 0 0 0,158 1 0 0 0,-138-2 0 0 0,258 37 0 0 0,-254-3 0 0 0,-176-25 0 0 0,0 2 0 0 0,62 26 0 0 0,-21 1 0 0 0,92 34 0 0 0,-9-6 0 0 0,89 29 0 0 0,-179-74 0 0 0,0-5 0 0 0,144 14 0 0 0,-112-25 0 0 0,176-11 0 0 0,-142-12 0 0 0,-51 4 0 0 0,336-47 0 0 0,-324 40 0 0 0,111-26 0 0 0,-39 6 0 0 0,79-17 0 0 0,-7 2 0 0 0,26-3 0 0 0,-12 2 0 0 0,260-30 0 0 0,-193 59 0 0 0,-268 25 0 0 0,145 20 0 0 0,68 37 0 0 0,-102-10 0 0 0,142 32 0 0 0,-232-59 0 0 0,-2-1 0 0 0,110 9 0 0 0,-67-21 0 0 0,211-16 0 0 0,-249-1 0 0 0,0-4 0 0 0,179-51 0 0 0,-228 49-2111 0 0,-3-2-4806 0 0,-4-1-3279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6:06.608"/>
    </inkml:context>
    <inkml:brush xml:id="br0">
      <inkml:brushProperty name="width" value="0.05" units="cm"/>
      <inkml:brushProperty name="height" value="0.05" units="cm"/>
      <inkml:brushProperty name="color" value="#004F8B"/>
    </inkml:brush>
  </inkml:definitions>
  <inkml:trace contextRef="#ctx0" brushRef="#br0">2 384 5959 0 0,'0'0'16'0'0,"0"0"0"0"0,0 0 0 0 0,-1 1-1 0 0,1-1 1 0 0,0 0 0 0 0,0 0 0 0 0,0 1-1 0 0,0-1 1 0 0,0 0 0 0 0,0 0 0 0 0,0 1 0 0 0,0-1-1 0 0,0 0 1 0 0,0 0 0 0 0,0 1 0 0 0,0-1-1 0 0,0 0 1 0 0,0 0 0 0 0,0 1 0 0 0,0-1-1 0 0,0 0 1 0 0,0 0 0 0 0,0 1 0 0 0,0-1-1 0 0,0 0 1 0 0,1 0 0 0 0,-1 1 0 0 0,0-1-1 0 0,0 0 1 0 0,0 0 0 0 0,0 0 0 0 0,0 1-1 0 0,1-1 1 0 0,-1 0 0 0 0,0 0 0 0 0,0 0 0 0 0,0 0-1 0 0,1 1 1 0 0,3 1-10 0 0,1-1-1 0 0,-1 1 1 0 0,1-1-1 0 0,0 0 1 0 0,-1 0-1 0 0,1 0 1 0 0,7 0-1 0 0,10 2 72 0 0,2 4 625 0 0,0 1-1 0 0,42 20 0 0 0,20 7 2882 0 0,42 9 329 0 0,-112-39-3586 0 0,134 33 2451 0 0,-47-14-548 0 0,44 9 708 0 0,-113-28-2232 0 0,1-1 1 0 0,47 0-1 0 0,-1-6-45 0 0,1-3 0 0 0,-1-4-1 0 0,-1-4 1 0 0,96-26 0 0 0,284-106 760 0 0,-354 108-1036 0 0,171-36 1 0 0,-220 63-300 0 0,1 1 0 0 0,0 4 0 0 0,0 1 1 0 0,0 4-1 0 0,0 2 0 0 0,92 14 0 0 0,53 34-80 0 0,-158-34-5 0 0,-1 1-1 0 0,60 33 1 0 0,33 36 0 0 0,-6-3 0 0 0,185 73 0 0 0,-258-133 0 0 0,1-3 0 0 0,0-3 0 0 0,106 17 0 0 0,-79-25 0 0 0,1-3 0 0 0,156-10 0 0 0,-123-8 0 0 0,173-41 0 0 0,-100 2 0 0 0,-96 24 0 0 0,0 0 0 0 0,-2-4 0 0 0,110-52 0 0 0,64-35 0 0 0,128-66 0 0 0,32-14 0 0 0,-383 178 0 0 0,-15 7 0 0 0,0 2 0 0 0,1 0 0 0 0,0 3 0 0 0,0 0 0 0 0,1 2 0 0 0,0 1 0 0 0,0 2 0 0 0,1 2 0 0 0,36 2 0 0 0,-36 1 0 0 0,0 2 0 0 0,-1 2 0 0 0,0 1 0 0 0,0 1 0 0 0,-1 2 0 0 0,0 1 0 0 0,0 1 0 0 0,45 26 0 0 0,12 14 0 0 0,127 67 0 0 0,109 24 0 0 0,-294-133 0 0 0,0-1 0 0 0,1-2 0 0 0,51 5 0 0 0,-33-8 0 0 0,81-4 0 0 0,-83-4 0 0 0,0-3 0 0 0,67-17 0 0 0,91-38 0 0 0,-141 41 0 0 0,141-56 0 0 0,-109 39 0 0 0,-58 24 0 0 0,0 3 0 0 0,0 1 0 0 0,1 2 0 0 0,44-3 0 0 0,165 0 0 0 0,-132 8 0 0 0,461 18 0 0 0,-476-3 0 0 0,157 40 0 0 0,-92-15 0 0 0,-112-25 0 0 0,144 20 0 0 0,199-24-2693 0 0,-87-5-3642 0 0,-208 2-3861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7:22.406"/>
    </inkml:context>
    <inkml:brush xml:id="br0">
      <inkml:brushProperty name="width" value="0.1" units="cm"/>
      <inkml:brushProperty name="height" value="0.1" units="cm"/>
      <inkml:brushProperty name="color" value="#008C3A"/>
    </inkml:brush>
  </inkml:definitions>
  <inkml:trace contextRef="#ctx0" brushRef="#br0">1577 516 7223 0 0,'-26'-62'555'0'0,"25"60"-490"0"0,1 0 0 0 0,-1 0-1 0 0,0 0 1 0 0,1 0 0 0 0,-1 0 0 0 0,0 1-1 0 0,0-1 1 0 0,-1 0 0 0 0,1 0 0 0 0,0 1 0 0 0,-3-4-1 0 0,1 3 239 0 0,1 1 166 0 0,2 0-350 0 0,-1 0 0 0 0,1 0-1 0 0,-1 0 1 0 0,1 0 0 0 0,-1 0 0 0 0,0 0-1 0 0,0 1 1 0 0,1-1 0 0 0,-1 0-1 0 0,0 0 1 0 0,-1 0 0 0 0,-1-1 219 0 0,-12-11 2517 0 0,10 10-1450 0 0,-26-11-160 0 0,-2 2-1 0 0,0 1 1 0 0,0 1 0 0 0,0 2 0 0 0,-2 1-1 0 0,-64-4 1 0 0,78 11-708 0 0,1 1 0 0 0,-1 1-1 0 0,1 0 1 0 0,0 2 0 0 0,-36 10 0 0 0,-95 44 1478 0 0,122-45-1658 0 0,-131 61 1861 0 0,123-53-1950 0 0,0 1 1 0 0,-36 30-1 0 0,44-27-256 0 0,2 0 1 0 0,1 1-1 0 0,-30 40 1 0 0,-58 95 20 0 0,62-84-28 0 0,12-18-5 0 0,-47 97 0 0 0,77-136 0 0 0,2 1 0 0 0,0 0 0 0 0,1 1 0 0 0,2-1 0 0 0,0 1 0 0 0,1 1 0 0 0,1-1 0 0 0,1 1 0 0 0,1 38 0 0 0,3-47 0 0 0,-1-1 0 0 0,2 1 0 0 0,0 0 0 0 0,0-1 0 0 0,1 0 0 0 0,1 0 0 0 0,8 17 0 0 0,-8-21 0 0 0,1 1 0 0 0,0-1 0 0 0,1 0 0 0 0,-1-1 0 0 0,2 1 0 0 0,-1-2 0 0 0,1 1 0 0 0,0-1 0 0 0,1 0 0 0 0,10 6 0 0 0,5 1 0 0 0,2-2 0 0 0,47 17 0 0 0,-57-23 0 0 0,12 3 0 0 0,55 10 0 0 0,-34-10 0 0 0,119 13 0 0 0,-103-15 0 0 0,322 19 0 0 0,-147-32 0 0 0,-33-1 0 0 0,242-1 0 0 0,-371 6 0 0 0,628-56 0 0 0,-133-4 0 0 0,-476 53 0 0 0,380-34 0 0 0,-259 19 0 0 0,189-16 0 0 0,-360 34 0 0 0,1-2 0 0 0,-2-2 0 0 0,57-21 0 0 0,-55 17 0 0 0,-33 10 0 0 0,-1-1 0 0 0,20-8 0 0 0,-4-1 0 0 0,-14 7 0 0 0,0-1 0 0 0,29-18 0 0 0,-25 12 0 0 0,40-20 0 0 0,-42 26 0 0 0,-1-1 0 0 0,0-1 0 0 0,28-23 0 0 0,12-12 0 0 0,-26 16 0 0 0,-24 22 0 0 0,-1 1 0 0 0,14-10 0 0 0,-4 4 0 0 0,-2 0 0 0 0,1-1 0 0 0,-2-1 0 0 0,15-17 0 0 0,-21 21 0 0 0,0-2 0 0 0,0 1 0 0 0,-1-1 0 0 0,-1 0 0 0 0,0 0 0 0 0,0 0 0 0 0,4-21 0 0 0,-7 22 0 0 0,0-1 0 0 0,-1 1 0 0 0,0 0 0 0 0,0 0 0 0 0,-1-1 0 0 0,-1 1 0 0 0,0-1 0 0 0,-1 1 0 0 0,-4-18 0 0 0,1 13 0 0 0,0-1 0 0 0,-1 1 0 0 0,-1 1 0 0 0,0-1 0 0 0,-16-23 0 0 0,5 15 0 0 0,-1 0 0 0 0,-1 2 0 0 0,-1 0 0 0 0,0 1 0 0 0,-2 1 0 0 0,0 1 0 0 0,-44-26 0 0 0,-25-9 0 0 0,-1 4 0 0 0,-158-59 0 0 0,169 80 0 0 0,0 4 0 0 0,-2 4 0 0 0,-95-12 0 0 0,55 19 0 0 0,-191 1 0 0 0,-157 45 0 0 0,76-1 0 0 0,-342-49 0 0 0,658 12 0 0 0,-308-36 0 0 0,151 3 0 0 0,-592-83 0 0 0,294 83-3069 0 0,418 41-4254 0 0,14 2-2309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4:53:58.2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1,'28'7,"-6"0,27-1,-26-4,36 8,41 11,-58-13,-24-4,1-1,26 0,-2-2,59 8,-34-2,122-5,28 3,89 4,-104-7,-83 7,46 0,65-11,263 4,-357 6,56 1,101 2,-245-8,563 3,-352-8,2127 2,-2117 9,-5 0,22 1,-153-3,19 0,168 4,-104 7,-39-2,45-13,97 6,201 0,-319-11,-5 1,214 2,-241 7,75 1,-233-9,416 11,18 7,-56 0,-238-10,423 31,-171-8,-234-21,391-2,-340-9,54-1,286 4,-410 6,60 1,-159-6,68 11,28 3,6-13,77 4,292 18,256 51,-671-63,70 12,121 13,-251-35,710 46,-624-42,127 2,-71-1,-2 0,57 1,160-2,-250-9,-145 0,-1 0,0-1,0 0,0 0,0-1,12-5,26-7,164-51,-64 16,41-23,-104 37,-14 7,107-29,-132 49,-23 5,1-1,-1-1,-1-1,1-1,19-11,-18 7,0 1,1 1,0 0,26-5,56-17,-50 18,-36 8,0 1,1 1,39-3,-44 6,30-6,15-2,-36 8,27-7,-29 4,35-1,-743 6,418 16,27 1,162-18,14 0,-111 14,89-3,-98 1,-89-12,103-2,-2242 2,2171 9,5 0,-130 4,237-7,-2 0,-163 4,258-10,-347 11,-104-2,298-11,-208 13,-227 14,422-17,-90 1,-235 2,-182 24,261-2,344-24,-289 19,-384 43,-217 31,945-97,-218 18,174-7,78-14</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4:54:01.5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4:54:06.7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10.156"/>
    </inkml:context>
    <inkml:brush xml:id="br0">
      <inkml:brushProperty name="width" value="0.05" units="cm"/>
      <inkml:brushProperty name="height" value="0.05" units="cm"/>
      <inkml:brushProperty name="color" value="#004F8B"/>
    </inkml:brush>
  </inkml:definitions>
  <inkml:trace contextRef="#ctx0" brushRef="#br0">175 0 11375 0 0,'-5'7'758'0'0,"-1"1"-1"0"0,-13 11 1 0 0,13-13 245 0 0,0 0 1 0 0,1 0 0 0 0,0 0-1 0 0,-6 10 1 0 0,-13 15 2013 0 0,19-25-2566 0 0,0 0 1 0 0,0 1 0 0 0,-4 7 0 0 0,-2 7 587 0 0,-19 31 800 0 0,27-46-1708 0 0,0 0 0 0 0,0-1 0 0 0,1 1 0 0 0,-1 0 0 0 0,-2 11 0 0 0,1 14-178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6:57.478"/>
    </inkml:context>
    <inkml:brush xml:id="br0">
      <inkml:brushProperty name="width" value="0.1" units="cm"/>
      <inkml:brushProperty name="height" value="0.1" units="cm"/>
      <inkml:brushProperty name="color" value="#008C3A"/>
    </inkml:brush>
  </inkml:definitions>
  <inkml:trace contextRef="#ctx0" brushRef="#br0">0 434 3247 0 0,'0'0'120'0'0,"0"1"-1"0"0,0-1 1 0 0,0 0-1 0 0,0 1 0 0 0,0-1 1 0 0,0 0-1 0 0,0 1 1 0 0,0-1-1 0 0,0 0 0 0 0,3 4 1433 0 0,-3-4-1432 0 0,1 0-1 0 0,-1 0 1 0 0,0 1-1 0 0,1-1 0 0 0,-1 0 1 0 0,0 0-1 0 0,1 0 0 0 0,-1 0 1 0 0,16 0 2196 0 0,23-14 218 0 0,-28 9-1410 0 0,33-9 2783 0 0,66-12 0 0 0,48 1-315 0 0,-133 21-3010 0 0,84-8 2506 0 0,170 1 0 0 0,109 28-1412 0 0,-321-13-1795 0 0,512 10 123 0 0,-337-26-4 0 0,-195 6 0 0 0,1-2 0 0 0,91-28 0 0 0,-130 33-54 0 0,1 0 0 0 0,-1-1 0 0 0,0-1 0 0 0,0 0 0 0 0,0 0 0 0 0,-1 0 1 0 0,1-1-1 0 0,-1-1 0 0 0,-1 1 0 0 0,1-1 0 0 0,-1-1 0 0 0,0 1 0 0 0,-1-1 0 0 0,0 0 0 0 0,0-1 0 0 0,-1 1 0 0 0,0-1 0 0 0,0 0 0 0 0,-1 0 1 0 0,0-1-1 0 0,-1 0 0 0 0,0 1 0 0 0,0-1 0 0 0,-1 0 0 0 0,-1 0 0 0 0,1-17 0 0 0,-2-14-7518 0 0,-4-4-2624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6:56.675"/>
    </inkml:context>
    <inkml:brush xml:id="br0">
      <inkml:brushProperty name="width" value="0.1" units="cm"/>
      <inkml:brushProperty name="height" value="0.1" units="cm"/>
      <inkml:brushProperty name="color" value="#008C3A"/>
    </inkml:brush>
  </inkml:definitions>
  <inkml:trace contextRef="#ctx0" brushRef="#br0">1 171 5383 0 0,'0'0'416'0'0,"2"-1"-272"0"0,8-5-73 0 0,-3 2 764 0 0,-1 0 0 0 0,1 1 1 0 0,0 0-1 0 0,0 0 0 0 0,0 0 0 0 0,14-2 1 0 0,61-5 4738 0 0,125 3 0 0 0,-103 5-2929 0 0,145-11 174 0 0,-67 3-1046 0 0,-109 6-926 0 0,107-2 704 0 0,269-23-1428 0 0,-319 5-123 0 0,-129 23 0 0 0,42-9 0 0 0,-28 2 0 0 0,-10 2 0 0 0,-4-3-1456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6:58.364"/>
    </inkml:context>
    <inkml:brush xml:id="br0">
      <inkml:brushProperty name="width" value="0.1" units="cm"/>
      <inkml:brushProperty name="height" value="0.1" units="cm"/>
      <inkml:brushProperty name="color" value="#008C3A"/>
    </inkml:brush>
  </inkml:definitions>
  <inkml:trace contextRef="#ctx0" brushRef="#br0">1 1 5039 0 0,'0'2'388'0'0,"11"164"5882"0"0,-2-14-1129 0 0,11 268-1160 0 0,-12-178-3423 0 0,-4 97 206 0 0,-4-254-666 0 0,-6 272 291 0 0,-1-2 14 0 0,31 163 884 0 0,-2-136-103 0 0,-19-215-535 0 0,0 164 520 0 0,-6-65-393 0 0,2-241-632 0 0,2 0 0 0 0,1 0-1 0 0,9 43 1 0 0,-10-63-522 0 0,1 1 0 0 0,-1-1-1 0 0,1 0 1 0 0,1 0 0 0 0,2 6 0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6:58.752"/>
    </inkml:context>
    <inkml:brush xml:id="br0">
      <inkml:brushProperty name="width" value="0.1" units="cm"/>
      <inkml:brushProperty name="height" value="0.1" units="cm"/>
      <inkml:brushProperty name="color" value="#008C3A"/>
    </inkml:brush>
  </inkml:definitions>
  <inkml:trace contextRef="#ctx0" brushRef="#br0">1 234 2359 0 0,'0'2'19'0'0,"0"0"0"0"0,0 0 0 0 0,1 1 0 0 0,-1-1 0 0 0,1 0 0 0 0,0-1 0 0 0,-1 1 0 0 0,1 0 0 0 0,0 0-1 0 0,2 3 1 0 0,5 12 587 0 0,21 55 3042 0 0,-21-49-1540 0 0,1-1 1 0 0,12 22-1 0 0,-3-7-7 0 0,-7-12-182 0 0,2 0 1 0 0,0-2-1 0 0,2 1 0 0 0,27 33 0 0 0,-40-54-1759 0 0,0-1-1 0 0,0 1 1 0 0,1-1 0 0 0,-1 0-1 0 0,1 0 1 0 0,0 0 0 0 0,-1 0-1 0 0,1-1 1 0 0,0 1-1 0 0,0-1 1 0 0,0 1 0 0 0,0-1-1 0 0,1 0 1 0 0,-1 0 0 0 0,6 1-1 0 0,-6-2-85 0 0,1 0-1 0 0,-1-1 1 0 0,1 1 0 0 0,0-1-1 0 0,-1 1 1 0 0,0-1 0 0 0,1 0-1 0 0,-1 0 1 0 0,1-1 0 0 0,-1 1-1 0 0,0-1 1 0 0,0 1-1 0 0,0-1 1 0 0,5-4 0 0 0,1-1 13 0 0,-1 0 0 0 0,-1-1 0 0 0,1 1 0 0 0,-1-1 0 0 0,-1-1 0 0 0,10-14 0 0 0,26-58 213 0 0,-27 51-209 0 0,80-185 109 0 0,-40 85-1627 0 0,-30 75-5415 0 0,1-3-2368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08:46:23.241"/>
    </inkml:context>
    <inkml:brush xml:id="br0">
      <inkml:brushProperty name="width" value="0.1" units="cm"/>
      <inkml:brushProperty name="height" value="0.1" units="cm"/>
      <inkml:brushProperty name="color" value="#008C3A"/>
    </inkml:brush>
  </inkml:definitions>
  <inkml:trace contextRef="#ctx0" brushRef="#br0">0 1 24575,'0'0'0,"0"0"0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6:27.601"/>
    </inkml:context>
    <inkml:brush xml:id="br0">
      <inkml:brushProperty name="width" value="0.1" units="cm"/>
      <inkml:brushProperty name="height" value="0.1" units="cm"/>
      <inkml:brushProperty name="color" value="#008C3A"/>
    </inkml:brush>
  </inkml:definitions>
  <inkml:trace contextRef="#ctx0" brushRef="#br0">0 561 2159 0 0,'3'2'160'0'0,"9"6"19"0"0,-9-6 578 0 0,19-6 2323 0 0,-20 4-2831 0 0,0 0 0 0 0,0 0-1 0 0,0 0 1 0 0,0 0 0 0 0,0 1 0 0 0,1-1-1 0 0,-1 1 1 0 0,0-1 0 0 0,0 1-1 0 0,0 0 1 0 0,-1 0 0 0 0,1 0-1 0 0,0 0 1 0 0,0 0 0 0 0,0 0 0 0 0,-1 0-1 0 0,3 3 1 0 0,1 1 570 0 0,-1 0 0 0 0,1 0 0 0 0,6 12-1 0 0,0 1-36 0 0,-7-13-443 0 0,-1 1 0 0 0,0 0 0 0 0,0 0 1 0 0,2 11-1 0 0,7 11 622 0 0,15 39 1348 0 0,-5-21-1002 0 0,-12-25-704 0 0,0-1 0 0 0,15 23 0 0 0,-13-26-201 0 0,19 25 540 0 0,-19-26-603 0 0,-10-13-236 0 0,1 1 1 0 0,0 0-1 0 0,0-1 0 0 0,0 0 0 0 0,1 1 0 0 0,6 4 0 0 0,-3-4-6 0 0,0 0 0 0 0,-1 0-1 0 0,1-1 1 0 0,1 0-1 0 0,-1 0 1 0 0,0-1-1 0 0,1 0 1 0 0,0 0-1 0 0,-1-1 1 0 0,1 0-1 0 0,0 0 1 0 0,0-1 0 0 0,-1 0-1 0 0,1 0 1 0 0,0-1-1 0 0,0 0 1 0 0,-1 0-1 0 0,1-1 1 0 0,0 0-1 0 0,-1 0 1 0 0,13-6-1 0 0,17-11 213 0 0,-1-2 0 0 0,-1-1 0 0 0,37-30 0 0 0,-12-2-52 0 0,-42 36-50 0 0,8-10 224 0 0,-17 18-156 0 0,18-18 1 0 0,18-8 103 0 0,52-32 1 0 0,-75 55-188 0 0,0 1 1 0 0,1 1-1 0 0,0 1 1 0 0,48-14-1 0 0,-48 18-164 0 0,6-2 153 0 0,38-5 0 0 0,-56 12-119 0 0,-1 0-1 0 0,0 1 0 0 0,1 0 0 0 0,-1 1 0 0 0,0 0 1 0 0,1 0-1 0 0,14 5 0 0 0,-23-5-60 0 0,0-1-1 0 0,1 1 0 0 0,-1 0 0 0 0,1 0 1 0 0,-1 0-1 0 0,1 1 0 0 0,-1-1 1 0 0,1 1-1 0 0,-1-1 0 0 0,0 1 0 0 0,0 0 1 0 0,0 0-1 0 0,3 3 0 0 0,5 4 0 0 0,29 31 0 0 0,-24-25 0 0 0,22 19 0 0 0,-26-25 0 0 0,1 0 0 0 0,1-1 0 0 0,-1 0 0 0 0,1-1 0 0 0,20 8 0 0 0,-22-11 0 0 0,1-1 0 0 0,0 0 0 0 0,0-1 0 0 0,0 0 0 0 0,17-1 0 0 0,-15-1 0 0 0,0-1 0 0 0,29-6 0 0 0,-30 5 0 0 0,10-4 0 0 0,-1 0 0 0 0,26-11 0 0 0,-33 11 0 0 0,-2 0 0 0 0,-1 0 0 0 0,0-1 0 0 0,-1 0 0 0 0,20-17 0 0 0,-7 6 0 0 0,78-69 0 0 0,-23 18 0 0 0,-63 56 0 0 0,0 2 0 0 0,1 0 0 0 0,23-11 0 0 0,-23 14 0 0 0,0 1 0 0 0,1 0 0 0 0,0 2 0 0 0,26-6 0 0 0,-33 10 0 0 0,0-1 0 0 0,0 2 0 0 0,0-1 0 0 0,1 2 0 0 0,-1-1 0 0 0,0 2 0 0 0,0-1 0 0 0,19 6 0 0 0,-22-4 0 0 0,0 1 0 0 0,0 0 0 0 0,0 0 0 0 0,0 0 0 0 0,0 1 0 0 0,-1 0 0 0 0,10 9 0 0 0,-1 1 0 0 0,26 32 0 0 0,14 35 0 0 0,-18-25 0 0 0,2-1 0 0 0,-34-49 0 0 0,0 0 0 0 0,1 0 0 0 0,-1-1 0 0 0,1 0 0 0 0,14 8 0 0 0,-3-3 0 0 0,0-2 0 0 0,1 0 0 0 0,0-2 0 0 0,0 0 0 0 0,1-1 0 0 0,0-1 0 0 0,0 0 0 0 0,0-2 0 0 0,0 0 0 0 0,31-1 0 0 0,-28-2 0 0 0,0-2 0 0 0,0 0 0 0 0,-1-2 0 0 0,1 0 0 0 0,-1-2 0 0 0,0 0 0 0 0,0-2 0 0 0,0 0 0 0 0,22-13 0 0 0,11-8 0 0 0,10-7 0 0 0,109-41 0 0 0,-79 41 0 0 0,48-16 0 0 0,-121 45 0 0 0,0 1 0 0 0,0 0 0 0 0,1 2 0 0 0,-1 1 0 0 0,1 0 0 0 0,24 2 0 0 0,-21 2 0 0 0,-1 2 0 0 0,1 0 0 0 0,40 12 0 0 0,-29-2 0 0 0,51 26 0 0 0,-40-17 0 0 0,-27-11 0 0 0,-1 1 0 0 0,1 0 0 0 0,22 20 0 0 0,13 9 0 0 0,-12-12 0 0 0,-26-16 0 0 0,1 0 0 0 0,1-1 0 0 0,0-1 0 0 0,40 15 0 0 0,-36-19 0 0 0,0-1 0 0 0,0-1 0 0 0,0-1 0 0 0,1-1 0 0 0,0-2 0 0 0,0 0 0 0 0,-1-2 0 0 0,1 0 0 0 0,0-2 0 0 0,-1-1 0 0 0,28-7 0 0 0,-25 2 0 0 0,0-1 0 0 0,0-1 0 0 0,39-23 0 0 0,67-55 0 0 0,-86 55 0 0 0,79-40 0 0 0,-101 59 0 0 0,35-27 0 0 0,6-5 0 0 0,-52 39 0 0 0,0 0 0 0 0,0 2 0 0 0,1-1 0 0 0,-1 2 0 0 0,2 0 0 0 0,-1 0 0 0 0,0 2 0 0 0,31-4 0 0 0,-36 7 0 0 0,-1-1 0 0 0,1 2 0 0 0,-1-1 0 0 0,1 1 0 0 0,-1 1 0 0 0,0 0 0 0 0,1 0 0 0 0,-1 1 0 0 0,0 0 0 0 0,0 0 0 0 0,-1 1 0 0 0,1 0 0 0 0,-1 1 0 0 0,0 0 0 0 0,0 0 0 0 0,10 9 0 0 0,121 118 0 0 0,-101-95 0 0 0,-16-15 0 0 0,1-1 0 0 0,0-1 0 0 0,42 27 0 0 0,-55-42 0 0 0,1 0 0 0 0,0-1 0 0 0,0 0 0 0 0,0 0 0 0 0,0-1 0 0 0,0-1 0 0 0,1 0 0 0 0,-1 0 0 0 0,1-1 0 0 0,0-1 0 0 0,-1 0 0 0 0,1 0 0 0 0,15-4 0 0 0,0 0 0 0 0,-1-2 0 0 0,0-1 0 0 0,-1-1 0 0 0,43-20 0 0 0,-13 3 0 0 0,-2-3 0 0 0,0-2 0 0 0,64-48 0 0 0,-47 26 0 0 0,135-74 0 0 0,-11 34 0 0 0,-110 54 0 0 0,97-52 0 0 0,-33 23 0 0 0,-106 50 0 0 0,20-8-2092 0 0,-32 14-2276 0 0,36-9-1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49:22.296"/>
    </inkml:context>
    <inkml:brush xml:id="br0">
      <inkml:brushProperty name="width" value="0.1" units="cm"/>
      <inkml:brushProperty name="height" value="0.1" units="cm"/>
      <inkml:brushProperty name="color" value="#008C3A"/>
    </inkml:brush>
  </inkml:definitions>
  <inkml:trace contextRef="#ctx0" brushRef="#br0">0 324 2303 0 0,'3'-3'167'0'0,"-2"3"-154"0"0,-1-1 0 0 0,1 1-1 0 0,0-1 1 0 0,-1 1 0 0 0,1 0 0 0 0,0-1 0 0 0,-1 1-1 0 0,1 0 1 0 0,0-1 0 0 0,0 1 0 0 0,0 0-1 0 0,-1 0 1 0 0,1-1 0 0 0,0 1 0 0 0,0 0 0 0 0,0 0-1 0 0,-1 0 1 0 0,1 0 0 0 0,0 0 0 0 0,0 1 0 0 0,0-1-1 0 0,0 0 1 0 0,-1 0 0 0 0,1 0 0 0 0,1 1-1 0 0,2 2 349 0 0,0-1-1 0 0,0 1 0 0 0,-1 0 0 0 0,6 5 0 0 0,1 1 832 0 0,57 49 2172 0 0,-30-27-372 0 0,0 2-1 0 0,38 45 1 0 0,25 27 1006 0 0,-77-81-2996 0 0,-9-11-48 0 0,29 23 0 0 0,-37-32-810 0 0,1 1-1 0 0,0-2 1 0 0,-1 1 0 0 0,1-1-1 0 0,0 0 1 0 0,1 0-1 0 0,10 2 1 0 0,31 2 636 0 0,0-2-1 0 0,91-4 1 0 0,-117-2-638 0 0,-1-1 0 0 0,0-1 1 0 0,0-1-1 0 0,25-9 0 0 0,85-34 510 0 0,-55 18-315 0 0,52-15 89 0 0,172-67 516 0 0,-159 63-747 0 0,-66 24-141 0 0,124-31-54 0 0,-40 12 0 0 0,182-56 21 0 0,4 20 18 0 0,-297 70-27 0 0,88-12-12 0 0,70 17 0 0 0,-172 6 0 0 0,0 2 0 0 0,-1 1 0 0 0,67 20 0 0 0,-74-17 4 0 0,1 2 0 0 0,32 17 0 0 0,24 11 94 0 0,-29-14 95 0 0,5 2-22 0 0,21 9-96 0 0,20 8 19 0 0,-49-25-15 0 0,-10-5-30 0 0,-27-8-42 0 0,2 0 1 0 0,-1-1 0 0 0,0-1 0 0 0,1-1 0 0 0,19 1-1 0 0,-4-3 9 0 0,55-6-1 0 0,-16-3-15 0 0,0-3 0 0 0,-1-3 0 0 0,-1-4 0 0 0,0-2 0 0 0,92-43 0 0 0,102-53 0 0 0,-71 26 0 0 0,-174 83 0 0 0,0 0 0 0 0,1 1 0 0 0,37-8 0 0 0,-29 8 0 0 0,71-11 0 0 0,-39 9 0 0 0,-40 7 0 0 0,0 0 0 0 0,0 2 0 0 0,35 2 0 0 0,-6 1 0 0 0,-35-2 0 0 0,1 1 0 0 0,-1 0 0 0 0,1 1 0 0 0,-1 1 0 0 0,16 6 0 0 0,1 0 0 0 0,-10-2 0 0 0,0 1 0 0 0,-1 1 0 0 0,0 0 0 0 0,-1 2 0 0 0,31 24 0 0 0,-1-1 0 0 0,195 109 0 0 0,-99-71 0 0 0,-110-56 0 0 0,1-1 0 0 0,0-2 0 0 0,1-1 0 0 0,0-2 0 0 0,39 6 0 0 0,5-3 0 0 0,105 4 0 0 0,-113-16 0 0 0,0-4 0 0 0,84-12 0 0 0,140-36 0 0 0,-12-19 0 0 0,-83 18 0 0 0,91-31 0 0 0,-35 9 0 0 0,-217 63 0 0 0,286-60 0 0 0,-229 59 0 0 0,176 2 0 0 0,-235 11 0 0 0,-1 2 0 0 0,67 14 0 0 0,-84-12 0 0 0,0 0 0 0 0,-1 1 0 0 0,32 17 0 0 0,51 36 0 0 0,257 142 0 0 0,-333-189 0 0 0,7 4 0 0 0,58 20 0 0 0,-31-18 0 0 0,0-2 0 0 0,2-3 0 0 0,123 11 0 0 0,-86-21 0 0 0,0-5 0 0 0,157-21 0 0 0,17-13 0 0 0,-198 22 0 0 0,0-2 0 0 0,77-28 0 0 0,43-9 0 0 0,334-68 0 0 0,-481 108 0 0 0,207-48 0 0 0,4 20 0 0 0,-39 28 0 0 0,-172 13 0 0 0,0 2 0 0 0,75 15 0 0 0,307 94 0 0 0,-317-74 0 0 0,175 32 0 0 0,-211-57 0 0 0,0-4 0 0 0,1-3 0 0 0,103-5 0 0 0,67-27 0 0 0,-1-15 0 0 0,-84 13 0 0 0,98-20 0 0 0,105-16 0 0 0,-346 61 0 0 0,256-31 0 0 0,3 22 0 0 0,65 35 0 0 0,-204 4 0 0 0,-58-9 0 0 0,62 12 0 0 0,154 25 0 0 0,-36-13-1456 0 0,-188-29-6116 0 0,3 3-2624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0:18.211"/>
    </inkml:context>
    <inkml:brush xml:id="br0">
      <inkml:brushProperty name="width" value="0.05" units="cm"/>
      <inkml:brushProperty name="height" value="0.05" units="cm"/>
      <inkml:brushProperty name="color" value="#004F8B"/>
    </inkml:brush>
  </inkml:definitions>
  <inkml:trace contextRef="#ctx0" brushRef="#br0">10 106 3023 0 0,'-2'3'220'0'0,"1"-2"-219"0"0,0 0 0 0 0,1-1 0 0 0,-1 1 0 0 0,1 0 0 0 0,-1-1 0 0 0,1 1 0 0 0,-1 0 0 0 0,1-1 0 0 0,-1 1 0 0 0,1 0 0 0 0,0 0 0 0 0,-1 0 0 0 0,1-1 0 0 0,0 1 0 0 0,0 0 0 0 0,-1 1 0 0 0,2 0 26 0 0,-1-1 0 0 0,1 0-1 0 0,0 1 1 0 0,0-1-1 0 0,0 0 1 0 0,0 0 0 0 0,0 0-1 0 0,0 0 1 0 0,0 0-1 0 0,0 0 1 0 0,0 0 0 0 0,0 0-1 0 0,2 1 1 0 0,22 15 728 0 0,1-1 0 0 0,0-1 1 0 0,34 14-1 0 0,37 20 134 0 0,-27-13-633 0 0,-6-4 120 0 0,-49-25 51 0 0,0-1-1 0 0,0 0 1 0 0,1-1-1 0 0,0-1 1 0 0,29 5-1 0 0,-18-8 339 0 0,0 0 0 0 0,-1-1 1 0 0,1-2-1 0 0,32-6 0 0 0,43-2 586 0 0,68 3-599 0 0,74-9 218 0 0,-180 10-660 0 0,179-16 144 0 0,-103 6-238 0 0,-78 7 57 0 0,106-1 0 0 0,81-2 42 0 0,-168 2-134 0 0,80-5 97 0 0,297-13-76 0 0,-185 20 55 0 0,-148 7-212 0 0,-72-2-6 0 0,29 0 70 0 0,104-1-27 0 0,-76-1 58 0 0,-72 4-119 0 0,65-2 133 0 0,75-8 311 0 0,174-11-69 0 0,-219 25-223 0 0,-60-1-48 0 0,108 10 328 0 0,-98-1-325 0 0,56 10 245 0 0,-12 1-205 0 0,83 20 385 0 0,-172-35-331 0 0,50 2 0 0 0,-35-4-75 0 0,107 3 319 0 0,-141-8-420 0 0,221-9 545 0 0,-167 4-502 0 0,170-16 428 0 0,72-26-66 0 0,-19 16 123 0 0,-202 24-476 0 0,211-12 263 0 0,-134 9-210 0 0,-133 9-141 0 0,-19 1 12 0 0,31-5-1 0 0,-46 5-19 0 0,5-2-1 0 0,1 0 1 0 0,-1 1-1 0 0,1 0 0 0 0,0 0 0 0 0,-1 1 0 0 0,1 1 0 0 0,17 2 0 0 0,4 1-1 0 0,0 0 0 0 0,0-2 0 0 0,36-3 0 0 0,2 1 0 0 0,111-5 205 0 0,-56-1-90 0 0,-30 4-77 0 0,154 0 124 0 0,27 18 13 0 0,-3 22 15 0 0,45 27-166 0 0,-77-13 427 0 0,-168-38-253 0 0,106 6-1 0 0,-159-18-192 0 0,65 2 99 0 0,168-13 0 0 0,62-33 204 0 0,-134-3-250 0 0,-124 29-44 0 0,40-8 76 0 0,34-10 43 0 0,24-2 151 0 0,-54 14 4 0 0,-11 0-68 0 0,136-14 0 0 0,-15 18-91 0 0,-143 14-88 0 0,254-11 430 0 0,-205 12-466 0 0,146-1 374 0 0,58 24-379 0 0,-176-8 125 0 0,65 8 94 0 0,-64-2-219 0 0,14 2 0 0 0,-14-1 0 0 0,-54-9 0 0 0,27 2 0 0 0,187 6 0 0 0,-274-17 0 0 0,388-13 0 0 0,-374 10 0 0 0,0-1 0 0 0,253-18 0 0 0,-23-21 0 0 0,-8 1 0 0 0,-205 37 0 0 0,-1 3 0 0 0,96 9 0 0 0,-134-7 0 0 0,241 5 0 0 0,-231-6 0 0 0,233-8 0 0 0,-3-1 0 0 0,-154 13 0 0 0,-1 5 0 0 0,177 37 0 0 0,-169-19 0 0 0,80 15 0 0 0,-127-35 0 0 0,-1-3 0 0 0,88-6 0 0 0,137-26 0 0 0,111-14 0 0 0,-330 37 0 0 0,0 4 0 0 0,0 2 0 0 0,0 4 0 0 0,84 16 0 0 0,195 38 0 0 0,-230-44 0 0 0,-68-10 0 0 0,58 1 0 0 0,-31-3 0 0 0,91 3 0 0 0,-90-1 0 0 0,71 6 0 0 0,-101-6-62 0 0,107 14-630 0 0,-116-11 270 0 0,69 19-1 0 0,-21 0-2396 0 0,-53-16-1167 0 0,-15-5-583 0 0,14 4-3978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0:19.715"/>
    </inkml:context>
    <inkml:brush xml:id="br0">
      <inkml:brushProperty name="width" value="0.05" units="cm"/>
      <inkml:brushProperty name="height" value="0.05" units="cm"/>
      <inkml:brushProperty name="color" value="#004F8B"/>
    </inkml:brush>
  </inkml:definitions>
  <inkml:trace contextRef="#ctx0" brushRef="#br0">0 360 3335 0 0,'92'-2'445'0'0,"67"-6"1670"0"0,-49-4-1058 0 0,0 5 0 0 0,209 12 0 0 0,118 9 2330 0 0,-246-12-1250 0 0,-82 2-1134 0 0,-32 0-27 0 0,134-12 0 0 0,-206 8-943 0 0,42-5 429 0 0,0-2 0 0 0,-1-2 0 0 0,59-19 0 0 0,-30 1 337 0 0,187-58 870 0 0,19-2-897 0 0,-154 45-159 0 0,-70 25-245 0 0,0 4 0 0 0,1 1 1 0 0,1 3-1 0 0,85-1 0 0 0,-42 10 379 0 0,177 23 1 0 0,-223-16-531 0 0,223 35 1346 0 0,407 60-296 0 0,-524-81-890 0 0,202 25-73 0 0,221 9 417 0 0,-523-50-692 0 0,642 32 720 0 0,-590-36-701 0 0,151-3 170 0 0,-116-2-50 0 0,263-18 32 0 0,-36-14-8 0 0,120-22-117 0 0,-211 22-51 0 0,-245 31-25 0 0,552-50-142 0 0,-540 53 59 0 0,131-2-1221 0 0,-158 6 567 0 0,0 0-1 0 0,0 1 1 0 0,-1 2-1 0 0,0 0 1 0 0,31 12-1 0 0,-37-11-235 0 0,8 4-1462 0 0,-10 0-3504 0 0,-3 1-1602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2.760"/>
    </inkml:context>
    <inkml:brush xml:id="br0">
      <inkml:brushProperty name="width" value="0.05" units="cm"/>
      <inkml:brushProperty name="height" value="0.05" units="cm"/>
      <inkml:brushProperty name="color" value="#004F8B"/>
    </inkml:brush>
  </inkml:definitions>
  <inkml:trace contextRef="#ctx0" brushRef="#br0">76 0 6159 0 0,'-13'28'228'0'0,"-16"44"-1"0"0,18-39 1222 0 0,-7 47 0 0 0,16-69-561 0 0,1 0 0 0 0,0 0-1 0 0,1 0 1 0 0,0 0 0 0 0,0 0 0 0 0,1 0 0 0 0,1 0 0 0 0,4 17 0 0 0,-5-26-701 0 0,0 1 1 0 0,0-1-1 0 0,0 0 0 0 0,0 1 0 0 0,0-1 1 0 0,0 0-1 0 0,1 0 0 0 0,-1 0 0 0 0,1 0 1 0 0,0 0-1 0 0,-1 0 0 0 0,1 0 0 0 0,0 0 1 0 0,0-1-1 0 0,0 1 0 0 0,0-1 0 0 0,0 1 1 0 0,1-1-1 0 0,-1 0 0 0 0,0 0 0 0 0,1 0 1 0 0,-1 0-1 0 0,1 0 0 0 0,-1-1 0 0 0,1 1 1 0 0,2 0-1 0 0,0-1-22 0 0,-1 0 0 0 0,1 0 0 0 0,-1-1 0 0 0,1 0-1 0 0,-1 1 1 0 0,1-1 0 0 0,-1 0 0 0 0,0-1 0 0 0,1 1 0 0 0,-1-1 0 0 0,0 0 0 0 0,0 0 0 0 0,0 0 0 0 0,4-4-1 0 0,-7 5-168 0 0,85-66 836 0 0,-75 57-1353 0 0,-1 0 0 0 0,0-1-1 0 0,-1 0 1 0 0,0-1 0 0 0,11-18-1 0 0,-10 11-5143 0 0,2-2-1691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41.358"/>
    </inkml:context>
    <inkml:brush xml:id="br0">
      <inkml:brushProperty name="width" value="0.05" units="cm"/>
      <inkml:brushProperty name="height" value="0.05" units="cm"/>
      <inkml:brushProperty name="color" value="#004F8B"/>
    </inkml:brush>
  </inkml:definitions>
  <inkml:trace contextRef="#ctx0" brushRef="#br0">14 0 4111 0 0,'-13'13'13876'0'0,"13"-12"-13757"0"0,0 0 0 0 0,-1 0 1 0 0,1 0-1 0 0,0 0 0 0 0,0 0 0 0 0,0 0 0 0 0,0 0 0 0 0,0 0 0 0 0,0 0 0 0 0,1 0 0 0 0,-1 0 0 0 0,0 0 0 0 0,0 0 1 0 0,1 0-1 0 0,-1-1 0 0 0,0 1 0 0 0,2 2 0 0 0,-1-2-774 0 0,0 1 0 0 0,0-1 0 0 0,0 0 0 0 0,1 0 0 0 0,-1 0 0 0 0,0 0 0 0 0,1 0 1 0 0,1 1-1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10.581"/>
    </inkml:context>
    <inkml:brush xml:id="br0">
      <inkml:brushProperty name="width" value="0.05" units="cm"/>
      <inkml:brushProperty name="height" value="0.05" units="cm"/>
      <inkml:brushProperty name="color" value="#004F8B"/>
    </inkml:brush>
  </inkml:definitions>
  <inkml:trace contextRef="#ctx0" brushRef="#br0">1 16 16759 0 0,'0'0'1746'0'0,"9"-3"1646"0"0,7 1 183 0 0,-15 2-2293 0 0,2 0-201 0 0,45-3 2413 0 0,25-3-3523 0 0,-72 6-70 0 0,0 0-1 0 0,0-1 0 0 0,0 1 1 0 0,0 0-1 0 0,0 0 0 0 0,0 0 1 0 0,0 0-1 0 0,0 0 0 0 0,0 0 1 0 0,0 0-1 0 0,0 0 0 0 0,0 0 1 0 0,-1 0-1 0 0,1 0 0 0 0,0 1 0 0 0,0-1 1 0 0,0 0-1 0 0,0 1 0 0 0,0-1 1 0 0,0 1-1 0 0,0-1 0 0 0,-1 1 1 0 0,1-1-1 0 0,0 1 0 0 0,0 0 1 0 0,-1-1-1 0 0,1 1 0 0 0,0 0 1 0 0,-1-1-1 0 0,1 1 0 0 0,-1 0 1 0 0,1 0-1 0 0,-1 0 0 0 0,1 0 1 0 0,-1-1-1 0 0,1 1 0 0 0,-1 0 0 0 0,0 0 1 0 0,0 0-1 0 0,1 0 0 0 0,-1 1 1 0 0,4 21-454 0 0,2 24 1 0 0,-6-33 591 0 0,2 0 1 0 0,0 0 0 0 0,0-1 0 0 0,2 1 0 0 0,-1-1-1 0 0,7 15 1 0 0,49 106 592 0 0,-50-107-594 0 0,-1 1-1 0 0,-1-1 1 0 0,-2 1-1 0 0,3 34 1 0 0,-2 114 150 0 0,-6-164-144 0 0,0 9 648 0 0,-4 37 0 0 0,3-53-589 0 0,0 1 0 0 0,0-1 0 0 0,-1 0 0 0 0,1 0 0 0 0,-1 0 1 0 0,0 0-1 0 0,-1 0 0 0 0,1 0 0 0 0,-1 0 0 0 0,0-1 0 0 0,0 1 0 0 0,-5 4 0 0 0,8-9-91 0 0,0 0 0 0 0,1 0 1 0 0,-1 0-1 0 0,0 0 0 0 0,0 0 0 0 0,0 0 0 0 0,0 0 1 0 0,0 0-1 0 0,0 0 0 0 0,0 0 0 0 0,0 0 0 0 0,0 0 1 0 0,0 0-1 0 0,0 1 0 0 0,0-1 0 0 0,0 0 0 0 0,0 0 0 0 0,0 0 1 0 0,0 0-1 0 0,0 0 0 0 0,0 0 0 0 0,0 0 0 0 0,0 0 1 0 0,0 0-1 0 0,0 0 0 0 0,0 0 0 0 0,0 0 0 0 0,1 0 1 0 0,-1 0-1 0 0,0 0 0 0 0,0 0 0 0 0,0 1 0 0 0,0-1 0 0 0,-1 0 1 0 0,1 0-1 0 0,0 0 0 0 0,0 0 0 0 0,0 0 0 0 0,0 0 1 0 0,0 0-1 0 0,0 0 0 0 0,0 0 0 0 0,0 0 0 0 0,0 0 1 0 0,12-4 902 0 0,15-10 325 0 0,-4-1-1240 0 0,-18 11 0 0 0,1 0 0 0 0,1 0 0 0 0,-1 0 0 0 0,0 1 0 0 0,1 0 0 0 0,-1 0 0 0 0,1 1 0 0 0,10-2 0 0 0,-16 3 0 0 0,-1 1 0 0 0,0 0 0 0 0,1 0 0 0 0,-1 0 0 0 0,0-1 0 0 0,1 1 0 0 0,-1 0 0 0 0,0 0 0 0 0,1 0 0 0 0,-1 0 0 0 0,1 0 0 0 0,-1 0 0 0 0,0 0 0 0 0,1 0 0 0 0,-1 0 0 0 0,1 0 0 0 0,-1 0 0 0 0,0 0 0 0 0,1 0 0 0 0,-1 1 0 0 0,0-1 0 0 0,1 0 0 0 0,-1 0 0 0 0,0 0 0 0 0,1 1 0 0 0,-1-1 0 0 0,0 0 0 0 0,1 0 0 0 0,-1 0 0 0 0,0 1 0 0 0,5 3 0 0 0,-4-3 0 0 0,-1 0 0 0 0,1 0 0 0 0,-1 0 0 0 0,1 0 0 0 0,-1 0 0 0 0,1 0 0 0 0,-1 0 0 0 0,1 0 0 0 0,-1 0 0 0 0,0 0 0 0 0,0 0 0 0 0,1 0 0 0 0,-1 0 0 0 0,0 0 0 0 0,0 0 0 0 0,0 0 0 0 0,0 0 0 0 0,0 0 0 0 0,0 0 0 0 0,-1 1 0 0 0,1-1 0 0 0,0 0 0 0 0,0 0 0 0 0,-1 0 0 0 0,0 1 0 0 0,0 2 0 0 0,-9 19-157 0 0,2-16-348 0 0,4-5 151 0 0,4-2 321 0 0,0 0-1 0 0,0 1 1 0 0,0-1 0 0 0,-1 0-1 0 0,1 0 1 0 0,0 0 0 0 0,0 0 0 0 0,0 0-1 0 0,0 0 1 0 0,0 0 0 0 0,0 0-1 0 0,0 0 1 0 0,-1 1 0 0 0,1-1-1 0 0,0 0 1 0 0,0 0 0 0 0,0 0-1 0 0,0 0 1 0 0,0 0 0 0 0,0 0-1 0 0,-1 0 1 0 0,1 0 0 0 0,0 0 0 0 0,0 0-1 0 0,0 0 1 0 0,0 0 0 0 0,0 0-1 0 0,-1 0 1 0 0,1 0 0 0 0,0 0-1 0 0,0 0 1 0 0,0 0 0 0 0,0 0-1 0 0,0 0 1 0 0,-1 0 0 0 0,1 0-1 0 0,0 0 1 0 0,0-1 0 0 0,0 1 0 0 0,0 0-1 0 0,0 0 1 0 0,0 0 0 0 0,0 0-1 0 0,-1 0 1 0 0,1 0 0 0 0,0 0-1 0 0,0 0 1 0 0,0-1 0 0 0,0 1-1 0 0,0 0 1 0 0,0 0 0 0 0,0 0 0 0 0,0 0-1 0 0,0 0 1 0 0,0 0 0 0 0,0-1-1 0 0,0-9-4679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3.499"/>
    </inkml:context>
    <inkml:brush xml:id="br0">
      <inkml:brushProperty name="width" value="0.05" units="cm"/>
      <inkml:brushProperty name="height" value="0.05" units="cm"/>
      <inkml:brushProperty name="color" value="#004F8B"/>
    </inkml:brush>
  </inkml:definitions>
  <inkml:trace contextRef="#ctx0" brushRef="#br0">1 1 2015 0 0,'9'6'4003'0'0,"-3"-1"-3261"0"0,-1 0 1 0 0,0 0-1 0 0,0 1 0 0 0,-1 0 1 0 0,0 0-1 0 0,0 0 0 0 0,0 0 1 0 0,-1 1-1 0 0,1 0 0 0 0,-2-1 1 0 0,5 15-1 0 0,0 10 628 0 0,-1 1 1 0 0,-2 0-1 0 0,1 54 0 0 0,-12 97 1401 0 0,-10-40-458 0 0,-1 5 488 0 0,18-83-942 0 0,1-65-1832 0 0,0 1 0 0 0,0-1 0 0 0,0 0 0 0 0,0 0 0 0 0,0 0 0 0 0,0 0 0 0 0,0 0 0 0 0,1-1 0 0 0,-1 1 1 0 0,0 0-1 0 0,0 0 0 0 0,0-1 0 0 0,1 0 0 0 0,2-1-25 0 0,0-1 0 0 0,-1 1 0 0 0,1-1 0 0 0,-1 0 1 0 0,0 0-1 0 0,0 0 0 0 0,0-1 0 0 0,0 1 0 0 0,-1-1 0 0 0,1 1 1 0 0,2-7-1 0 0,4-8-4 0 0,8-24 0 0 0,-9 21 1 0 0,22-60-248 0 0,-14 38-47 0 0,1 0 1 0 0,2 1-1 0 0,26-41 0 0 0,-44 80 275 0 0,1 0 0 0 0,0 1 0 0 0,0-1-1 0 0,0 1 1 0 0,0-1 0 0 0,1 1 0 0 0,-1 0 0 0 0,1-1 0 0 0,-1 1 0 0 0,1 1-1 0 0,0-1 1 0 0,0 0 0 0 0,3-1 0 0 0,0 6-39 0 0,-3 3 55 0 0,-1 0-1 0 0,0 0 1 0 0,0 1 0 0 0,0-1-1 0 0,-1 1 1 0 0,0 0 0 0 0,0 7-1 0 0,0-1 66 0 0,4 34 135 0 0,-2-18 398 0 0,11 49 1 0 0,-10-63-503 0 0,-3-8-28 0 0,1 0 0 0 0,0 1 1 0 0,0-1-1 0 0,1 0 0 0 0,0 0 0 0 0,4 7 0 0 0,6 0-47 0 0,-11-13-71 0 0,-1 0 0 0 0,1 0 0 0 0,0 0-1 0 0,-1 0 1 0 0,1 0 0 0 0,0 0 0 0 0,0-1 0 0 0,0 1 0 0 0,0-1 0 0 0,0 1-1 0 0,0-1 1 0 0,0 1 0 0 0,0-1 0 0 0,0 0 0 0 0,0 0 0 0 0,0 0-1 0 0,3-1 1 0 0,-2 0-149 0 0,0 0 0 0 0,-1 0 0 0 0,1 0-1 0 0,0 0 1 0 0,0 0 0 0 0,-1-1 0 0 0,1 1 0 0 0,-1-1-1 0 0,1 0 1 0 0,3-3 0 0 0,0-2-347 0 0,1-1-1 0 0,-1 1 0 0 0,0-1 1 0 0,-1-1-1 0 0,0 1 1 0 0,4-10-1 0 0,-3 6-22 0 0,-1-1 0 0 0,0 1 0 0 0,0-1-1 0 0,-2-1 1 0 0,0 1 0 0 0,0 0 0 0 0,-1-1 0 0 0,-1 1 0 0 0,0-1-1 0 0,-2-24 1 0 0,0 25 639 0 0,-1-10 166 0 0,2 22-87 0 0,-14 9 1512 0 0,11 0-1205 0 0,-5 9 380 0 0,2-1 1 0 0,0 1-1 0 0,1 0 0 0 0,1 1 1 0 0,0 0-1 0 0,-1 22 1 0 0,4-25-196 0 0,1 1 0 0 0,3 18-1 0 0,-2-29-473 0 0,0-1 0 0 0,-1 0-1 0 0,2 1 1 0 0,-1-1-1 0 0,0 0 1 0 0,1 1-1 0 0,0-1 1 0 0,0 0-1 0 0,0 0 1 0 0,0-1 0 0 0,1 1-1 0 0,3 4 1 0 0,-5-7-121 0 0,0 0 1 0 0,0 0 0 0 0,0-1 0 0 0,1 1-1 0 0,-1 0 1 0 0,0-1 0 0 0,1 1 0 0 0,-1 0-1 0 0,0-1 1 0 0,1 0 0 0 0,-1 1-1 0 0,0-1 1 0 0,1 0 0 0 0,-1 1 0 0 0,1-1-1 0 0,-1 0 1 0 0,1 0 0 0 0,-1 0 0 0 0,0-1-1 0 0,1 1 1 0 0,-1 0 0 0 0,1 0-1 0 0,-1-1 1 0 0,1 1 0 0 0,-1-1 0 0 0,0 1-1 0 0,0-1 1 0 0,1 0 0 0 0,-1 1 0 0 0,0-1-1 0 0,0 0 1 0 0,1 0 0 0 0,0-1 0 0 0,4-3 10 0 0,0 0 0 0 0,0-1 0 0 0,-1 0 0 0 0,8-9 1 0 0,-4 2 7 0 0,0 1 0 0 0,-1-1 1 0 0,0 0-1 0 0,-1 0 0 0 0,0-1 1 0 0,-1 0-1 0 0,6-22 0 0 0,-11 31-153 0 0,-1 0 0 0 0,1 0 0 0 0,-1 0 0 0 0,0 1 0 0 0,0-1 0 0 0,0 0-1 0 0,-1 0 1 0 0,0 1 0 0 0,0-1 0 0 0,0 0 0 0 0,0 1 0 0 0,-4-8 0 0 0,5 11-136 0 0,-1 0-1 0 0,1 0 1 0 0,-1 1 0 0 0,1-1 0 0 0,-1 0 0 0 0,0 1-1 0 0,1-1 1 0 0,-1 0 0 0 0,0 1 0 0 0,1-1 0 0 0,-1 1 0 0 0,0-1-1 0 0,0 1 1 0 0,1-1 0 0 0,-1 1 0 0 0,0 0 0 0 0,0-1-1 0 0,0 1 1 0 0,0 0 0 0 0,0 0 0 0 0,0-1 0 0 0,1 1 0 0 0,-1 0-1 0 0,0 0 1 0 0,0 0 0 0 0,-1 0 0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3.850"/>
    </inkml:context>
    <inkml:brush xml:id="br0">
      <inkml:brushProperty name="width" value="0.05" units="cm"/>
      <inkml:brushProperty name="height" value="0.05" units="cm"/>
      <inkml:brushProperty name="color" value="#004F8B"/>
    </inkml:brush>
  </inkml:definitions>
  <inkml:trace contextRef="#ctx0" brushRef="#br0">44 15 10191 0 0,'-16'47'2708'0'0,"8"-25"1132"0"0,-9 41 0 0 0,16-56-3322 0 0,0 0 1 0 0,1 0-1 0 0,-1 0 0 0 0,1-1 0 0 0,0 1 0 0 0,1 0 0 0 0,0 0 1 0 0,0 0-1 0 0,0 0 0 0 0,4 9 0 0 0,-4-14-376 0 0,0 1-1 0 0,0-1 1 0 0,0 0-1 0 0,0 0 1 0 0,1 0-1 0 0,-1 0 1 0 0,0 0-1 0 0,1 0 1 0 0,0 0-1 0 0,-1-1 1 0 0,1 1 0 0 0,0-1-1 0 0,0 1 1 0 0,2 1-1 0 0,-2-2-77 0 0,-1-1-1 0 0,1 1 1 0 0,0 0-1 0 0,-1-1 1 0 0,1 1-1 0 0,0-1 0 0 0,-1 0 1 0 0,1 0-1 0 0,0 0 1 0 0,-1 0-1 0 0,1 0 1 0 0,0 0-1 0 0,-1 0 1 0 0,1 0-1 0 0,0 0 1 0 0,-1-1-1 0 0,1 1 1 0 0,0-1-1 0 0,-1 0 1 0 0,3 0-1 0 0,16-8 356 0 0,-13 6-317 0 0,1 0 0 0 0,-1-1 0 0 0,0 0 0 0 0,0 0 0 0 0,8-7 0 0 0,-6 4-52 0 0,0-1-1 0 0,-1 0 1 0 0,0 0 0 0 0,0-1 0 0 0,-1 0 0 0 0,0-1-1 0 0,-1 1 1 0 0,0-1 0 0 0,-1-1 0 0 0,1 1 0 0 0,-2-1-1 0 0,0 0 1 0 0,4-13 0 0 0,-7 21-60 0 0,-1 0 0 0 0,1 0 0 0 0,-1 0 0 0 0,1 0 0 0 0,-1 0 0 0 0,0 0 0 0 0,0 0 0 0 0,0 0 0 0 0,0 0 0 0 0,-1 0 0 0 0,0-4 0 0 0,0 5-18 0 0,0 0-1 0 0,0 0 1 0 0,0 1 0 0 0,0-1-1 0 0,0 1 1 0 0,0-1-1 0 0,-1 1 1 0 0,1-1 0 0 0,0 1-1 0 0,-1 0 1 0 0,1 0-1 0 0,-1 0 1 0 0,0 0-1 0 0,1 0 1 0 0,-1 0 0 0 0,0 0-1 0 0,0 0 1 0 0,1 0-1 0 0,-3 0 1 0 0,-27-11-2177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4.199"/>
    </inkml:context>
    <inkml:brush xml:id="br0">
      <inkml:brushProperty name="width" value="0.05" units="cm"/>
      <inkml:brushProperty name="height" value="0.05" units="cm"/>
      <inkml:brushProperty name="color" value="#004F8B"/>
    </inkml:brush>
  </inkml:definitions>
  <inkml:trace contextRef="#ctx0" brushRef="#br0">94 0 8175 0 0,'5'5'419'0'0,"0"1"0"0"0,0-1-1 0 0,0 1 1 0 0,-1 0 0 0 0,0 0-1 0 0,5 11 1 0 0,17 43 7068 0 0,-21-47-6010 0 0,2 2-150 0 0,-5-12-919 0 0,-1-1 0 0 0,1 1 0 0 0,-1 0 1 0 0,0 0-1 0 0,0 0 0 0 0,0 0 1 0 0,0 0-1 0 0,-1 0 0 0 0,1 1 0 0 0,-1-1 1 0 0,0 0-1 0 0,1 0 0 0 0,-2 6 0 0 0,1-8 51 0 0,-15 11 805 0 0,12-10-1130 0 0,0 0 1 0 0,1 0-1 0 0,-1-1 0 0 0,0 1 0 0 0,-1-1 0 0 0,1 1 1 0 0,0-1-1 0 0,0 0 0 0 0,-7 1 0 0 0,-33 3 646 0 0,26-4-558 0 0,14 0-293 0 0,0-1 1 0 0,0 0-1 0 0,-1-1 0 0 0,1 1 0 0 0,0 0 1 0 0,0-1-1 0 0,0 0 0 0 0,0 0 0 0 0,-4-1 1 0 0,-13-10-8362 0 0,8 2-1041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4.548"/>
    </inkml:context>
    <inkml:brush xml:id="br0">
      <inkml:brushProperty name="width" value="0.05" units="cm"/>
      <inkml:brushProperty name="height" value="0.05" units="cm"/>
      <inkml:brushProperty name="color" value="#004F8B"/>
    </inkml:brush>
  </inkml:definitions>
  <inkml:trace contextRef="#ctx0" brushRef="#br0">1 19 5727 0 0,'2'-3'246'0'0,"-1"3"-213"0"0,0-1 0 0 0,-1 0-1 0 0,1 0 1 0 0,-1 1-1 0 0,1-1 1 0 0,-1 0-1 0 0,3-10 8774 0 0,3 20-6434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4.975"/>
    </inkml:context>
    <inkml:brush xml:id="br0">
      <inkml:brushProperty name="width" value="0.05" units="cm"/>
      <inkml:brushProperty name="height" value="0.05" units="cm"/>
      <inkml:brushProperty name="color" value="#004F8B"/>
    </inkml:brush>
  </inkml:definitions>
  <inkml:trace contextRef="#ctx0" brushRef="#br0">9 1 4175 0 0,'3'4'302'0'0,"0"1"-1"0"0,-1 0 0 0 0,1-1 1 0 0,-1 1-1 0 0,0 1 0 0 0,0-1 1 0 0,-1 0-1 0 0,1 0 0 0 0,0 8 1 0 0,3 53 6939 0 0,-5-51-6154 0 0,0 10 1077 0 0,-2 1 1 0 0,-9 48 0 0 0,5-40-1094 0 0,-4-4-328 0 0,4-13-646 0 0,5-15-295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5.558"/>
    </inkml:context>
    <inkml:brush xml:id="br0">
      <inkml:brushProperty name="width" value="0.05" units="cm"/>
      <inkml:brushProperty name="height" value="0.05" units="cm"/>
      <inkml:brushProperty name="color" value="#004F8B"/>
    </inkml:brush>
  </inkml:definitions>
  <inkml:trace contextRef="#ctx0" brushRef="#br0">1 1 4143 0 0,'0'0'1215'0'0,"2"0"-346"0"0,36-1 3458 0 0,-35 2-3907 0 0,-1 0 0 0 0,1 0 0 0 0,-1 0 0 0 0,1 0 0 0 0,-1 0 0 0 0,0 1 1 0 0,0-1-1 0 0,1 1 0 0 0,-1-1 0 0 0,0 1 0 0 0,0 0 0 0 0,0 0 0 0 0,-1-1 0 0 0,1 2 0 0 0,0-1 0 0 0,1 3 0 0 0,1 1-52 0 0,-1 0 0 0 0,1 0 0 0 0,-1 0-1 0 0,-1 0 1 0 0,4 9 0 0 0,-4-4 47 0 0,0-1 0 0 0,0 1 0 0 0,-1 0 0 0 0,-1 0 0 0 0,0 11 0 0 0,-9 55 806 0 0,5-47-804 0 0,-22 92 1205 0 0,4-23 589 0 0,22-97-1484 0 0,15-12-311 0 0,-11 6-386 0 0,0 0 0 0 0,0 0 0 0 0,-1-1 1 0 0,0 1-1 0 0,0-1 0 0 0,0 0 0 0 0,4-8 1 0 0,14-43-34 0 0,-12 32-16 0 0,8-25-185 0 0,-10 24-8 0 0,2 1-1 0 0,1 0 0 0 0,1 0 1 0 0,21-33-1 0 0,-20 43 233 0 0,-12 13-3 0 0,1 1 0 0 0,-1-1-1 0 0,1 1 1 0 0,0 0 0 0 0,-1 0 0 0 0,1-1 0 0 0,0 1-1 0 0,0 0 1 0 0,-1 0 0 0 0,1 0 0 0 0,0-1 0 0 0,-1 1-1 0 0,1 0 1 0 0,0 0 0 0 0,0 0 0 0 0,-1 0-1 0 0,1 0 1 0 0,0 1 0 0 0,-1-1 0 0 0,1 0 0 0 0,0 0-1 0 0,1 1 1 0 0,15 7 289 0 0,-14-7-234 0 0,6 4 92 0 0,1 0 16 0 0,0 0 0 0 0,0 1 0 0 0,10 8 0 0 0,-19-13-175 0 0,0 1 0 0 0,0 0 1 0 0,1 0-1 0 0,-1-1 0 0 0,0 1 0 0 0,-1 0 1 0 0,1 0-1 0 0,0 0 0 0 0,-1 0 0 0 0,2 4 0 0 0,-1-2-2 0 0,2 11-124 0 0,0 1-1 0 0,-1-1 1 0 0,0 20 0 0 0,0-5-103 0 0,0 4-212 0 0,4 36-264 0 0,-2-23 688 0 0,-4-41 26 0 0,0 0 0 0 0,0 1 0 0 0,1-1-1 0 0,-1 0 1 0 0,1 0 0 0 0,1 0 0 0 0,-1 0 0 0 0,1 0 0 0 0,0 0 0 0 0,1-1 0 0 0,5 10-1 0 0,-3-4 59 0 0,0 1 0 0 0,-1 0 0 0 0,0-1 0 0 0,-1 1 0 0 0,3 19 0 0 0,-1-11-248 0 0,13 61 120 0 0,42 218-186 0 0,-52-240 209 0 0,-2 1 1 0 0,-3 0-1 0 0,-4 62 0 0 0,-2-87 121 0 0,-8 41 0 0 0,9-64-57 0 0,-2 1 0 0 0,1-1 0 0 0,-1 0 0 0 0,-1-1-1 0 0,0 1 1 0 0,-12 19 0 0 0,14-27-3 0 0,-1 0-1 0 0,1 1 1 0 0,-1-2 0 0 0,0 1-1 0 0,0 0 1 0 0,0-1 0 0 0,-1 0 0 0 0,1 0-1 0 0,-1 0 1 0 0,0 0 0 0 0,0-1-1 0 0,0 0 1 0 0,0 0 0 0 0,0 0-1 0 0,0-1 1 0 0,0 1 0 0 0,-1-1-1 0 0,1 0 1 0 0,0-1 0 0 0,-1 0-1 0 0,1 1 1 0 0,-1-2 0 0 0,1 1-1 0 0,-9-2 1 0 0,9 1-1 0 0,0 0 0 0 0,-1 0 1 0 0,1-1-1 0 0,0 0 0 0 0,-1 0 0 0 0,1 0 0 0 0,0-1 0 0 0,1 1 1 0 0,-1-1-1 0 0,0-1 0 0 0,1 1 0 0 0,-1 0 0 0 0,1-1 0 0 0,0 0 1 0 0,1 0-1 0 0,-1 0 0 0 0,1-1 0 0 0,-1 1 0 0 0,1-1 0 0 0,0 0 1 0 0,1 0-1 0 0,-1 0 0 0 0,-2-8 0 0 0,3 3-11 0 0,0 0 0 0 0,1 0 1 0 0,0 0-1 0 0,0 0 0 0 0,1 0 0 0 0,1 0 0 0 0,0 0 1 0 0,0 0-1 0 0,5-16 0 0 0,2-5 91 0 0,21-48 0 0 0,-11 41 311 0 0,43-70 0 0 0,-19 38 249 0 0,17-46-91 0 0,11-20-231 0 0,-51 100-316 0 0,-13 25-310 0 0,0-1 0 0 0,0 1 0 0 0,2 0 0 0 0,14-18 0 0 0,-2 9-7208 0 0,0-1-2598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5.954"/>
    </inkml:context>
    <inkml:brush xml:id="br0">
      <inkml:brushProperty name="width" value="0.05" units="cm"/>
      <inkml:brushProperty name="height" value="0.05" units="cm"/>
      <inkml:brushProperty name="color" value="#004F8B"/>
    </inkml:brush>
  </inkml:definitions>
  <inkml:trace contextRef="#ctx0" brushRef="#br0">264 1 7135 0 0,'1'10'373'0'0,"1"0"0"0"0,-1 0-1 0 0,0 0 1 0 0,-1 0-1 0 0,0 1 1 0 0,-1-1-1 0 0,0 0 1 0 0,-1 0 0 0 0,0 0-1 0 0,0 0 1 0 0,-8 18-1 0 0,4-13 667 0 0,-1 0 0 0 0,0-1 0 0 0,-1 0-1 0 0,-1-1 1 0 0,0 0 0 0 0,-21 23 0 0 0,21-27-892 0 0,0-1 0 0 0,0 0-1 0 0,-1-1 1 0 0,1 0 0 0 0,-1-1 0 0 0,-1 0 0 0 0,-20 9 0 0 0,26-16-275 0 0,1-1-36 0 0,0 0 0 0 0,0-1 1 0 0,1 1-1 0 0,-1-1 1 0 0,1 0-1 0 0,0 0 0 0 0,0 0 1 0 0,0 0-1 0 0,0-1 1 0 0,0 1-1 0 0,-2-6 0 0 0,0 1-1277 0 0,1 0-1 0 0,1-1 0 0 0,-1 0 0 0 0,-3-15 1 0 0,0-2-3241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6.364"/>
    </inkml:context>
    <inkml:brush xml:id="br0">
      <inkml:brushProperty name="width" value="0.05" units="cm"/>
      <inkml:brushProperty name="height" value="0.05" units="cm"/>
      <inkml:brushProperty name="color" value="#004F8B"/>
    </inkml:brush>
  </inkml:definitions>
  <inkml:trace contextRef="#ctx0" brushRef="#br0">0 41 2303 0 0,'5'-3'25'0'0,"-1"-1"-1"0"0,1 1 0 0 0,0 0 1 0 0,0 1-1 0 0,0-1 0 0 0,0 1 0 0 0,10-2 1 0 0,39-8 1305 0 0,-46 11-727 0 0,6-1 400 0 0,0 1 0 0 0,0 0-1 0 0,0 2 1 0 0,-1-1-1 0 0,1 2 1 0 0,0 0-1 0 0,0 0 1 0 0,-1 1 0 0 0,1 1-1 0 0,-1 0 1 0 0,0 1-1 0 0,13 7 1 0 0,-2 0 577 0 0,-1 1 1 0 0,-1 1 0 0 0,-1 1-1 0 0,0 1 1 0 0,28 28-1 0 0,75 89 3222 0 0,-105-111-4338 0 0,-9-11-307 0 0,30 32 400 0 0,-35-38-788 0 0,0-1 0 0 0,0 0 0 0 0,0 0 0 0 0,0-1 0 0 0,1 0 0 0 0,10 5 0 0 0,-4-5-7341 0 0,2-4-2624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6.869"/>
    </inkml:context>
    <inkml:brush xml:id="br0">
      <inkml:brushProperty name="width" value="0.05" units="cm"/>
      <inkml:brushProperty name="height" value="0.05" units="cm"/>
      <inkml:brushProperty name="color" value="#004F8B"/>
    </inkml:brush>
  </inkml:definitions>
  <inkml:trace contextRef="#ctx0" brushRef="#br0">172 1 9215 0 0,'-1'2'167'0'0,"0"1"0"0"0,0 0 0 0 0,1 0 0 0 0,-1-1 0 0 0,1 1 0 0 0,-1 0-1 0 0,1 0 1 0 0,0 0 0 0 0,1 4 0 0 0,4 28 2684 0 0,-3-25-1640 0 0,0 2-39 0 0,0 0 0 0 0,1 0 0 0 0,0-1 0 0 0,1 1 1 0 0,11 21-1 0 0,-12-28-869 0 0,0 0 0 0 0,0 0 0 0 0,1-1 0 0 0,0 1 0 0 0,-1-1 0 0 0,1 0 1 0 0,1 0-1 0 0,-1 0 0 0 0,0-1 0 0 0,1 0 0 0 0,0 1 0 0 0,0-2 0 0 0,0 1 1 0 0,10 4-1 0 0,15 2 596 0 0,13 6 83 0 0,-43-15-955 0 0,1 0 0 0 0,-1 1 0 0 0,1-1 1 0 0,-1 0-1 0 0,1 1 0 0 0,-1-1 0 0 0,0 0 0 0 0,1 1 0 0 0,-1-1 0 0 0,0 1 0 0 0,1-1 0 0 0,-1 1 0 0 0,0-1 1 0 0,1 1-1 0 0,-1-1 0 0 0,0 1 0 0 0,0-1 0 0 0,0 1 0 0 0,1 0 0 0 0,-1-1 0 0 0,0 1 0 0 0,0-1 1 0 0,0 1-1 0 0,0-1 0 0 0,0 1 0 0 0,0 0 0 0 0,0 0 0 0 0,-5 15 204 0 0,4-13-125 0 0,-2 4-6 0 0,0-1 0 0 0,0 1 0 0 0,-1-1 1 0 0,0 0-1 0 0,0 0 0 0 0,-1 0 0 0 0,0 0 0 0 0,0-1 0 0 0,0 0 0 0 0,-1 0 0 0 0,1 0 0 0 0,-1-1 1 0 0,0 0-1 0 0,0 0 0 0 0,-1 0 0 0 0,-7 2 0 0 0,1 1 123 0 0,-2-2 0 0 0,1 0 0 0 0,0 0 1 0 0,-1-1-1 0 0,0-1 0 0 0,-28 2 0 0 0,36-4-217 0 0,0-1 0 0 0,1 0 0 0 0,-1-1 0 0 0,0 1 0 0 0,1-1 0 0 0,-1 0 0 0 0,-6-3 0 0 0,10 3-22 0 0,-1 0 0 0 0,1-1 0 0 0,0 0 0 0 0,0 0 0 0 0,0 0 0 0 0,0 0 0 0 0,0 0 0 0 0,0 0 0 0 0,1-1 0 0 0,-1 0 0 0 0,1 1 0 0 0,-1-1 0 0 0,1 0 0 0 0,-3-6 0 0 0,1 2-416 0 0,1 0 0 0 0,-1-1 0 0 0,2 0 0 0 0,-1 0 0 0 0,1 0 0 0 0,0 0-1 0 0,-1-11 1 0 0,2-33-7951 0 0,3 11-569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7.217"/>
    </inkml:context>
    <inkml:brush xml:id="br0">
      <inkml:brushProperty name="width" value="0.05" units="cm"/>
      <inkml:brushProperty name="height" value="0.05" units="cm"/>
      <inkml:brushProperty name="color" value="#004F8B"/>
    </inkml:brush>
  </inkml:definitions>
  <inkml:trace contextRef="#ctx0" brushRef="#br0">0 7 7567 0 0,'1'-1'52'0'0,"1"1"-1"0"0,-1-1 1 0 0,0 0-1 0 0,1 1 1 0 0,-1-1-1 0 0,0 1 1 0 0,1-1-1 0 0,-1 1 1 0 0,0-1-1 0 0,1 1 1 0 0,-1 0-1 0 0,1 0 1 0 0,-1 0-1 0 0,1 0 1 0 0,-1 0-1 0 0,0 0 1 0 0,1 0-1 0 0,-1 0 1 0 0,1 1-1 0 0,1 0 1 0 0,-1 0 244 0 0,-1 0 1 0 0,1 0-1 0 0,0 0 1 0 0,0 0 0 0 0,-1 1-1 0 0,1-1 1 0 0,-1 0 0 0 0,0 1-1 0 0,1-1 1 0 0,-1 1 0 0 0,0 0-1 0 0,2 3 1 0 0,2 4 1175 0 0,-1 1 1 0 0,0 0 0 0 0,-1 0-1 0 0,3 15 1 0 0,-6-25-1443 0 0,8 40 2158 0 0,-1-1 1 0 0,-2 1-1 0 0,-1 48 0 0 0,-17 122 981 0 0,0-110-2895 0 0,3-32-49 0 0,2 0-1 0 0,4 109 0 0 0,5-171-3239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15.800"/>
    </inkml:context>
    <inkml:brush xml:id="br0">
      <inkml:brushProperty name="width" value="0.05" units="cm"/>
      <inkml:brushProperty name="height" value="0.05" units="cm"/>
      <inkml:brushProperty name="color" value="#004F8B"/>
    </inkml:brush>
  </inkml:definitions>
  <inkml:trace contextRef="#ctx0" brushRef="#br0">1222 1 4319 0 0,'-3'0'1591'0'0,"-1"0"-1"0"0,1 1 0 0 0,0-1 0 0 0,0 1 1 0 0,-1 0-1 0 0,-5 2 0 0 0,-18 12 2429 0 0,19-8-3409 0 0,0 0 0 0 0,0 1 0 0 0,-11 12 0 0 0,-13 22 530 0 0,-23 25-926 0 0,-19 20 1651 0 0,-12 11-414 0 0,63-76-1215 0 0,-1-1 0 0 0,-52 35 0 0 0,-62 26 104 0 0,54-34 415 0 0,-207 139 549 0 0,130-73-732 0 0,101-79 1269 0 0,59-34-1702 0 0,0-1-106 0 0,0 0 0 0 0,0 1 0 0 0,0-1 0 0 0,0 0 0 0 0,0 1 0 0 0,0-1 0 0 0,-1 1 0 0 0,1-1 0 0 0,0 1 0 0 0,0-1 0 0 0,1 1 0 0 0,-3 1 0 0 0,1-1 49 0 0,2 0-158 0 0,11-13-1779 0 0,2-2-1418 0 0,-2 3-4222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7.630"/>
    </inkml:context>
    <inkml:brush xml:id="br0">
      <inkml:brushProperty name="width" value="0.05" units="cm"/>
      <inkml:brushProperty name="height" value="0.05" units="cm"/>
      <inkml:brushProperty name="color" value="#004F8B"/>
    </inkml:brush>
  </inkml:definitions>
  <inkml:trace contextRef="#ctx0" brushRef="#br0">3 413 5927 0 0,'-2'-1'2054'0'0,"2"0"-1933"0"0,0 1 0 0 0,0 0 0 0 0,0 0 0 0 0,0 0-1 0 0,0 0 1 0 0,0-1 0 0 0,0 1 0 0 0,0 0 0 0 0,0 0 0 0 0,0 0-1 0 0,0 0 1 0 0,1-4 2779 0 0,-1 4-2779 0 0,1 0-1 0 0,-1 0 1 0 0,0 0 0 0 0,0 0 0 0 0,0 0 0 0 0,0 0 0 0 0,1 0-1 0 0,-1 0 1 0 0,0 0 0 0 0,0 0 0 0 0,0 0 0 0 0,0 0-1 0 0,1 0 1 0 0,-1 0 0 0 0,0 0 0 0 0,19-7 4558 0 0,-8 3-2949 0 0,-2 1-293 0 0,0-1 0 0 0,18-4 0 0 0,1 0 402 0 0,5 0-448 0 0,13-5-463 0 0,43-15-89 0 0,-19 8-964 0 0,-59 16-398 0 0,0 1-1 0 0,0 0 0 0 0,0 1 0 0 0,0 0 0 0 0,1 1 0 0 0,13 0 1 0 0,-21 1 276 0 0,0 0 0 0 0,0 0 1 0 0,0 1-1 0 0,-1-1 0 0 0,1 1 1 0 0,0 0-1 0 0,0 0 0 0 0,-1 0 1 0 0,1 1-1 0 0,0 0 0 0 0,-1-1 1 0 0,0 1-1 0 0,1 0 0 0 0,-1 1 1 0 0,0-1-1 0 0,0 0 0 0 0,0 1 1 0 0,0 0-1 0 0,-1 0 1 0 0,1 0-1 0 0,2 4 0 0 0,-1 0 251 0 0,-1 0 0 0 0,0 0 0 0 0,0 0-1 0 0,-1 1 1 0 0,1-1 0 0 0,-2 0 0 0 0,1 1 0 0 0,-1-1 0 0 0,0 1-1 0 0,-1 0 1 0 0,0-1 0 0 0,0 1 0 0 0,-1 0 0 0 0,-1 7 0 0 0,-2 8 538 0 0,-3 35 1 0 0,0 1 270 0 0,-6 8 71 0 0,-6 45 584 0 0,18-105-1407 0 0,-1-7-242 0 0,1-13-415 0 0,6-10-2235 0 0,-2 8-1474 0 0,1-9-3107 0 0</inkml:trace>
  <inkml:trace contextRef="#ctx0" brushRef="#br0" timeOffset="1">586 0 4111 0 0,'0'0'368'0'0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8.009"/>
    </inkml:context>
    <inkml:brush xml:id="br0">
      <inkml:brushProperty name="width" value="0.05" units="cm"/>
      <inkml:brushProperty name="height" value="0.05" units="cm"/>
      <inkml:brushProperty name="color" value="#004F8B"/>
    </inkml:brush>
  </inkml:definitions>
  <inkml:trace contextRef="#ctx0" brushRef="#br0">31 251 2471 0 0,'-19'391'17652'0'0,"11"-285"-15472"0"0,8-105-2157 0 0,-2 19 571 0 0,1 1 0 0 0,1-1 1 0 0,4 37-1 0 0,-4-57-609 0 0,1-1 0 0 0,-1 1 0 0 0,0 0 0 0 0,0 0-1 0 0,0 0 1 0 0,0 0 0 0 0,0-1 0 0 0,0 1 0 0 0,0 0 0 0 0,1 0 0 0 0,-1 0 0 0 0,0 0-1 0 0,0 0 1 0 0,0 0 0 0 0,0-1 0 0 0,1 1 0 0 0,-1 0 0 0 0,0 0 0 0 0,0 0-1 0 0,0 0 1 0 0,1 0 0 0 0,-1 0 0 0 0,0 0 0 0 0,0 0 0 0 0,0 0 0 0 0,1 0 0 0 0,-1 0-1 0 0,0 0 1 0 0,0 0 0 0 0,0 0 0 0 0,1 0 0 0 0,-1 0 0 0 0,0 0 0 0 0,0 0-1 0 0,0 0 1 0 0,1 0 0 0 0,-1 0 0 0 0,0 0 0 0 0,0 0 0 0 0,0 1 0 0 0,0-1 0 0 0,1 0-1 0 0,-1 0 1 0 0,0 0 0 0 0,0 0 0 0 0,0 0 0 0 0,0 1 0 0 0,0-1 0 0 0,1 0-1 0 0,-1 0 1 0 0,0 0 0 0 0,0 0 0 0 0,0 1 0 0 0,0-1 0 0 0,0 0 0 0 0,0 0 0 0 0,0 0-1 0 0,0 1 1 0 0,0-1 0 0 0,0 0 0 0 0,0 0 0 0 0,0 1 0 0 0,10-20-4764 0 0,-9 16 3343 0 0,7-14-6100 0 0</inkml:trace>
  <inkml:trace contextRef="#ctx0" brushRef="#br0" timeOffset="1">219 6 4607 0 0,'0'-1'26'0'0,"0"1"-1"0"0,0 0 0 0 0,0 0 1 0 0,-1-1-1 0 0,1 1 0 0 0,0 0 1 0 0,0 0-1 0 0,0-1 0 0 0,0 1 1 0 0,0 0-1 0 0,0 0 0 0 0,-1 0 1 0 0,1-1-1 0 0,0 1 0 0 0,0 0 1 0 0,0 0-1 0 0,-1 0 0 0 0,1 0 1 0 0,0-1-1 0 0,0 1 0 0 0,0 0 0 0 0,-1 0 1 0 0,1 0-1 0 0,0 0 0 0 0,0 0 1 0 0,-1 0-1 0 0,1 0 0 0 0,0 0 1 0 0,0 0-1 0 0,-1 0 0 0 0,1 0 1 0 0,0 0-1 0 0,0 0 0 0 0,-1 0 1 0 0,1 0-1 0 0,-1 0 0 0 0,1 0 6 0 0,0 0 0 0 0,0 1 0 0 0,-1-1 0 0 0,1 0-1 0 0,0 1 1 0 0,0-1 0 0 0,0 1 0 0 0,0-1 0 0 0,-1 0 0 0 0,1 1-1 0 0,0-1 1 0 0,0 1 0 0 0,0-1 0 0 0,0 0 0 0 0,0 1 0 0 0,0-1 0 0 0,0 1-1 0 0,0-1 1 0 0,0 0 0 0 0,0 1 0 0 0,0-1 0 0 0,0 1 0 0 0,0-1-1 0 0,1 0 1 0 0,-1 1 0 0 0,7 18 666 0 0,-4-13-40 0 0,-1 1-1 0 0,0-1 1 0 0,0 1-1 0 0,1 8 1 0 0,12 144 10239 0 0,-13-14-6579 0 0,-10-47-1562 0 0,-3-17-1684 0 0,-7 71 1611 0 0,15-101-5299 0 0,3 0-3407 0 0,1-28-4023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8.359"/>
    </inkml:context>
    <inkml:brush xml:id="br0">
      <inkml:brushProperty name="width" value="0.05" units="cm"/>
      <inkml:brushProperty name="height" value="0.05" units="cm"/>
      <inkml:brushProperty name="color" value="#004F8B"/>
    </inkml:brush>
  </inkml:definitions>
  <inkml:trace contextRef="#ctx0" brushRef="#br0">63 1 7599 0 0,'0'2'583'0'0,"0"6"-194"0"0,0 0-1 0 0,0 0 1 0 0,-1 0-1 0 0,0-1 1 0 0,-1 1-1 0 0,0 0 1 0 0,-3 10 0 0 0,-5 18 2003 0 0,-28 113 3132 0 0,34-127-4841 0 0,4-21-1499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8.864"/>
    </inkml:context>
    <inkml:brush xml:id="br0">
      <inkml:brushProperty name="width" value="0.05" units="cm"/>
      <inkml:brushProperty name="height" value="0.05" units="cm"/>
      <inkml:brushProperty name="color" value="#004F8B"/>
    </inkml:brush>
  </inkml:definitions>
  <inkml:trace contextRef="#ctx0" brushRef="#br0">86 0 4175 0 0,'-3'6'667'0'0,"0"0"0"0"0,1 0 0 0 0,0 0 0 0 0,0 0 0 0 0,0 1 0 0 0,1-1 0 0 0,0 0 0 0 0,-1 12 0 0 0,0 4 849 0 0,-2-1 0 0 0,0 0 0 0 0,-1 0-1 0 0,-10 22 1 0 0,-1 8 517 0 0,15-48-1850 0 0,-4 15 1159 0 0,0-1-1 0 0,2 1 1 0 0,0 0 0 0 0,-2 27 0 0 0,16-53-930 0 0,0-4-381 0 0,0 0 0 0 0,-1 0 0 0 0,0-1 1 0 0,-1-1-1 0 0,0 0 0 0 0,-1 0 0 0 0,6-17 0 0 0,24-38-31 0 0,-19 35 16 0 0,5-9-158 0 0,-22 40 131 0 0,1-1 1 0 0,0 1 0 0 0,0-1 0 0 0,0 1 0 0 0,0 0 0 0 0,0 0 0 0 0,1 0 0 0 0,5-3 0 0 0,-9 6 13 0 0,0 0 0 0 0,1 0 0 0 0,-1 0 0 0 0,1-1-1 0 0,-1 1 1 0 0,0 0 0 0 0,1 0 0 0 0,-1 0 0 0 0,1 0 0 0 0,-1 0 0 0 0,0 0 0 0 0,1 0 0 0 0,-1 0 0 0 0,1 0 0 0 0,-1 0 0 0 0,0 1 0 0 0,1-1 0 0 0,-1 0 0 0 0,1 0 0 0 0,-1 0 0 0 0,0 0 0 0 0,1 1-1 0 0,-1-1 1 0 0,0 0 0 0 0,1 0 0 0 0,-1 1 0 0 0,0-1 0 0 0,1 0 0 0 0,-1 0 0 0 0,0 1 0 0 0,1-1 0 0 0,-1 0 0 0 0,0 1 0 0 0,0-1 0 0 0,0 0 0 0 0,1 1 0 0 0,-1-1 0 0 0,0 1 0 0 0,0-1 0 0 0,0 0 0 0 0,0 1-1 0 0,0-1 1 0 0,0 1 0 0 0,0-1 0 0 0,0 0 0 0 0,0 1 0 0 0,4 24 36 0 0,-4-21 4 0 0,1 22 192 0 0,-2 0 0 0 0,0 0 1 0 0,-9 41-1 0 0,10-67-221 0 0,0 1-1 0 0,0-1 0 0 0,-1 0 1 0 0,1 1-1 0 0,0-1 1 0 0,0 0-1 0 0,0 1 1 0 0,0-1-1 0 0,0 1 1 0 0,0-1-1 0 0,1 0 1 0 0,-1 1-1 0 0,0-1 0 0 0,0 0 1 0 0,0 1-1 0 0,0-1 1 0 0,0 0-1 0 0,0 1 1 0 0,1-1-1 0 0,-1 0 1 0 0,0 1-1 0 0,0-1 1 0 0,0 0-1 0 0,1 1 0 0 0,-1-1-7 0 0,1 0 0 0 0,-1 0-1 0 0,0 0 1 0 0,0 0 0 0 0,0 0-1 0 0,1 0 1 0 0,-1 0 0 0 0,0 0-1 0 0,0 0 1 0 0,0 0 0 0 0,1 0-1 0 0,-1 0 1 0 0,0 0 0 0 0,0 0-1 0 0,0 0 1 0 0,1 0-1 0 0,-1-1 1 0 0,0 1 0 0 0,0 0-1 0 0,0 0 1 0 0,0 0 0 0 0,1 0-1 0 0,-1 0 1 0 0,0 0 0 0 0,0-1-1 0 0,0 1 1 0 0,0 0 0 0 0,0 0-1 0 0,1 0 1 0 0,-1-1 0 0 0,0 1-1 0 0,0 0 1 0 0,0 0-1 0 0,0 0 1 0 0,0-1 0 0 0,0 1-1 0 0,11-32 306 0 0,-9 27-292 0 0,0 0-1 0 0,0 0 1 0 0,2-11-1 0 0,-3 11-13 0 0,0 0 0 0 0,1 1 0 0 0,0-1 0 0 0,0 0 0 0 0,3-6 0 0 0,24-36 59 0 0,-28 45-64 0 0,0 0 0 0 0,1 0 0 0 0,0 0 0 0 0,-1 0 0 0 0,1 0 0 0 0,0 0 0 0 0,0 1 0 0 0,2-3 0 0 0,-3 4 1 0 0,-1 0 0 0 0,0 0 0 0 0,0 0 0 0 0,0-1 0 0 0,1 1 0 0 0,-1 0 0 0 0,0 0 0 0 0,1 0 0 0 0,-1 0 0 0 0,0-1 0 0 0,0 1 0 0 0,1 0 0 0 0,-1 0 0 0 0,0 0 0 0 0,1 0 0 0 0,-1 0-1 0 0,0 0 1 0 0,1 0 0 0 0,-1 0 0 0 0,0 0 0 0 0,1 0 0 0 0,-1 0 0 0 0,0 0 0 0 0,0 0 0 0 0,1 0 0 0 0,-1 0 0 0 0,0 0 0 0 0,1 1 0 0 0,-1-1 0 0 0,0 0 0 0 0,1 0 0 0 0,-1 0 0 0 0,0 0 0 0 0,0 0 0 0 0,1 1 0 0 0,-1-1 0 0 0,0 0 0 0 0,0 0 0 0 0,0 1 0 0 0,1-1 0 0 0,-1 0 0 0 0,0 0 0 0 0,0 1 0 0 0,0-1 0 0 0,1 1 0 0 0,1 12 78 0 0,-2-12-67 0 0,2 15 32 0 0,-3 25 0 0 0,2 6-4 0 0,-2-47-131 0 0,1 1-1 0 0,0 0 1 0 0,0 0 0 0 0,0 0-1 0 0,0 0 1 0 0,1-1 0 0 0,-1 1-1 0 0,0 0 1 0 0,0 0 0 0 0,0-1-1 0 0,1 1 1 0 0,-1 0 0 0 0,0 0-1 0 0,1-1 1 0 0,-1 1 0 0 0,0 0-1 0 0,1 0 1 0 0,-1-1 0 0 0,1 1-1 0 0,-1-1 1 0 0,1 1-1 0 0,0 0 1 0 0,-1-1 0 0 0,1 1-1 0 0,0-1 1 0 0,-1 1 0 0 0,2 0-1 0 0,-1-1-109 0 0,0-1 0 0 0,0 1 0 0 0,0 0 0 0 0,0 0-1 0 0,0 0 1 0 0,0-1 0 0 0,0 1 0 0 0,0-1 0 0 0,0 1-1 0 0,0 0 1 0 0,0-1 0 0 0,-1 0 0 0 0,1 1 0 0 0,0-1-1 0 0,0 1 1 0 0,0-1 0 0 0,-1 0 0 0 0,1 0 0 0 0,0 1-1 0 0,-1-1 1 0 0,1 0 0 0 0,0-1 0 0 0,6-10-5614 0 0,0-2-1369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39.825"/>
    </inkml:context>
    <inkml:brush xml:id="br0">
      <inkml:brushProperty name="width" value="0.05" units="cm"/>
      <inkml:brushProperty name="height" value="0.05" units="cm"/>
      <inkml:brushProperty name="color" value="#004F8B"/>
    </inkml:brush>
  </inkml:definitions>
  <inkml:trace contextRef="#ctx0" brushRef="#br0">62 13 7599 0 0,'0'0'583'0'0,"0"2"-380"0"0,3 58 5305 0 0,1 16 857 0 0,-6-8-3863 0 0,-8 165 2249 0 0,-16-54-3308 0 0,15-114-863 0 0,-7 126 0 0 0,17-181-571 0 0,1-8-25 0 0,0 1 1 0 0,0-1 0 0 0,0 1-1 0 0,0 0 1 0 0,1-1-1 0 0,-1 1 1 0 0,1-1 0 0 0,-1 1-1 0 0,1 0 1 0 0,1 2 0 0 0,4-12-2243 0 0,-4 2 796 0 0,1 1 0 0 0,-2-1 0 0 0,1 1 1 0 0,0-1-1 0 0,1-8 0 0 0,0-17-6712 0 0</inkml:trace>
  <inkml:trace contextRef="#ctx0" brushRef="#br0" timeOffset="1">21 35 2071 0 0,'3'-4'122'0'0,"-1"1"-1"0"0,2-1 0 0 0,-1 1 1 0 0,0 0-1 0 0,5-4 0 0 0,-5 6 529 0 0,0-1 0 0 0,-1 1-1 0 0,1 0 1 0 0,0-1 0 0 0,0 1 0 0 0,0 1-1 0 0,-1-1 1 0 0,1 0 0 0 0,0 1 0 0 0,0-1-1 0 0,0 1 1 0 0,0 0 0 0 0,0 0 0 0 0,0 0-1 0 0,4 1 1 0 0,0 0 184 0 0,0-1-198 0 0,-1 2 1 0 0,1-1 0 0 0,-1 0 0 0 0,1 1 0 0 0,-1 1 0 0 0,0-1 0 0 0,0 1-1 0 0,0 0 1 0 0,0 0 0 0 0,0 1 0 0 0,-1-1 0 0 0,1 1 0 0 0,-1 1 0 0 0,0-1-1 0 0,0 1 1 0 0,6 8 0 0 0,-8-9-393 0 0,-1 0 0 0 0,0 0-1 0 0,0 0 1 0 0,0 0 0 0 0,-1 1 0 0 0,1-1-1 0 0,-1 1 1 0 0,0-1 0 0 0,0 1 0 0 0,-1 0 0 0 0,1-1-1 0 0,-1 1 1 0 0,0 0 0 0 0,0-1 0 0 0,-1 1-1 0 0,-1 6 1 0 0,-1 5 69 0 0,-1 1 1 0 0,-1-1-1 0 0,-9 20 0 0 0,-30 59 505 0 0,37-82-807 0 0,-1-1 1 0 0,0 0-1 0 0,-1 0 0 0 0,0-1 0 0 0,-13 12 1 0 0,22-23-34 0 0,-1 1-1 0 0,1 0 1 0 0,-1-1 0 0 0,1 1 0 0 0,-1-1 0 0 0,1 0 0 0 0,-1 1 0 0 0,0-1-1 0 0,1 1 1 0 0,-1-1 0 0 0,0 0 0 0 0,1 0 0 0 0,-1 1 0 0 0,0-1 0 0 0,1 0 0 0 0,-1 0-1 0 0,0 0 1 0 0,1 0 0 0 0,-1 1 0 0 0,-1-1 0 0 0,2-1-49 0 0,-1 1 1 0 0,1 0-1 0 0,-1 0 0 0 0,1-1 1 0 0,0 1-1 0 0,-1 0 0 0 0,1-1 1 0 0,0 1-1 0 0,-1 0 0 0 0,1-1 1 0 0,0 1-1 0 0,0-1 1 0 0,-1 1-1 0 0,1 0 0 0 0,0-1 1 0 0,0 1-1 0 0,0-1 0 0 0,0 1 1 0 0,-1-1-1 0 0,1 1 0 0 0,0-1 1 0 0,0 0-1 0 0,0-2-285 0 0,0-1 0 0 0,0 1 0 0 0,0-1 0 0 0,0 1 0 0 0,1-1 0 0 0,-1 1 0 0 0,2-5 0 0 0,8-19-2635 0 0,2 0 0 0 0,0 1-1 0 0,2 0 1 0 0,19-28-1 0 0,20-18-1512 0 0,3 2 4394 0 0,-56 69 138 0 0,1 1 1 0 0,-1-1-1 0 0,0 1 0 0 0,1-1 1 0 0,-1 1-1 0 0,0 0 1 0 0,1-1-1 0 0,-1 1 0 0 0,1 0 1 0 0,-1-1-1 0 0,1 1 1 0 0,-1 0-1 0 0,0 0 0 0 0,1-1 1 0 0,-1 1-1 0 0,1 0 1 0 0,0 0-1 0 0,-1 0 0 0 0,1 0 1 0 0,-1 0-1 0 0,1 0 1 0 0,-1 0-1 0 0,1 0 1 0 0,-1 0-1 0 0,1 0 0 0 0,0 0 1 0 0,0 0 125 0 0,0 1 1 0 0,0-1-1 0 0,0 1 1 0 0,0-1-1 0 0,0 1 1 0 0,-1 0-1 0 0,1-1 1 0 0,0 1-1 0 0,0 0 1 0 0,0 0-1 0 0,-1-1 1 0 0,2 3-1 0 0,1 3 826 0 0,1 0-1 0 0,-1 0 1 0 0,3 8-1 0 0,-5-10-752 0 0,4 9 1067 0 0,-2 1 1 0 0,1 0 0 0 0,-2 0 0 0 0,2 21 0 0 0,6 28 1900 0 0,-9-56-2794 0 0,1-1-1 0 0,0 0 0 0 0,1 0 1 0 0,-1 1-1 0 0,1-2 1 0 0,0 1-1 0 0,6 8 1 0 0,-8-13-345 0 0,-1-1 0 0 0,1 1-1 0 0,-1 0 1 0 0,1 0 0 0 0,0-1 0 0 0,0 1 0 0 0,-1 0 0 0 0,1-1 0 0 0,0 1 0 0 0,0-1 0 0 0,0 1 0 0 0,0-1-1 0 0,-1 0 1 0 0,1 1 0 0 0,0-1 0 0 0,0 0 0 0 0,0 1 0 0 0,0-1 0 0 0,0 0 0 0 0,0 0 0 0 0,1 0-1 0 0,0 0 13 0 0,0-1-1 0 0,0 1 0 0 0,0 0 1 0 0,0-1-1 0 0,-1 0 0 0 0,1 1 0 0 0,0-1 1 0 0,0 0-1 0 0,-1 0 0 0 0,3-2 1 0 0,1 0 27 0 0,0-1 1 0 0,-1 0 0 0 0,1-1-1 0 0,-1 1 1 0 0,7-11 0 0 0,-4 3-5 0 0,-1-1 1 0 0,0 0-1 0 0,-1-1 1 0 0,7-26-1 0 0,-6 20-19 0 0,-2 7-53 0 0,-1 1 0 0 0,0 0 0 0 0,-1-1 0 0 0,0-24 0 0 0,-1 34-23 0 0,-1-1-1 0 0,-1 1 1 0 0,1-1-1 0 0,0 1 1 0 0,-1-1 0 0 0,0 1-1 0 0,1 0 1 0 0,-1-1-1 0 0,-1 1 1 0 0,1 0 0 0 0,0 0-1 0 0,-1 0 1 0 0,0 0-1 0 0,1 0 1 0 0,-1 0 0 0 0,0 0-1 0 0,-1 1 1 0 0,1-1-1 0 0,0 1 1 0 0,-1-1 0 0 0,1 1-1 0 0,-1 0 1 0 0,-3-2-1 0 0,4 3-56 0 0,0 0-1 0 0,0 0 0 0 0,0 0 0 0 0,1 0 0 0 0,-2 0 1 0 0,1 0-1 0 0,0 1 0 0 0,0-1 0 0 0,0 1 0 0 0,0-1 1 0 0,0 1-1 0 0,0 0 0 0 0,-3 0 0 0 0,-2 0-294 0 0,6 0-91 0 0,14 4-6521 0 0,-5-1 6730 0 0,1 1-1 0 0,-1 1 1 0 0,0-1 0 0 0,12 11 0 0 0,-15-11 454 0 0,1 1 1 0 0,-1 0 0 0 0,0 0-1 0 0,-1 1 1 0 0,1-1 0 0 0,-1 1 0 0 0,0 0-1 0 0,-1 1 1 0 0,1-1 0 0 0,-1 0 0 0 0,0 1-1 0 0,-1 0 1 0 0,0 0 0 0 0,0 0-1 0 0,0 0 1 0 0,-1 0 0 0 0,0 0 0 0 0,0 0-1 0 0,-1 8 1 0 0,0 4 6086 0 0,4-27-5178 0 0,-1 0-984 0 0,0 0 0 0 0,0 0 1 0 0,1 1-1 0 0,0-1 0 0 0,1 1 0 0 0,-1 0 0 0 0,9-9 1 0 0,-1 3-89 0 0,1 0 1 0 0,21-16 0 0 0,-16 12-10 0 0,-13 16-127 0 0,2 1-4817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40.235"/>
    </inkml:context>
    <inkml:brush xml:id="br0">
      <inkml:brushProperty name="width" value="0.05" units="cm"/>
      <inkml:brushProperty name="height" value="0.05" units="cm"/>
      <inkml:brushProperty name="color" value="#004F8B"/>
    </inkml:brush>
  </inkml:definitions>
  <inkml:trace contextRef="#ctx0" brushRef="#br0">61 1 14743 0 0,'0'1'1136'0'0,"-1"16"-706"0"0,2 22 382 0 0,1-12 858 0 0,-2 1 0 0 0,-5 50 0 0 0,2-48-115 0 0,-33 245 6701 0 0,23-187-7531 0 0,9-49-706 0 0,2 1 0 0 0,4 55 0 0 0,-2-91-456 0 0,2 13 676 0 0,2-10-2577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40.647"/>
    </inkml:context>
    <inkml:brush xml:id="br0">
      <inkml:brushProperty name="width" value="0.05" units="cm"/>
      <inkml:brushProperty name="height" value="0.05" units="cm"/>
      <inkml:brushProperty name="color" value="#004F8B"/>
    </inkml:brush>
  </inkml:definitions>
  <inkml:trace contextRef="#ctx0" brushRef="#br0">14 108 12551 0 0,'0'1'194'0'0,"-1"-1"0"0"0,0 0-1 0 0,0 0 1 0 0,0 1-1 0 0,0-1 1 0 0,0 0 0 0 0,1 0-1 0 0,-1 0 1 0 0,0 0 0 0 0,0 0-1 0 0,0 0 1 0 0,0 0-1 0 0,0 0 1 0 0,0-1 0 0 0,1 1-89 0 0,-1 0 1 0 0,1 0-1 0 0,0-1 0 0 0,0 1 1 0 0,0 0-1 0 0,0 0 1 0 0,0-1-1 0 0,0 1 1 0 0,0 0-1 0 0,0 0 0 0 0,0 0 1 0 0,0-1-1 0 0,0 1 1 0 0,0 0-1 0 0,0 0 1 0 0,1 0-1 0 0,-1-1 1 0 0,0 1-1 0 0,0 0 0 0 0,0 0 1 0 0,0 0-1 0 0,0-1 1 0 0,0 1-1 0 0,0 0 1 0 0,1 0-1 0 0,-1 0 1 0 0,0 0-1 0 0,0-1 0 0 0,0 1 1 0 0,0 0-1 0 0,1 0 1 0 0,15-13 4238 0 0,-10 10-3834 0 0,-1 2 1 0 0,0-1-1 0 0,0 0 0 0 0,1 1 1 0 0,-1 0-1 0 0,1 1 0 0 0,-1-1 1 0 0,7 1-1 0 0,4 0 231 0 0,26 4-1 0 0,-30-3-637 0 0,39 10 218 0 0,-21-4-1379 0 0,45 3 1 0 0,-5-5-9681 0 0,-46-5 3438 0 0</inkml:trace>
  <inkml:trace contextRef="#ctx0" brushRef="#br0" timeOffset="1">568 1 2759 0 0,'-2'0'398'0'0,"-5"3"331"0"0,1-1 0 0 0,0 1 0 0 0,0 0 0 0 0,0 0-1 0 0,0 0 1 0 0,0 1 0 0 0,1 0 0 0 0,-1 0 0 0 0,1 1 0 0 0,0 0 0 0 0,1-1 0 0 0,-7 10 0 0 0,5-6 145 0 0,0 1-1 0 0,1 0 1 0 0,0 0-1 0 0,1 0 1 0 0,0 1 0 0 0,0 0-1 0 0,-4 18 1 0 0,6-18-195 0 0,-1 0 244 0 0,1 0 1 0 0,0 0-1 0 0,1 0 0 0 0,0 0 0 0 0,0 0 1 0 0,1 0-1 0 0,2 18 0 0 0,-2-28-872 0 0,0 1-1 0 0,0 0 1 0 0,0 0-1 0 0,0-1 1 0 0,0 1-1 0 0,0 0 1 0 0,0 0 0 0 0,1-1-1 0 0,-1 1 1 0 0,0 0-1 0 0,1-1 1 0 0,-1 1-1 0 0,0 0 1 0 0,1-1-1 0 0,-1 1 1 0 0,1 0 0 0 0,-1-1-1 0 0,1 1 1 0 0,-1-1-1 0 0,1 1 1 0 0,-1-1-1 0 0,1 1 1 0 0,0-1 0 0 0,-1 1-1 0 0,1-1 1 0 0,-1 0-1 0 0,1 1 1 0 0,0-1-1 0 0,0 0 1 0 0,-1 0-1 0 0,1 1 1 0 0,0-1 0 0 0,0 0-1 0 0,-1 0 1 0 0,1 0-1 0 0,0 0 1 0 0,0 0-1 0 0,-1 0 1 0 0,1 0 0 0 0,0 0-1 0 0,0 0 1 0 0,-1 0-1 0 0,1-1 1 0 0,0 1-1 0 0,0 0 1 0 0,-1 0-1 0 0,1-1 1 0 0,0 1 0 0 0,-1 0-1 0 0,1-1 1 0 0,0 1-1 0 0,0-2 1 0 0,4-1 33 0 0,0-1 0 0 0,-1 1 0 0 0,0-1 0 0 0,0 0 0 0 0,6-7 0 0 0,16-23 78 0 0,-4 4-435 0 0,28-27 0 0 0,-48 54 243 0 0,1 1 0 0 0,-1-1-1 0 0,1 1 1 0 0,-1 0 0 0 0,1 0 0 0 0,0 0 0 0 0,-1 1 0 0 0,1-1-1 0 0,0 0 1 0 0,5-1 0 0 0,-1 6-18 0 0,-6-1 57 0 0,0 0 0 0 0,0 0 0 0 0,0 0 1 0 0,0 0-1 0 0,0 0 0 0 0,0 0 0 0 0,0 0 0 0 0,-1 1 0 0 0,1-1 0 0 0,-1 0 1 0 0,0 1-1 0 0,0-1 0 0 0,0 0 0 0 0,0 1 0 0 0,0-1 0 0 0,-1 5 0 0 0,0 5 266 0 0,-7 21-1 0 0,-10 42 554 0 0,17-63-1737 0 0,1-12 866 0 0,0 0 1 0 0,0 0-1 0 0,0 0 1 0 0,0 0-1 0 0,0 0 1 0 0,0 0 0 0 0,0 0-1 0 0,0 0 1 0 0,0 0-1 0 0,0 1 1 0 0,0-1-1 0 0,0 0 1 0 0,0 0 0 0 0,0 0-1 0 0,0 0 1 0 0,0 0-1 0 0,0 0 1 0 0,0 0-1 0 0,0 0 1 0 0,0 0 0 0 0,1 0-1 0 0,-1 0 1 0 0,0 0-1 0 0,0 0 1 0 0,0 0-1 0 0,0 0 1 0 0,0 0 0 0 0,0 0-1 0 0,0 0 1 0 0,0 0-1 0 0,0 0 1 0 0,0 0-1 0 0,0 0 1 0 0,0 0 0 0 0,0 0-1 0 0,1 0 1 0 0,-1 0-1 0 0,0 0 1 0 0,0 0-1 0 0,0 0 1 0 0,0 0 0 0 0,0 0-1 0 0,0 0 1 0 0,0 0-1 0 0,0 0 1 0 0,0 0-1 0 0,0 0 1 0 0,0 0 0 0 0,0 0-1 0 0,0 0 1 0 0,1 0-1 0 0,-1 0 1 0 0,0 0-1 0 0,0 0 1 0 0,0 0 0 0 0,9-10-6997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41.137"/>
    </inkml:context>
    <inkml:brush xml:id="br0">
      <inkml:brushProperty name="width" value="0.05" units="cm"/>
      <inkml:brushProperty name="height" value="0.05" units="cm"/>
      <inkml:brushProperty name="color" value="#004F8B"/>
    </inkml:brush>
  </inkml:definitions>
  <inkml:trace contextRef="#ctx0" brushRef="#br0">46 550 7831 0 0,'0'2'603'0'0,"-6"35"266"0"0,1-13 5679 0 0,-13 40 0 0 0,2-10 1515 0 0,26-67-7262 0 0,-1-1-710 0 0,0-1 0 0 0,-1 1-1 0 0,9-27 1 0 0,-9 23-17 0 0,0 0-1 0 0,12-18 1 0 0,-3 16-43 0 0,-16 19-24 0 0,0 0 1 0 0,1 0-1 0 0,-1 0 0 0 0,0 0 0 0 0,0 0 0 0 0,1 0 0 0 0,-1 0 0 0 0,1 1 0 0 0,-1-1 0 0 0,1 0 0 0 0,-1 1 0 0 0,1 0 1 0 0,2-1-1 0 0,-3 1 16 0 0,0 0 0 0 0,1 1 0 0 0,-1-1 0 0 0,0 1 0 0 0,0-1 0 0 0,0 1 1 0 0,0 0-1 0 0,0-1 0 0 0,0 1 0 0 0,0 0 0 0 0,0 0 0 0 0,0 0 0 0 0,0-1 0 0 0,0 1 1 0 0,0 0-1 0 0,-1 0 0 0 0,1 1 0 0 0,0-1 0 0 0,-1 0 0 0 0,2 2 0 0 0,9 24 177 0 0,-9-15-188 0 0,-1 0 1 0 0,0 0-1 0 0,-1 0 1 0 0,0 0-1 0 0,0 0 0 0 0,-2 0 1 0 0,-2 15-1 0 0,0-2-7 0 0,3-18-129 0 0,-1 16-531 0 0</inkml:trace>
  <inkml:trace contextRef="#ctx0" brushRef="#br0" timeOffset="1">332 0 20935 0 0,'1'2'1609'0'0,"-5"34"-922"0"0,16 49 1214 0 0,-15 200 1236 0 0,-1-58-86 0 0,5-157-2328 0 0,14 85 1 0 0,-13-144-731 0 0,0 7-108 0 0,1 0 0 0 0,1 0 0 0 0,0 0 0 0 0,1-1 0 0 0,14 33 0 0 0,-12-41-1805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4T08:52:41.563"/>
    </inkml:context>
    <inkml:brush xml:id="br0">
      <inkml:brushProperty name="width" value="0.05" units="cm"/>
      <inkml:brushProperty name="height" value="0.05" units="cm"/>
      <inkml:brushProperty name="color" value="#004F8B"/>
    </inkml:brush>
  </inkml:definitions>
  <inkml:trace contextRef="#ctx0" brushRef="#br0">0 150 20591 0 0,'0'0'1581'0'0,"1"-1"-1019"0"0,11-6 1003 0 0,0 1 1 0 0,1 0 0 0 0,22-6-1 0 0,20-10 1357 0 0,123-67-2073 0 0,-171 86-849 0 0,-6 2-237 0 0,0 1 1 0 0,1-1-1 0 0,-1 1 1 0 0,0-1-1 0 0,1 1 1 0 0,-1 0-1 0 0,0 0 1 0 0,1 0-1 0 0,-1 0 1 0 0,0 0-1 0 0,1 0 0 0 0,-1 0 1 0 0,2 1-1 0 0,6-1-5479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5:25:06.028"/>
    </inkml:context>
    <inkml:brush xml:id="br0">
      <inkml:brushProperty name="width" value="0.1" units="cm"/>
      <inkml:brushProperty name="height" value="0.1" units="cm"/>
      <inkml:brushProperty name="color" value="#008C3A"/>
    </inkml:brush>
  </inkml:definitions>
  <inkml:trace contextRef="#ctx0" brushRef="#br0">2366 1 24575,'-24'2'0,"0"1"0,0 1 0,0 1 0,1 1 0,-34 14 0,-29 7 0,-13 0 0,0 4 0,-95 45 0,121-47 0,44-18 0,1 1 0,-41 23 0,11-1 0,33-20 0,1 0 0,1 1 0,0 1 0,-29 28 0,-2 2 0,39-34 0,1-1 0,1 2 0,-15 17 0,-96 120 0,99-115 0,14-20 0,0 0 0,-15 15 0,-39 42 0,39-41 0,-42 38 0,-71 68 0,27-4 0,6-6 0,96-113 0,-1 0 0,2 1 0,0 0 0,-8 19 0,-12 20 0,10-21 0,2 1 0,2 1 0,-15 46 0,-24 115 0,47-168 0,-92 441-409,30-125 154,20-81 255,22 58 223,27 1 134,2-138-273,-2 1963-84,10-1967 0,-2-89 0,3 53 0,7-1 0,41 161 0,-26-108 0,-27-151 0,28 144 0,-4-32 0,-9-14 0,3 8 0,-13-100 0,-3 1 0,2 59 0,-7-73 0,2 1 0,1-1 0,3 0 0,20 58 0,11 50 0,-23-74 0,3-1 0,33 76 0,-18-35 0,-25-75 0,23 56 0,12 15 0,26 52 0,69 102 0,-86-163 0,-36-70 0,33 42 0,-4-7 0,38 53 0,12 18 0,-61-85 0,2-2 0,2-2 0,68 61 0,-80-81 0,19 15-157,1-2 0,65 38 0,6 6-38,-67-46 195,2-3 0,79 38 0,125 36 0,448 196-545,-651-277 592,114 50-147,-146-68 199,0-2 0,1-1-1,0 0 1,1-2 0,37 2 0,109-9 229,-96 0-156,107 10-1,-110 5-581,126 37-1,-42-7 48,31-6-637,366 23-1,196-49 1334,-552-10-487,80 18 154,-51-1 0,-136-15-206,-1-3-1,0-5 1,111-21 0,-124 8 1834,114-45 0,-104 33-1053,285-81-575,-87 64-383,-35 8 70,82-61 211,-278 81 102,-1-2 0,-1-2 0,66-44 0,-80 43 0,-2-2 0,-1-1 0,0-2 0,53-63 0,238-282 52,-294 338-52,152-168 0,-128 156 25,2 3 0,83-51 0,23-19-956,-54 33 774,223-193 143,143-227 14,-419 441 0,101-97-550,-58 61 560,123-97 243,-134 121 1314,-66 54-1513,-1-1-1,-2 0 1,0-2-1,-1 0 0,16-31 1,63-132 118,-34 38-172,68-241 0,-87 235-160,39-144-273,19-178 433,-85 387 0,34-229 0,-31 177 0,-10 78 0,2-78 0,-10-96-638,-40-318-1,-139-364-33,146 820 636,-43-93-1,54 143 33,-42-87 4,-93-149 0,129 241 0,-90-153 0,-13-21 0,79 136 337,-32-47 1931,23 40-2251,36 52-18,-49-60-1,47 69 2,-1 2 0,-1 1 0,-2 1 0,-31-20 0,-198-106-288,-14 22-192,91 44 337,90 46 143,-3 4 0,-128-29 0,183 53 0,-60-15 0,-77-22 0,-436-110 0,236 93 0,77 17 0,-334-42 0,200 35 0,353 42-33,-137-24-1161,-313-67 927,367 80 277,-211-2 1,141 16-11,-13 0 0,-133-21 96,180 8-1737,-825-46-2590,388 64 3897,388 6 141,113 1 105,-189 31 0,-129 57 3833,385-75-1624,55-11-7315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16.952"/>
    </inkml:context>
    <inkml:brush xml:id="br0">
      <inkml:brushProperty name="width" value="0.05" units="cm"/>
      <inkml:brushProperty name="height" value="0.05" units="cm"/>
      <inkml:brushProperty name="color" value="#004F8B"/>
    </inkml:brush>
  </inkml:definitions>
  <inkml:trace contextRef="#ctx0" brushRef="#br0">1 72 3223 0 0,'1'-2'5155'0'0,"3"-4"-4537"0"0,1 1 1 0 0,-1 0-1 0 0,10-7 1 0 0,-7 7 634 0 0,-1 0 1 0 0,2 1-1 0 0,-1 0 1 0 0,0 0-1 0 0,1 1 0 0 0,0 0 1 0 0,0 0-1 0 0,15-3 1 0 0,-14 4-1141 0 0,0 1 1 0 0,0 0 0 0 0,0 1 0 0 0,12 0 0 0 0,-15 1-42 0 0,-4 0-18 0 0,-2-1-140 0 0,0 0 59 0 0,1 0-1 0 0,-1 0 0 0 0,0 0 1 0 0,0 1-1 0 0,1-1 1 0 0,-1 0-1 0 0,0 0 0 0 0,0 0 1 0 0,1 1-1 0 0,-1-1 1 0 0,0 0-1 0 0,0 0 0 0 0,0 1 1 0 0,1-1-1 0 0,-1 0 1 0 0,0 1-1 0 0,0-1 0 0 0,0 0 1 0 0,0 1-1 0 0,0-1 1 0 0,0 0-1 0 0,0 1 0 0 0,0-1 1 0 0,0 0-1 0 0,0 1 0 0 0,0-1 1 0 0,0 0-1 0 0,0 1 1 0 0,0-1-1 0 0,0 0 0 0 0,0 0 1 0 0,0 1-1 0 0,0-1 1 0 0,0 0-1 0 0,0 1 0 0 0,-1-1 1 0 0,-2 13-927 0 0,-7 8-1121 0 0,-14 23 0 0 0,22-41 2011 0 0,2-2 54 0 0,-1 0 0 0 0,1 0 0 0 0,-1 1-1 0 0,1-1 1 0 0,-1 0 0 0 0,1 1-1 0 0,0-1 1 0 0,0 1 0 0 0,0-1 0 0 0,0 0-1 0 0,0 1 1 0 0,0-1 0 0 0,0 1 0 0 0,0 1-1 0 0,0 3 11 0 0,1 22 0 0 0,-1-25 11 0 0,0 0-1 0 0,1 0 1 0 0,-1 0-1 0 0,1 0 0 0 0,0 0 1 0 0,-1 0-1 0 0,2 0 1 0 0,-1 0-1 0 0,0-1 1 0 0,1 1-1 0 0,-1 0 1 0 0,3 3-1 0 0,2 4 78 0 0,7 12-82 0 0,0-1-1 0 0,23 26 0 0 0,-12-10 51 0 0,-18-27-48 0 0,-3-3-3 0 0,1 0 0 0 0,-1 1 0 0 0,-1-1 0 0 0,1 1-1 0 0,-1-1 1 0 0,-1 1 0 0 0,1 0 0 0 0,-1 0 0 0 0,-1 0 0 0 0,0 14 0 0 0,-1-13-2 0 0,-1-1 0 0 0,1 0 1 0 0,-2 0-1 0 0,1 0 1 0 0,-1 0-1 0 0,0 0 1 0 0,-1-1-1 0 0,-7 12 0 0 0,1-3 138 0 0,-1 0 0 0 0,-22 23 0 0 0,27-33 236 0 0,0-1 0 0 0,0 1-1 0 0,-1-2 1 0 0,0 1 0 0 0,0-1 0 0 0,0 0 0 0 0,-17 7 2941 0 0,26-14-2995 0 0,0 1 1 0 0,-1 0-1 0 0,2-1 1 0 0,-1 1-1 0 0,0 0 0 0 0,4-2 1 0 0,-5 3-76 0 0,12-8 384 0 0,-1 1 0 0 0,1 1 0 0 0,1 0 0 0 0,-1 1 0 0 0,1 1 0 0 0,0 0 0 0 0,18-4 0 0 0,-18 6-578 0 0,1 1 0 0 0,-1 0 0 0 0,1 1 0 0 0,-1 0 0 0 0,1 1 0 0 0,0 1 0 0 0,20 4 0 0 0,3-4-3160 0 0,-12-4-6407 0 0,-14 2 1485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5:29:28.097"/>
    </inkml:context>
    <inkml:brush xml:id="br0">
      <inkml:brushProperty name="width" value="0.1" units="cm"/>
      <inkml:brushProperty name="height" value="0.1" units="cm"/>
      <inkml:brushProperty name="color" value="#008C3A"/>
    </inkml:brush>
  </inkml:definitions>
  <inkml:trace contextRef="#ctx0" brushRef="#br0">0 1 24575,'0'0'-8191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5:34:51.324"/>
    </inkml:context>
    <inkml:brush xml:id="br0">
      <inkml:brushProperty name="width" value="0.1" units="cm"/>
      <inkml:brushProperty name="height" value="0.1" units="cm"/>
      <inkml:brushProperty name="color" value="#008C3A"/>
    </inkml:brush>
  </inkml:definitions>
  <inkml:trace contextRef="#ctx0" brushRef="#br0">81 1 24575,'-3'0'0,"-4"0"0,-4 0 0,-3 0 0,-2 0 0,1 3 0,1 1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3T15:49:07.991"/>
    </inkml:context>
    <inkml:brush xml:id="br0">
      <inkml:brushProperty name="width" value="0.1" units="cm"/>
      <inkml:brushProperty name="height" value="0.1" units="cm"/>
      <inkml:brushProperty name="color" value="#008C3A"/>
    </inkml:brush>
  </inkml:definitions>
  <inkml:trace contextRef="#ctx0" brushRef="#br0">196 1 24575,'-3'0'0,"-4"0"0,-4 0 0,-3 0 0,-2 0 0,-1 0 0,-1 0 0,-1 0 0,1 0 0,0 0 0,-1 0 0,1 0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17.403"/>
    </inkml:context>
    <inkml:brush xml:id="br0">
      <inkml:brushProperty name="width" value="0.05" units="cm"/>
      <inkml:brushProperty name="height" value="0.05" units="cm"/>
      <inkml:brushProperty name="color" value="#004F8B"/>
    </inkml:brush>
  </inkml:definitions>
  <inkml:trace contextRef="#ctx0" brushRef="#br0">0 0 7111 0 0,'2'0'3824'0'0,"2"1"-3003"0"0,0 1 0 0 0,0-1 0 0 0,0 0 0 0 0,0 1 0 0 0,0 0 0 0 0,0 0 0 0 0,0 0 0 0 0,-1 1 0 0 0,1-1 0 0 0,4 5 0 0 0,6 6 340 0 0,13 18-1 0 0,4 1-545 0 0,-23-24-565 0 0,0-1-1 0 0,1 1 1 0 0,-1-2 0 0 0,18 10 0 0 0,-22-14-1536 0 0,0 0 0 0 0,0-1 0 0 0,1 1 1 0 0,7 1-1 0 0</inkml:trace>
  <inkml:trace contextRef="#ctx0" brushRef="#br0" timeOffset="1">140 29 5695 0 0,'0'0'512'0'0,"-5"11"-416"0"0,-2 1-96 0 0,-2 1 0 0 0,0 1 1624 0 0,-1 4 296 0 0,0 0 64 0 0,1-1 16 0 0,0 2-1016 0 0,-1 4-208 0 0,1-3 544 0 0,0-5-992 0 0,3-5-200 0 0,3-1-32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18.169"/>
    </inkml:context>
    <inkml:brush xml:id="br0">
      <inkml:brushProperty name="width" value="0.05" units="cm"/>
      <inkml:brushProperty name="height" value="0.05" units="cm"/>
      <inkml:brushProperty name="color" value="#004F8B"/>
    </inkml:brush>
  </inkml:definitions>
  <inkml:trace contextRef="#ctx0" brushRef="#br0">0 256 4863 0 0,'0'0'6239'0'0,"2"-1"-5078"0"0,1 0-924 0 0,0 0 0 0 0,0 0 0 0 0,0-1 0 0 0,0 1 0 0 0,-1-1 0 0 0,1 0-1 0 0,0 1 1 0 0,-1-1 0 0 0,0-1 0 0 0,1 1 0 0 0,-1 0 0 0 0,0 0 0 0 0,0-1 0 0 0,0 0 0 0 0,1-2-1 0 0,5-8 129 0 0,-1 0-1 0 0,5-15 0 0 0,-4 10 81 0 0,5-15-170 0 0,11-40-1 0 0,-23 68-263 0 0,6-33 0 0 0,-6 37 298 0 0,4 12-80 0 0,-1 1-1 0 0,4 12 0 0 0,-5-13 176 0 0,0 0 0 0 0,9 17 1 0 0,3 4-12 0 0,-1 0 1 0 0,-1 1 0 0 0,13 54 0 0 0,7 105 89 0 0,-24-92 25 0 0,-8-87-449 0 0,1-1 1 0 0,-2 1-1 0 0,0 0 0 0 0,0 0 0 0 0,-1-1 0 0 0,-1 1 1 0 0,0 0-1 0 0,0-1 0 0 0,-7 18 0 0 0,7-26-52 0 0,1 0-1 0 0,-1-1 1 0 0,-1 1-1 0 0,1-1 1 0 0,0 1-1 0 0,-1-1 1 0 0,1 0-1 0 0,-1 0 1 0 0,0 0-1 0 0,0 0 0 0 0,-1 0 1 0 0,1-1-1 0 0,0 1 1 0 0,-8 3-1 0 0,0-2 204 0 0,0 0 0 0 0,0 0-1 0 0,-22 3 1 0 0,21-4 98 0 0,-5 1 2453 0 0,45-16-1575 0 0,30-9 0 0 0,7-2 389 0 0,66-25-287 0 0,-127 46-1288 0 0,0 0 0 0 0,1 1 0 0 0,0-1 0 0 0,-1 1 0 0 0,1 0 0 0 0,0 0 0 0 0,0 1 0 0 0,0 0 0 0 0,-1-1 0 0 0,1 2 0 0 0,8 0 0 0 0,-8 0-1456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36.174"/>
    </inkml:context>
    <inkml:brush xml:id="br0">
      <inkml:brushProperty name="width" value="0.05" units="cm"/>
      <inkml:brushProperty name="height" value="0.05" units="cm"/>
      <inkml:brushProperty name="color" value="#004F8B"/>
    </inkml:brush>
  </inkml:definitions>
  <inkml:trace contextRef="#ctx0" brushRef="#br0">0 0 2991 0 0,'0'11'220'0'0,"3"2"-166"0"0,1-10-19 0 0,-2-2 20 0 0,6 9 802 0 0,1-1-1 0 0,-2 1 1 0 0,1 1-1 0 0,-2 0 0 0 0,7 12 1 0 0,24 62 2613 0 0,-32-72-3325 0 0,40 113 4092 0 0,49 229 0 0 0,-35-13-1005 0 0,-6-77-746 0 0,-35-193-1876 0 0,-5-14-127 0 0,39 144 793 0 0,-37-159-1168 0 0,1-1 0 0 0,3 0 0 0 0,40 65 0 0 0,-58-105-290 0 0,4 5-2426 0 0,-2-6 1231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36.596"/>
    </inkml:context>
    <inkml:brush xml:id="br0">
      <inkml:brushProperty name="width" value="0.05" units="cm"/>
      <inkml:brushProperty name="height" value="0.05" units="cm"/>
      <inkml:brushProperty name="color" value="#004F8B"/>
    </inkml:brush>
  </inkml:definitions>
  <inkml:trace contextRef="#ctx0" brushRef="#br0">0 0 6127 0 0,'0'0'472'0'0,"1"2"-270"0"0,4 8 328 0 0,-1 0 1 0 0,-1 0-1 0 0,1 0 1 0 0,2 18-1 0 0,5 16 3291 0 0,-1-11-1961 0 0,-1 1 0 0 0,-2 1 0 0 0,4 57 1 0 0,-7 107 2050 0 0,-4-153-3210 0 0,1 191 843 0 0,-1-231-1567 0 0,1 1-36 0 0,-1 1 1 0 0,0 0-1 0 0,0 0 0 0 0,-1-1 1 0 0,0 1-1 0 0,-3 10 1 0 0,4-17-198 0 0,-1-1-242 0 0,0 0 0 0 0,0 0 0 0 0,0 0 0 0 0,0-1 0 0 0,0 1 0 0 0,0-1 0 0 0,1 1 0 0 0,-1 0 0 0 0,0-1 0 0 0,0 1 0 0 0,1-1 0 0 0,-1 0 0 0 0,-1 0 0 0 0,-1-2-29 0 0,-4-7-1318 0 0,3-1-18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37.306"/>
    </inkml:context>
    <inkml:brush xml:id="br0">
      <inkml:brushProperty name="width" value="0.05" units="cm"/>
      <inkml:brushProperty name="height" value="0.05" units="cm"/>
      <inkml:brushProperty name="color" value="#004F8B"/>
    </inkml:brush>
  </inkml:definitions>
  <inkml:trace contextRef="#ctx0" brushRef="#br0">165 9 6911 0 0,'-1'0'259'0'0,"0"-1"0"0"0,1 0 0 0 0,-1 1 0 0 0,0-1 0 0 0,1 0 0 0 0,-1 1 0 0 0,0-1 0 0 0,0 1 0 0 0,1-1 0 0 0,-1 1 0 0 0,0-1 0 0 0,0 1 0 0 0,0-1 0 0 0,0 1 0 0 0,0 0 0 0 0,0 0 0 0 0,0-1 0 0 0,0 1 0 0 0,0 0 0 0 0,0 0 0 0 0,0 0 0 0 0,-1 0 0 0 0,-18 2 2614 0 0,13 0-2494 0 0,1 0 0 0 0,0 0 0 0 0,0 0 0 0 0,0 1 0 0 0,0 0 0 0 0,1 0 0 0 0,-1 0 0 0 0,1 1 0 0 0,0 0 0 0 0,0 0 0 0 0,0 0 0 0 0,0 1 0 0 0,1 0 0 0 0,0 0 0 0 0,0 0 0 0 0,0 0 0 0 0,0 0 0 0 0,1 1 0 0 0,-3 7 0 0 0,2-4-34 0 0,0 0-1 0 0,1 0 0 0 0,0 1 1 0 0,1 0-1 0 0,0-1 1 0 0,0 1-1 0 0,1 0 1 0 0,0 0-1 0 0,1-1 1 0 0,0 1-1 0 0,1 0 1 0 0,1 11-1 0 0,0-16-252 0 0,-1 0 1 0 0,0 0-1 0 0,1 0 0 0 0,0-1 1 0 0,0 1-1 0 0,1 0 0 0 0,-1-1 0 0 0,1 1 1 0 0,0-1-1 0 0,0 0 0 0 0,0 0 0 0 0,1 0 1 0 0,6 6-1 0 0,-7-8-39 0 0,0 1 0 0 0,0-1 0 0 0,0 0 0 0 0,1 0 0 0 0,-1-1 0 0 0,1 1 0 0 0,-1 0 0 0 0,1-1 0 0 0,-1 0 0 0 0,1 0 0 0 0,0 0 0 0 0,0 0 0 0 0,-1-1 0 0 0,1 0 0 0 0,0 1 0 0 0,0-1 0 0 0,0-1 0 0 0,-1 1 0 0 0,5-1 0 0 0,5-2-741 0 0,0-1 1 0 0,15-6-1 0 0,-9 1-1610 0 0,-1 0-1 0 0,-1-1 0 0 0,0-1 1 0 0,24-20-1 0 0,-31 21-4881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37.710"/>
    </inkml:context>
    <inkml:brush xml:id="br0">
      <inkml:brushProperty name="width" value="0.05" units="cm"/>
      <inkml:brushProperty name="height" value="0.05" units="cm"/>
      <inkml:brushProperty name="color" value="#004F8B"/>
    </inkml:brush>
  </inkml:definitions>
  <inkml:trace contextRef="#ctx0" brushRef="#br0">21 1 6391 0 0,'0'8'568'0'0,"0"1"-456"0"0,2-1 464 0 0,-2-1 88 0 0,0-1 16 0 0,1 1 8 0 0,0 2 1024 0 0,-2 0 208 0 0,1 1 32 0 0,1 2 16 0 0,-1 0-1088 0 0,-2 1-216 0 0,-3 0-48 0 0,-1 3-8 0 0,2-1-512 0 0,-1 0-96 0 0,3-2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38.095"/>
    </inkml:context>
    <inkml:brush xml:id="br0">
      <inkml:brushProperty name="width" value="0.05" units="cm"/>
      <inkml:brushProperty name="height" value="0.05" units="cm"/>
      <inkml:brushProperty name="color" value="#004F8B"/>
    </inkml:brush>
  </inkml:definitions>
  <inkml:trace contextRef="#ctx0" brushRef="#br0">1 24 3567 0 0,'0'0'320'0'0,"0"-7"912"0"0,0 0 712 0 0,1-2-1400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41.776"/>
    </inkml:context>
    <inkml:brush xml:id="br0">
      <inkml:brushProperty name="width" value="0.05" units="cm"/>
      <inkml:brushProperty name="height" value="0.05" units="cm"/>
      <inkml:brushProperty name="color" value="#004F8B"/>
    </inkml:brush>
  </inkml:definitions>
  <inkml:trace contextRef="#ctx0" brushRef="#br0">7 8 10879 0 0,'-6'5'2666'0'0,"19"-5"2516"0"0,41-3 2456 0 0,3-1-5796 0 0,-28 1-1581 0 0,4 1-2363 0 0,-12 6-6863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38.585"/>
    </inkml:context>
    <inkml:brush xml:id="br0">
      <inkml:brushProperty name="width" value="0.05" units="cm"/>
      <inkml:brushProperty name="height" value="0.05" units="cm"/>
      <inkml:brushProperty name="color" value="#004F8B"/>
    </inkml:brush>
  </inkml:definitions>
  <inkml:trace contextRef="#ctx0" brushRef="#br0">5 1 4055 0 0,'1'4'181'0'0,"0"0"-1"0"0,0 0 1 0 0,0 0 0 0 0,-1 0-1 0 0,0 5 1 0 0,3 18 1721 0 0,-2-23-1604 0 0,0-1 0 0 0,-1 1 1 0 0,1 0-1 0 0,-1-1 1 0 0,0 1-1 0 0,-1 6 0 0 0,0-5 60 0 0,1-1 0 0 0,0 1 0 0 0,0 0 0 0 0,1 7 0 0 0,0-6 52 0 0,0 1-1 0 0,-1 0 1 0 0,0 0-1 0 0,-1 10 1 0 0,0-8 289 0 0,0-1-1 0 0,2 16 1 0 0,-1-21-497 0 0,0 1-1 0 0,0-1 0 0 0,0 0 0 0 0,-1 0 0 0 0,1 1 1 0 0,-1-1-1 0 0,0 0 0 0 0,-2 5 0 0 0,2-5 4 0 0,0 0 0 0 0,0 1-1 0 0,0-1 1 0 0,1 0-1 0 0,-1 1 1 0 0,1-1 0 0 0,0 4-1 0 0,-2 35 4928 0 0,3-44-4977 0 0,15-43 79 0 0,3 1 0 0 0,2 0 0 0 0,46-71 0 0 0,-64 110-57 0 0,19-23 295 0 0,-21 27-393 0 0,-1 0-1 0 0,1 0 0 0 0,0 0 1 0 0,0 0-1 0 0,0 0 1 0 0,0 0-1 0 0,0 1 0 0 0,0-1 1 0 0,0 0-1 0 0,0 1 0 0 0,0-1 1 0 0,0 1-1 0 0,0-1 0 0 0,1 1 1 0 0,-1-1-1 0 0,0 1 1 0 0,0 0-1 0 0,0 0 0 0 0,1-1 1 0 0,-1 1-1 0 0,0 0 0 0 0,3 0 1 0 0,-4 1-40 0 0,1-1 0 0 0,-1 1 0 0 0,1-1 0 0 0,0 1 0 0 0,-1 0 0 0 0,1-1 1 0 0,-1 1-1 0 0,1 0 0 0 0,-1-1 0 0 0,1 1 0 0 0,-1 0 0 0 0,0-1 0 0 0,1 1 0 0 0,-1 0 0 0 0,0 0 1 0 0,0 0-1 0 0,1-1 0 0 0,-1 2 0 0 0,2 14 287 0 0,-2 15 630 0 0,-6 54-1 0 0,3-61-419 0 0,1 0 1 0 0,1 0-1 0 0,3 41 0 0 0,-2-64-203 0 0,2-1-267 0 0,-1 0-64 0 0,-1 0 0 0 0,1-1 1 0 0,0 1-1 0 0,0 0 1 0 0,0 0-1 0 0,0-1 0 0 0,-1 1 1 0 0,1-1-1 0 0,0 1 0 0 0,0 0 1 0 0,-1-1-1 0 0,1 1 0 0 0,0-1 1 0 0,-1 0-1 0 0,1 1 1 0 0,-1-1-1 0 0,1 0 0 0 0,0 1 1 0 0,-1-1-1 0 0,0 0 0 0 0,1 1 1 0 0,0-2-1 0 0,0-1 1 0 0,12-19-3 0 0,-1 0 0 0 0,-1 0 0 0 0,10-31 0 0 0,-6 17 0 0 0,12-36 0 0 0,-27 72 0 0 0,0 1 0 0 0,0-1 0 0 0,0 0 0 0 0,0 0 0 0 0,0 0 0 0 0,0 0 0 0 0,0 1 0 0 0,0-1 0 0 0,0 0 0 0 0,0 0 0 0 0,0 0 0 0 0,0 0 0 0 0,0 1 0 0 0,1-1 0 0 0,-1 0 0 0 0,0 0 0 0 0,0 0 0 0 0,0 0 0 0 0,0 0 0 0 0,0 0 0 0 0,1 0 0 0 0,-1 0 0 0 0,0 1 0 0 0,0-1 0 0 0,0 0 0 0 0,0 0 0 0 0,0 0 0 0 0,1 0 0 0 0,-1 0 0 0 0,0 0 0 0 0,0 0 0 0 0,0 0 0 0 0,0 0 0 0 0,1 0 0 0 0,-1 0 0 0 0,0 0 0 0 0,0 0 0 0 0,0 0 0 0 0,1 0 0 0 0,-1 0 0 0 0,0 0 0 0 0,0 0 0 0 0,0 0 0 0 0,0-1 0 0 0,0 1 0 0 0,1 0 0 0 0,-1 0 0 0 0,0 0 0 0 0,0 0 0 0 0,0 0 0 0 0,0 0 0 0 0,0 0 0 0 0,1 0 0 0 0,-1-1 0 0 0,0 1 0 0 0,0 0 0 0 0,0 0 0 0 0,0 0 0 0 0,0 0 0 0 0,0 0 0 0 0,0-1 0 0 0,0 1 0 0 0,0 0 0 0 0,0 0 0 0 0,0 0 0 0 0,0 0 0 0 0,0-1 0 0 0,6 15 0 0 0,-6-13 0 0 0,4 12 0 0 0,-1 1 0 0 0,0 0 0 0 0,1 22 0 0 0,-3-18 0 0 0,6 22 0 0 0,-6-36 0 0 0,-1-2 0 0 0,0 0 0 0 0,1 0 0 0 0,-1 0 0 0 0,1 0 0 0 0,0 0 0 0 0,-1 0 0 0 0,1 0 0 0 0,0 0 0 0 0,0 0 0 0 0,1 0 0 0 0,-1-1 0 0 0,0 1 0 0 0,3 2 0 0 0,-3-3-130 0 0,0 0 1 0 0,0-1-1 0 0,0 1 1 0 0,0-1-1 0 0,0 1 0 0 0,0-1 1 0 0,0 1-1 0 0,1-1 1 0 0,-1 0-1 0 0,0 1 0 0 0,0-1 1 0 0,0 0-1 0 0,1 0 0 0 0,-1 0 1 0 0,0 0-1 0 0,0 0 1 0 0,0 0-1 0 0,1 0 0 0 0,-1-1 1 0 0,0 1-1 0 0,0 0 1 0 0,0-1-1 0 0,0 1 0 0 0,1-1 1 0 0,-1 1-1 0 0,0-1 1 0 0,0 1-1 0 0,0-1 0 0 0,0 0 1 0 0,0 1-1 0 0,0-1 1 0 0,0 0-1 0 0,-1 0 0 0 0,1 0 1 0 0,1-1-1 0 0,0 0-333 0 0,2-1-729 0 0,-1-1 0 0 0,0 1 0 0 0,0-1 1 0 0,0 0-1 0 0,4-7 0 0 0,3-4-1342 0 0,7 19 6956 0 0,-12-3-4006 0 0,0-1 0 0 0,-1 1 0 0 0,1-1 0 0 0,0 0 0 0 0,-1 0 0 0 0,1-1 0 0 0,0 0 0 0 0,-1 1 0 0 0,1-1-1 0 0,0-1 1 0 0,-1 1 0 0 0,0-1 0 0 0,1 1 0 0 0,-1-1 0 0 0,5-3 0 0 0,0-1-195 0 0,-1 1 0 0 0,1-2 0 0 0,-1 1-1 0 0,0-1 1 0 0,12-13 0 0 0,-14 13-146 0 0,-1-2 0 0 0,1 1 0 0 0,-1-1 0 0 0,-1 1 0 0 0,1-1 0 0 0,-1 0 0 0 0,2-11 0 0 0,-2 10-31 0 0,-4 9-39 0 0,1 0 1 0 0,-1 0-1 0 0,0 0 0 0 0,0 0 1 0 0,0 0-1 0 0,0 0 0 0 0,0 0 1 0 0,0 0-1 0 0,0 0 1 0 0,0-1-1 0 0,0 1 0 0 0,0 0 1 0 0,0 0-1 0 0,-1 0 0 0 0,1 0 1 0 0,0 0-1 0 0,-1 0 0 0 0,0-1 1 0 0,-2-10 84 0 0,2 11-26 0 0,0 1 1 0 0,1 0-1 0 0,-1-1 0 0 0,1 1 1 0 0,-1-1-1 0 0,0 1 0 0 0,0 0 1 0 0,1 0-1 0 0,-1-1 0 0 0,0 1 1 0 0,0 0-1 0 0,1 0 0 0 0,-1 0 1 0 0,0 0-1 0 0,0 0 0 0 0,1 0 1 0 0,-1 0-1 0 0,0 0 0 0 0,0 0 1 0 0,1 0-1 0 0,-1 0 0 0 0,0 1 1 0 0,-1-1-1 0 0,-20 14-50 0 0,-37 29 0 0 0,50-36-14 0 0,1 1 1 0 0,0 0-1 0 0,1 0 1 0 0,0 0-1 0 0,0 1 1 0 0,1 0-1 0 0,-7 13 1 0 0,12-19-1 0 0,0 0 0 0 0,0 0 0 0 0,0 0 0 0 0,1 1 0 0 0,-1-1 0 0 0,1 0 0 0 0,-1 1 0 0 0,1-1 0 0 0,0 0 0 0 0,1 1 0 0 0,-1-1 0 0 0,1 0 0 0 0,-1 1 0 0 0,1-1 0 0 0,0 0 0 0 0,0 0 0 0 0,0 1 0 0 0,1-1 0 0 0,-1 0 0 0 0,1 0 0 0 0,-1 0 0 0 0,1-1 0 0 0,4 6 0 0 0,2 2 0 0 0,1 0 0 0 0,0 0 0 0 0,1-1 0 0 0,17 13 0 0 0,-24-20 0 0 0,1 0 0 0 0,-1 0 0 0 0,1 0 0 0 0,-1 0 0 0 0,7 1 0 0 0,4 2 0 0 0,-12-4 0 0 0,1 1 0 0 0,0-1 0 0 0,-1 0 0 0 0,1-1 0 0 0,0 1 0 0 0,-1 0 0 0 0,1-1 0 0 0,0 1 0 0 0,0-1 0 0 0,0 0 0 0 0,-1 0 0 0 0,1 0 0 0 0,0 0 0 0 0,0-1 0 0 0,3 0 0 0 0,4-1 0 0 0,22-5-243 0 0,-30 7-1018 0 0,9-5-3594 0 0,-2 1-1627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38.973"/>
    </inkml:context>
    <inkml:brush xml:id="br0">
      <inkml:brushProperty name="width" value="0.05" units="cm"/>
      <inkml:brushProperty name="height" value="0.05" units="cm"/>
      <inkml:brushProperty name="color" value="#004F8B"/>
    </inkml:brush>
  </inkml:definitions>
  <inkml:trace contextRef="#ctx0" brushRef="#br0">0 0 3679 0 0,'1'2'4115'0'0,"2"4"-3189"0"0,-1 0 0 0 0,0 1 0 0 0,0-1 0 0 0,-1 1 0 0 0,1-1 1 0 0,-2 1-1 0 0,1 0 0 0 0,-1-1 0 0 0,0 1 0 0 0,0 0 0 0 0,0 0 0 0 0,-1-1 0 0 0,-2 9 0 0 0,2-9-345 0 0,0 1 0 0 0,0-1 1 0 0,1 0-1 0 0,0 12 0 0 0,-1 15 1242 0 0,0-16-761 0 0,0-1-1 0 0,2 18 0 0 0,-1 12 754 0 0,0-44-1682 0 0,-1 2 49 0 0,1-1 0 0 0,0 1 0 0 0,0-1 0 0 0,0 0 0 0 0,0 1 0 0 0,1-1 0 0 0,-1 1 0 0 0,1-1 0 0 0,0 0 0 0 0,2 6 0 0 0,-3-9-178 0 0,1 0 0 0 0,-1 0 0 0 0,0 0 0 0 0,1 1 0 0 0,-1-1 0 0 0,0 0 1 0 0,1 0-1 0 0,-1-1 0 0 0,0 1 0 0 0,0 0 0 0 0,1 0 0 0 0,-1 0 0 0 0,0 0 0 0 0,1 0 0 0 0,-1 0 1 0 0,0 0-1 0 0,0 0 0 0 0,1 0 0 0 0,-1-1 0 0 0,0 1 0 0 0,1 0 0 0 0,-1 0 0 0 0,0 0 1 0 0,0-1-1 0 0,0 1 0 0 0,1 0 0 0 0,-1 0 0 0 0,0 0 0 0 0,0-1 0 0 0,0 1 0 0 0,8-8 14 0 0,-2-1-18 0 0,-1 0 0 0 0,10-19 0 0 0,7-13 0 0 0,3-4 0 0 0,-19 33 0 0 0,0 1 0 0 0,1 0 0 0 0,9-12 0 0 0,-16 22 0 0 0,0 1 0 0 0,1 0 0 0 0,-1 0 0 0 0,0-1 0 0 0,0 1 0 0 0,1 0 0 0 0,-1 0 0 0 0,0-1 0 0 0,0 1 0 0 0,1 0 0 0 0,-1 0 0 0 0,0 0 0 0 0,1 0 0 0 0,-1 0 0 0 0,0-1 0 0 0,1 1 0 0 0,-1 0 0 0 0,0 0 0 0 0,1 0 0 0 0,-1 0 0 0 0,0 0 0 0 0,1 0 0 0 0,-1 0 0 0 0,1 0 0 0 0,-1 0 0 0 0,0 0 0 0 0,1 0 0 0 0,-1 1 0 0 0,0-1 0 0 0,1 0 0 0 0,-1 0 0 0 0,0 0 0 0 0,0 0 0 0 0,1 0 0 0 0,-1 1 0 0 0,0-1 0 0 0,1 0 0 0 0,-1 0 0 0 0,0 1 0 0 0,0-1 0 0 0,1 0 0 0 0,-1 0 0 0 0,0 1 0 0 0,0-1 0 0 0,0 0 0 0 0,1 1 0 0 0,-1-1 0 0 0,0 0 0 0 0,0 1 0 0 0,0-1 0 0 0,9 19 0 0 0,-9-17 0 0 0,4 10 91 0 0,0 0 0 0 0,-2 0 0 0 0,3 16 0 0 0,-2-11-698 0 0,0 0 1 0 0,7 22-1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39.397"/>
    </inkml:context>
    <inkml:brush xml:id="br0">
      <inkml:brushProperty name="width" value="0.05" units="cm"/>
      <inkml:brushProperty name="height" value="0.05" units="cm"/>
      <inkml:brushProperty name="color" value="#004F8B"/>
    </inkml:brush>
  </inkml:definitions>
  <inkml:trace contextRef="#ctx0" brushRef="#br0">111 0 15919 0 0,'-30'36'1765'0'0,"-12"16"2333"0"0,39-47-3284 0 0,-1 0-1 0 0,1 1 1 0 0,0 0 0 0 0,0 0-1 0 0,1 0 1 0 0,0 0-1 0 0,-3 11 1 0 0,5-14-722 0 0,-1 0-1 0 0,1 0 1 0 0,-1 0 0 0 0,1 0-1 0 0,0 0 1 0 0,1 0-1 0 0,-1 0 1 0 0,0 0 0 0 0,1 0-1 0 0,0 0 1 0 0,0 0-1 0 0,0 0 1 0 0,0 0 0 0 0,0-1-1 0 0,0 1 1 0 0,1 0-1 0 0,-1-1 1 0 0,1 1 0 0 0,0-1-1 0 0,0 1 1 0 0,0-1-1 0 0,4 4 1 0 0,2 0 341 0 0,1 1 1 0 0,0-1-1 0 0,1-1 1 0 0,20 9-1 0 0,-7-3-231 0 0,-20-9-202 0 0,1 0 0 0 0,-1 0 0 0 0,0 0 0 0 0,0 0 0 0 0,0 1 0 0 0,0-1 0 0 0,0 1 0 0 0,0 0 0 0 0,0 0 0 0 0,2 4 0 0 0,-4-6 0 0 0,-1 0 0 0 0,1 0 0 0 0,-1 1 0 0 0,0-1 0 0 0,1 0 0 0 0,-1 0 0 0 0,0 0 0 0 0,0 1 0 0 0,1-1 0 0 0,-1 0 0 0 0,0 0 0 0 0,0 1 0 0 0,-1-1 0 0 0,1 0 0 0 0,0 0 0 0 0,0 1 0 0 0,0-1 0 0 0,-1 0 0 0 0,1 0 0 0 0,-1 0 0 0 0,1 0 0 0 0,-1 1 0 0 0,1-1 0 0 0,-1 0 0 0 0,0 0 0 0 0,0 0 0 0 0,1 0 0 0 0,-1 0 0 0 0,0-1 0 0 0,0 1 0 0 0,0 0 0 0 0,-2 1 0 0 0,0 1 0 0 0,-3 4 0 0 0,-1 0 0 0 0,1 0 0 0 0,-1-1 0 0 0,0 0 0 0 0,-1-1 0 0 0,0 0 0 0 0,0 0 0 0 0,0 0 0 0 0,0-1 0 0 0,0-1 0 0 0,-12 5 0 0 0,14-7-125 0 0,0 1 0 0 0,0-1 1 0 0,0 0-1 0 0,-11 1 0 0 0,10-10-1829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39.760"/>
    </inkml:context>
    <inkml:brush xml:id="br0">
      <inkml:brushProperty name="width" value="0.05" units="cm"/>
      <inkml:brushProperty name="height" value="0.05" units="cm"/>
      <inkml:brushProperty name="color" value="#004F8B"/>
    </inkml:brush>
  </inkml:definitions>
  <inkml:trace contextRef="#ctx0" brushRef="#br0">0 0 4895 0 0,'5'3'884'0'0,"0"0"-1"0"0,0 0 1 0 0,-1 0-1 0 0,0 1 1 0 0,1-1-1 0 0,-1 1 1 0 0,0 0-1 0 0,-1 0 0 0 0,1 1 1 0 0,-1-1-1 0 0,0 1 1 0 0,0 0-1 0 0,0 0 1 0 0,-1 0-1 0 0,0 0 1 0 0,0 0-1 0 0,3 9 1 0 0,0 16 600 0 0,-2 71 806 0 0,-3-100-2844 0 0,1 2 861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40.167"/>
    </inkml:context>
    <inkml:brush xml:id="br0">
      <inkml:brushProperty name="width" value="0.05" units="cm"/>
      <inkml:brushProperty name="height" value="0.05" units="cm"/>
      <inkml:brushProperty name="color" value="#004F8B"/>
    </inkml:brush>
  </inkml:definitions>
  <inkml:trace contextRef="#ctx0" brushRef="#br0">0 120 13703 0 0,'0'0'4450'0'0,"0"6"-1960"0"0,4 31 2046 0 0,8 20-2620 0 0,-5-27-1192 0 0,19 70 1566 0 0,-21-84-1862 0 0,1 0 1 0 0,1 0 0 0 0,0-1 0 0 0,12 16-1 0 0,-18-28-416 0 0,1-1-1 0 0,0 0 1 0 0,-1 1 0 0 0,1-1-1 0 0,0 0 1 0 0,0 0-1 0 0,0-1 1 0 0,0 1-1 0 0,1 0 1 0 0,-1-1 0 0 0,1 1-1 0 0,-1-1 1 0 0,1 0-1 0 0,-1 0 1 0 0,1 0-1 0 0,-1 0 1 0 0,1 0 0 0 0,0 0-1 0 0,0-1 1 0 0,-1 1-1 0 0,1-1 1 0 0,0 0-1 0 0,0 0 1 0 0,0 0-1 0 0,-1 0 1 0 0,1 0 0 0 0,0-1-1 0 0,0 1 1 0 0,-1-1-1 0 0,1 0 1 0 0,0 0-1 0 0,-1 0 1 0 0,1 0 0 0 0,-1 0-1 0 0,1-1 1 0 0,-1 1-1 0 0,1-1 1 0 0,-1 1-1 0 0,0-1 1 0 0,0 0 0 0 0,0 0-1 0 0,3-3 1 0 0,-1 0-65 0 0,1-1 1 0 0,-1 0 0 0 0,0 0-1 0 0,-1 0 1 0 0,1 0 0 0 0,-1 0 0 0 0,0-1-1 0 0,-1 0 1 0 0,1 1 0 0 0,-2-1-1 0 0,1 0 1 0 0,-1 0 0 0 0,1-10-1 0 0,-1 14 67 0 0,-1-1 0 0 0,0 0 0 0 0,0 0 0 0 0,-1 1 0 0 0,1-1-1 0 0,-1 0 1 0 0,0 1 0 0 0,0-1 0 0 0,0 0 0 0 0,0 1 0 0 0,-1-1-1 0 0,1 1 1 0 0,-1 0 0 0 0,0-1 0 0 0,0 1 0 0 0,0 0 0 0 0,-1 0-1 0 0,1 0 1 0 0,-1 1 0 0 0,1-1 0 0 0,-1 1 0 0 0,0-1 0 0 0,0 1-1 0 0,0 0 1 0 0,0 0 0 0 0,-6-3 0 0 0,4 3 12 0 0,0 1 1 0 0,1-1-1 0 0,-1 1 1 0 0,0 0-1 0 0,0 1 0 0 0,0-1 1 0 0,-7 1-1 0 0,-8 0-4914 0 0,6 0-4329 0 0</inkml:trace>
  <inkml:trace contextRef="#ctx0" brushRef="#br0" timeOffset="1">310 1 8175 0 0,'0'0'728'0'0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2:40.533"/>
    </inkml:context>
    <inkml:brush xml:id="br0">
      <inkml:brushProperty name="width" value="0.05" units="cm"/>
      <inkml:brushProperty name="height" value="0.05" units="cm"/>
      <inkml:brushProperty name="color" value="#004F8B"/>
    </inkml:brush>
  </inkml:definitions>
  <inkml:trace contextRef="#ctx0" brushRef="#br0">22 1 2991 0 0,'7'15'2308'0'0,"-6"-14"-1603"0"0,0 0-1 0 0,0 0 0 0 0,0 0 0 0 0,1 0 1 0 0,-1 0-1 0 0,0 1 0 0 0,-1-1 0 0 0,1 0 1 0 0,1 3-1 0 0,6 16 2197 0 0,-2 20-189 0 0,-3-1-949 0 0,-2 0 0 0 0,-2 0 0 0 0,-2 0 0 0 0,-1 0-1 0 0,-2 0 1 0 0,-20 70 0 0 0,20-91-1094 0 0,3-9-315 0 0,1-1 0 0 0,0 0 0 0 0,0 0 0 0 0,-1 14 0 0 0,12-30-321 0 0,1-2-33 0 0,0 0 0 0 0,-1-1 0 0 0,0 0 0 0 0,13-24 0 0 0,23-56 0 0 0,-7 13 0 0 0,-26 57 0 0 0,8-18 0 0 0,2 1 0 0 0,1 1 0 0 0,39-45 0 0 0,-61 81 0 0 0,0 1 0 0 0,0-1 0 0 0,-1 0 0 0 0,1 1 0 0 0,0-1 0 0 0,0 0 0 0 0,0 1 0 0 0,0 0 0 0 0,0-1 0 0 0,0 1 0 0 0,1-1 0 0 0,-1 1 0 0 0,0 0 0 0 0,0 0 0 0 0,0 0 0 0 0,0 0 0 0 0,0-1 0 0 0,2 2 0 0 0,-1 0 0 0 0,0 0 0 0 0,0 1 0 0 0,-1-1 0 0 0,1 1 0 0 0,0 0 0 0 0,0-1 0 0 0,-1 1 0 0 0,1 0 0 0 0,-1 0 0 0 0,0 0 0 0 0,0 0 0 0 0,1 0 0 0 0,-1 1 0 0 0,-1-1 0 0 0,2 3 0 0 0,2 6 0 0 0,3 23 0 0 0,-4-18 0 0 0,12 84 0 0 0,1-1 0 0 0,-14-85 0 0 0,1 0 0 0 0,1 0 0 0 0,0-1 0 0 0,1 1 0 0 0,0-1 0 0 0,1 0 0 0 0,9 15 0 0 0,-14-27-67 0 0,0 1 1 0 0,0-1-1 0 0,0 0 1 0 0,0 1-1 0 0,1-1 0 0 0,-1 0 1 0 0,0 1-1 0 0,1-1 0 0 0,-1 0 1 0 0,1 0-1 0 0,-1 0 1 0 0,1 0-1 0 0,-1-1 0 0 0,1 1 1 0 0,0 0-1 0 0,-1-1 1 0 0,1 1-1 0 0,0-1 0 0 0,0 1 1 0 0,-1-1-1 0 0,1 0 0 0 0,0 0 1 0 0,0 0-1 0 0,0 0 1 0 0,-1 0-1 0 0,1 0 0 0 0,2-1 1 0 0,3-1-948 0 0,0 0 0 0 0,0-1 0 0 0,-1 0 0 0 0,1 0 0 0 0,8-6 0 0 0,-9 5-65 0 0,23-12-9117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05.292"/>
    </inkml:context>
    <inkml:brush xml:id="br0">
      <inkml:brushProperty name="width" value="0.05" units="cm"/>
      <inkml:brushProperty name="height" value="0.05" units="cm"/>
      <inkml:brushProperty name="color" value="#004F8B"/>
    </inkml:brush>
  </inkml:definitions>
  <inkml:trace contextRef="#ctx0" brushRef="#br0">67 330 5471 0 0,'-54'-3'416'0'0,"53"3"-424"0"0,1 0 0 0 0,-1 0 0 0 0,1 0 0 0 0,-1 0 0 0 0,0 0 0 0 0,1 0 0 0 0,-1 0 0 0 0,1 0 0 0 0,-1 0 0 0 0,0 0 0 0 0,1 0 0 0 0,-1 0 0 0 0,1 0 0 0 0,-1 1 0 0 0,0-1 0 0 0,1 0 0 0 0,-1 0 0 0 0,1 1 0 0 0,-1-1 0 0 0,1 0 0 0 0,-1 1 0 0 0,2 2 2958 0 0,-1-3-2858 0 0,0 1 1 0 0,0-1-1 0 0,0 0 0 0 0,0 0 1 0 0,1 0-1 0 0,-1 0 1 0 0,0 0-1 0 0,0-1 1 0 0,0 1 92 0 0,0 0-93 0 0,125-80 10276 0 0,20-17-5102 0 0,-95 60-2433 0 0,107-60 0 0 0,-130 87-2556 0 0,2-1-4017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05.714"/>
    </inkml:context>
    <inkml:brush xml:id="br0">
      <inkml:brushProperty name="width" value="0.05" units="cm"/>
      <inkml:brushProperty name="height" value="0.05" units="cm"/>
      <inkml:brushProperty name="color" value="#004F8B"/>
    </inkml:brush>
  </inkml:definitions>
  <inkml:trace contextRef="#ctx0" brushRef="#br0">0 77 4831 0 0,'0'-2'77'0'0,"1"0"-1"0"0,0 0 1 0 0,-1-1-1 0 0,1 1 0 0 0,0 0 1 0 0,0 0-1 0 0,0 0 1 0 0,0 0-1 0 0,0 0 0 0 0,0 0 1 0 0,1 0-1 0 0,-1 0 1 0 0,1 1-1 0 0,1-3 0 0 0,4-3 718 0 0,-5 5-462 0 0,0 0 0 0 0,1 0 0 0 0,-1 0 0 0 0,1 0-1 0 0,0 0 1 0 0,0 0 0 0 0,-1 1 0 0 0,1-1 0 0 0,0 1-1 0 0,0 0 1 0 0,1 0 0 0 0,-1 0 0 0 0,0 0 0 0 0,5 0 0 0 0,10-4 1012 0 0,-8 3-578 0 0,1-1 1 0 0,-1 1 0 0 0,1 1 0 0 0,21 0-1 0 0,44 6 1434 0 0,-62-4-1579 0 0,0 2 1 0 0,-1 0-1 0 0,0 0 1 0 0,20 8-1 0 0,-28-9-261 0 0,1 1 0 0 0,-1-1 0 0 0,1 1 0 0 0,-1 0 0 0 0,0 1-1 0 0,0-1 1 0 0,-1 1 0 0 0,1 0 0 0 0,-1 1 0 0 0,0-1-1 0 0,0 1 1 0 0,5 6 0 0 0,-7-7-90 0 0,-1 0 0 0 0,0 0 0 0 0,0-1 0 0 0,0 1 0 0 0,0 0 0 0 0,0 0 0 0 0,-1 0 0 0 0,0 0 0 0 0,0 0 0 0 0,0 0 0 0 0,0 0 0 0 0,-1 0 0 0 0,1 0 0 0 0,-2 5 0 0 0,-2 7 538 0 0,-11 29 1 0 0,1-11-767 0 0,-2-2 1 0 0,-24 40 0 0 0,-46 57 17 0 0,74-113-59 0 0,-6 12-5441 0 0,14-21 1852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06.241"/>
    </inkml:context>
    <inkml:brush xml:id="br0">
      <inkml:brushProperty name="width" value="0.05" units="cm"/>
      <inkml:brushProperty name="height" value="0.05" units="cm"/>
      <inkml:brushProperty name="color" value="#004F8B"/>
    </inkml:brush>
  </inkml:definitions>
  <inkml:trace contextRef="#ctx0" brushRef="#br0">1 1 7599 0 0,'0'0'583'0'0,"8"5"928"0"0,-4 1-798 0 0,0 0 1 0 0,0 0-1 0 0,-1 0 1 0 0,0 1 0 0 0,0-1-1 0 0,0 1 1 0 0,-1 0-1 0 0,0 0 1 0 0,1 7-1 0 0,7 68 1848 0 0,-8-58-1992 0 0,7 81 1893 0 0,-4 1-1 0 0,-10 115 1 0 0,-23 63 994 0 0,28-275-3551 0 0,0 1-1 0 0,0 0 1 0 0,2 11 0 0 0,0 13-3193 0 0,7-39-828 0 0,0-3-1813 0 0,3-4-1469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07.162"/>
    </inkml:context>
    <inkml:brush xml:id="br0">
      <inkml:brushProperty name="width" value="0.05" units="cm"/>
      <inkml:brushProperty name="height" value="0.05" units="cm"/>
      <inkml:brushProperty name="color" value="#004F8B"/>
    </inkml:brush>
  </inkml:definitions>
  <inkml:trace contextRef="#ctx0" brushRef="#br0">233 759 7367 0 0,'7'-12'784'0'0,"5"-33"882"0"0,-9 37-991 0 0,0 0 1 0 0,-1 1-1 0 0,0-1 0 0 0,0 0 1 0 0,-1 0-1 0 0,0 0 1 0 0,0-11-1 0 0,-1 15-455 0 0,0-1 1 0 0,-1 1-1 0 0,1 0 1 0 0,-1 0-1 0 0,0 0 1 0 0,0 0-1 0 0,0 0 0 0 0,0 1 1 0 0,-1-1-1 0 0,1 0 1 0 0,-1 0-1 0 0,0 1 1 0 0,0-1-1 0 0,-1 1 0 0 0,1 0 1 0 0,-5-5-1 0 0,3 4-7 0 0,-1 1 0 0 0,1-1 0 0 0,-1 1 0 0 0,0-1 0 0 0,0 1 0 0 0,0 1 1 0 0,0-1-1 0 0,-1 1 0 0 0,1 0 0 0 0,-1 0 0 0 0,0 0 0 0 0,1 1 0 0 0,-8-1 0 0 0,8 2-25 0 0,0-1 1 0 0,0 2-1 0 0,0-1 1 0 0,0 1-1 0 0,0-1 1 0 0,1 1-1 0 0,-1 0 1 0 0,0 1-1 0 0,1-1 1 0 0,-8 5-1 0 0,8-4-43 0 0,0 1 0 0 0,0 0 0 0 0,0 0 0 0 0,0 0 0 0 0,1 1 0 0 0,0-1 0 0 0,-1 1 0 0 0,1 0 0 0 0,0 0 0 0 0,1 0 0 0 0,-5 8 0 0 0,-1 6 370 0 0,-10 28-1 0 0,17-45-492 0 0,-6 21 197 0 0,1-1 1 0 0,1 1-1 0 0,1 1 1 0 0,1-1 0 0 0,1 0-1 0 0,1 1 1 0 0,1 0-1 0 0,5 39 1 0 0,-5-57-133 0 0,2 1 1 0 0,-1-1 0 0 0,1 0-1 0 0,-1 0 1 0 0,1 0-1 0 0,1 0 1 0 0,4 8 0 0 0,-7-12-65 0 0,1 0 0 0 0,0 0 1 0 0,0 0-1 0 0,-1 0 1 0 0,1 0-1 0 0,0 0 1 0 0,0 0-1 0 0,0 0 1 0 0,0 0-1 0 0,1 0 1 0 0,-1 0-1 0 0,0-1 1 0 0,0 1-1 0 0,0-1 1 0 0,0 1-1 0 0,1-1 1 0 0,-1 1-1 0 0,0-1 1 0 0,1 0-1 0 0,-1 1 0 0 0,0-1 1 0 0,1 0-1 0 0,-1 0 1 0 0,0 0-1 0 0,1 0 1 0 0,-1 0-1 0 0,0 0 1 0 0,1 0-1 0 0,-1-1 1 0 0,0 1-1 0 0,1 0 1 0 0,-1-1-1 0 0,0 1 1 0 0,0-1-1 0 0,1 0 1 0 0,0 0-1 0 0,5-4 47 0 0,1 0-1 0 0,-2 0 1 0 0,1-1-1 0 0,0 1 1 0 0,-1-2-1 0 0,8-10 1 0 0,31-46 147 0 0,-40 56-206 0 0,22-40 38 0 0,-2 0 0 0 0,-2-2 0 0 0,25-77 0 0 0,3-50 195 0 0,-51 174-242 0 0,31-147 9 0 0,-24 108 22 0 0,0-50-1 0 0,-6 78-17 0 0,0-4 65 0 0,0 1 0 0 0,-3-23 0 0 0,2 38-69 0 0,0 1-1 0 0,0-1 1 0 0,0 0-1 0 0,0 1 1 0 0,0-1-1 0 0,0 0 1 0 0,-1 1-1 0 0,1-1 1 0 0,0 0 0 0 0,0 1-1 0 0,-1-1 1 0 0,1 1-1 0 0,0-1 1 0 0,-1 0-1 0 0,1 1 1 0 0,0-1 0 0 0,-1 1-1 0 0,1-1 1 0 0,-1 1-1 0 0,1-1 1 0 0,-1 1-1 0 0,1 0 1 0 0,-1-1-1 0 0,0 0 1 0 0,1 1 5 0 0,-1 0 1 0 0,1 0-1 0 0,0 0 0 0 0,-1 0 1 0 0,1 0-1 0 0,0 0 0 0 0,-1 0 1 0 0,1 0-1 0 0,0 0 0 0 0,-1 0 1 0 0,1 0-1 0 0,0 0 1 0 0,-1 1-1 0 0,1-1 0 0 0,0 0 1 0 0,-1 0-1 0 0,1 0 0 0 0,0 0 1 0 0,0 1-1 0 0,-1-1 0 0 0,1 0 1 0 0,-1 1-1 0 0,-8 13 4 0 0,1 0-1 0 0,0 1 1 0 0,1 0-1 0 0,1 0 1 0 0,0 1-1 0 0,1 0 1 0 0,1 0-1 0 0,-4 24 1 0 0,1 17 29 0 0,1 64 0 0 0,4-71-43 0 0,5 89-6 0 0,-1-95 0 0 0,-1-23 0 0 0,1 0 0 0 0,1-1 0 0 0,1 1 0 0 0,0-1 0 0 0,2 0 0 0 0,0 0 0 0 0,2-1 0 0 0,0 0 0 0 0,1 0 0 0 0,11 17 0 0 0,-18-33 0 0 0,-1-1 0 0 0,1 0 0 0 0,0 0 0 0 0,0 0 0 0 0,0 0 0 0 0,0 0 0 0 0,0 0 0 0 0,0-1 0 0 0,0 1 0 0 0,0-1 0 0 0,1 1 0 0 0,-1-1 0 0 0,0 0 0 0 0,1 0 0 0 0,0 0 0 0 0,-1 0 0 0 0,1 0 0 0 0,2 0 0 0 0,-1-1 0 0 0,0 0 0 0 0,0 0 0 0 0,-1 0 0 0 0,1-1 0 0 0,0 1 0 0 0,-1-1 0 0 0,1 0 0 0 0,-1 0 0 0 0,1 0 0 0 0,-1-1 0 0 0,1 1 0 0 0,4-4 0 0 0,-1 1-135 0 0,0 0-1 0 0,0 0 1 0 0,-1-1 0 0 0,1 0 0 0 0,-1-1-1 0 0,0 0 1 0 0,-1 0 0 0 0,1 0-1 0 0,-1 0 1 0 0,0-1 0 0 0,-1 0 0 0 0,0 0-1 0 0,0 0 1 0 0,3-8 0 0 0,11-22 225 0 0,-16 34-58 0 0,-1-1 0 0 0,1 1 0 0 0,0 0-1 0 0,0 0 1 0 0,2-3 0 0 0,9-13 149 0 0,16-33 426 0 0,-19 36-338 0 0,-1-1 1 0 0,8-19-1 0 0,-14 29-238 0 0,7-25 90 0 0,-9 22-121 0 0,-2 8 0 0 0,0 1 0 0 0,0 0 0 0 0,1 1 0 0 0,0-1 0 0 0,-1 1 0 0 0,1-1 0 0 0,0 1 0 0 0,-1-1 0 0 0,1 1 0 0 0,-1 0 0 0 0,1-1 0 0 0,0 1 0 0 0,-1 0 0 0 0,1-1 0 0 0,-1 1 0 0 0,0 0 0 0 0,1-1 0 0 0,-1 1 0 0 0,1 0 0 0 0,-1 0 0 0 0,1 0 0 0 0,-1 0 0 0 0,1-1 0 0 0,-1 1 0 0 0,0 0 0 0 0,1 0 0 0 0,-1 0 0 0 0,1 0 0 0 0,-2 1 0 0 0,1-1 0 0 0,-6-1 0 0 0,0 1 0 0 0,0 1 0 0 0,0-1 0 0 0,0 1 0 0 0,1 0 0 0 0,-1 1 0 0 0,0 0 0 0 0,1 0 0 0 0,-1 0 0 0 0,1 1 0 0 0,0 0 0 0 0,-8 5 0 0 0,4-2 0 0 0,0 0 0 0 0,0 1 0 0 0,1 0 0 0 0,0 1 0 0 0,1 0 0 0 0,-11 13 0 0 0,11-11 0 0 0,1 1 0 0 0,1-1 0 0 0,0 1 0 0 0,0 0 0 0 0,1 1 0 0 0,-7 19 0 0 0,10-25 0 0 0,1 1 0 0 0,-1-1 0 0 0,1 1 0 0 0,0 0 0 0 0,1-1 0 0 0,-1 1 0 0 0,1-1 0 0 0,1 1 0 0 0,-1 0 0 0 0,1-1 0 0 0,0 1 0 0 0,1-1 0 0 0,0 1 0 0 0,2 6 0 0 0,-1-8 0 0 0,0 0 0 0 0,0 0 0 0 0,0 0 0 0 0,1-1 0 0 0,-1 1 0 0 0,1-1 0 0 0,0 0 0 0 0,0 0 0 0 0,1 0 0 0 0,-1-1 0 0 0,1 0 0 0 0,0 1 0 0 0,7 2 0 0 0,-6-3 0 0 0,0 0 0 0 0,0-1 0 0 0,1 0 0 0 0,-1 0 0 0 0,1 0 0 0 0,0-1 0 0 0,-1 0 0 0 0,1 0 0 0 0,0-1 0 0 0,13 0 0 0 0,0-2 16 0 0,-17 2-26 0 0,1 0 0 0 0,-1 0 0 0 0,1 0 0 0 0,-1 0 0 0 0,1-1 0 0 0,-1 0 0 0 0,0 1 0 0 0,1-1 0 0 0,-1-1 0 0 0,0 1 0 0 0,0 0 0 0 0,1-1 0 0 0,-1 0-1 0 0,0 1 1 0 0,-1-1 0 0 0,7-5 0 0 0,-3 1-975 0 0,0-1 0 0 0,0 0 0 0 0,-1-1 1 0 0,0 1-1 0 0,0-1 0 0 0,5-12 0 0 0,-5 9-2443 0 0,-1 0 0 0 0,4-16 0 0 0,-4 5-3279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42.126"/>
    </inkml:context>
    <inkml:brush xml:id="br0">
      <inkml:brushProperty name="width" value="0.05" units="cm"/>
      <inkml:brushProperty name="height" value="0.05" units="cm"/>
      <inkml:brushProperty name="color" value="#004F8B"/>
    </inkml:brush>
  </inkml:definitions>
  <inkml:trace contextRef="#ctx0" brushRef="#br0">3 100 12263 0 0,'-2'-8'944'0'0,"2"7"-876"0"0,0 1 0 0 0,-1 0 0 0 0,1-1 1 0 0,0 1-1 0 0,0 0 0 0 0,0-1 0 0 0,0 1 0 0 0,0-1 0 0 0,0 1 0 0 0,0 0 0 0 0,0-1 0 0 0,1 1 0 0 0,-1-1 0 0 0,0 1 0 0 0,0 0 0 0 0,0-1 0 0 0,0 1 0 0 0,0 0 0 0 0,1-1 0 0 0,-1 1 0 0 0,0 0 1 0 0,0-1-1 0 0,1 1 0 0 0,-1 0 0 0 0,0-1 0 0 0,0 1 0 0 0,1 0 0 0 0,-1 0 0 0 0,0-1 0 0 0,1 1 0 0 0,-1 0 0 0 0,0 0 0 0 0,1 0 0 0 0,9-4 1933 0 0,-3 4-880 0 0,-3-1-431 0 0,1 1-1 0 0,-1-1 0 0 0,0 0 0 0 0,1 0 0 0 0,-1-1 0 0 0,5-1 0 0 0,63-24 4520 0 0,-6 6-2449 0 0,-48 15-2200 0 0,-16 6-497 0 0,0-1 0 0 0,1 1-1 0 0,-1-1 1 0 0,0 0 0 0 0,0 0-1 0 0,0 1 1 0 0,0-1 0 0 0,0-1-1 0 0,2 0 1 0 0,9-3 504 0 0,-6 7-1881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07.547"/>
    </inkml:context>
    <inkml:brush xml:id="br0">
      <inkml:brushProperty name="width" value="0.05" units="cm"/>
      <inkml:brushProperty name="height" value="0.05" units="cm"/>
      <inkml:brushProperty name="color" value="#004F8B"/>
    </inkml:brush>
  </inkml:definitions>
  <inkml:trace contextRef="#ctx0" brushRef="#br0">42 17 3679 0 0,'1'-2'-1492'0'0,"8"-12"13321"0"0,-6 19-9183 0 0,-1 4-1726 0 0,0 0 0 0 0,0-1 1 0 0,-1 1-1 0 0,-1 0 0 0 0,0 13 1 0 0,-6 48 1862 0 0,2-38-1635 0 0,-2 20 1542 0 0,-17 70 0 0 0,20-99-1863 0 0,-1 7-514 0 0,3-29-307 0 0,1 0 0 0 0,0 0 1 0 0,0 0-1 0 0,-1 0 0 0 0,1 0 0 0 0,-1 0 0 0 0,1 0 0 0 0,-1 0 0 0 0,1 0 0 0 0,-1 0 0 0 0,0 0 0 0 0,1-1 0 0 0,-1 1 0 0 0,0 0 1 0 0,0 0-1 0 0,1-1 0 0 0,-1 1 0 0 0,0 0 0 0 0,0-1 0 0 0,-2 1 0 0 0,2 0-2 0 0,6-3-3 0 0,9-6-2 0 0,-2-7 1 0 0,0 0 0 0 0,-1-1 0 0 0,-1 0 0 0 0,0-1 0 0 0,-1 0 0 0 0,6-19 0 0 0,-5 15 0 0 0,100-223 0 0 0,-104 235 0 0 0,-6 9 0 0 0,0 0 0 0 0,0 0 0 0 0,0 0 0 0 0,0 0 0 0 0,0 0 0 0 0,0 0 0 0 0,0 0 0 0 0,0 0 0 0 0,0-1 0 0 0,0 1 0 0 0,0 0 0 0 0,0 0 0 0 0,0 0 0 0 0,0 0 0 0 0,0 0 0 0 0,0 0 0 0 0,1 0 0 0 0,-1 0 0 0 0,0 0 0 0 0,0 0 0 0 0,0 0 0 0 0,0 0 0 0 0,0 0 0 0 0,0 0 0 0 0,0 0 0 0 0,0 0 0 0 0,0 0 0 0 0,0-1 0 0 0,0 1 0 0 0,1 0 0 0 0,-1 0 0 0 0,0 0 0 0 0,0 0 0 0 0,0 0 0 0 0,0 0 0 0 0,0 0 0 0 0,0 0 0 0 0,0 0 0 0 0,0 1 0 0 0,0-1 0 0 0,1 0 0 0 0,-1 0 0 0 0,0 0 0 0 0,0 0 0 0 0,0 0 0 0 0,0 0 0 0 0,0 0 0 0 0,0 0 0 0 0,0 0 0 0 0,0 0 0 0 0,0 0 0 0 0,0 0 0 0 0,2 7 0 0 0,-2 7 0 0 0,-3 29 0 0 0,-8 168 0 0 0,11-201 0 0 0,1 0 0 0 0,0 0 0 0 0,0 0 0 0 0,2 0 0 0 0,-1 0 0 0 0,1 0 0 0 0,5 10 0 0 0,-8-18 0 0 0,2 1 0 0 0,-1-1 0 0 0,0 1 0 0 0,0-1 0 0 0,1 0 0 0 0,-1 0 0 0 0,1 0 0 0 0,0 0 0 0 0,-1 0 0 0 0,1 0 0 0 0,0 0 0 0 0,0-1 0 0 0,0 1 0 0 0,1-1 0 0 0,-1 1 0 0 0,0-1 0 0 0,1 0 0 0 0,-1 0 0 0 0,0 0 0 0 0,1 0 0 0 0,-1 0 0 0 0,1 0 0 0 0,0-1 0 0 0,-1 1 0 0 0,1-1 0 0 0,-1 0 0 0 0,1 0 0 0 0,0 0 0 0 0,-1 0 0 0 0,1 0 0 0 0,0-1 0 0 0,2 0 0 0 0,0 0-434 0 0,-1-1 1 0 0,1 0-1 0 0,-1 0 1 0 0,1 0-1 0 0,-1 0 0 0 0,0 0 1 0 0,0-1-1 0 0,0 0 1 0 0,0 0-1 0 0,6-7 0 0 0,-2 2-1755 0 0,-1-1-1 0 0,0 0 0 0 0,8-15 0 0 0,-3 4-6145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07.968"/>
    </inkml:context>
    <inkml:brush xml:id="br0">
      <inkml:brushProperty name="width" value="0.05" units="cm"/>
      <inkml:brushProperty name="height" value="0.05" units="cm"/>
      <inkml:brushProperty name="color" value="#004F8B"/>
    </inkml:brush>
  </inkml:definitions>
  <inkml:trace contextRef="#ctx0" brushRef="#br0">15 125 3311 0 0,'8'-13'256'0'0,"-1"-1"0"0"0,-1-1 0 0 0,6-16 0 0 0,12-20 18644 0 0,-24 68-15499 0 0,-3 21-1735 0 0,-29 146 2628 0 0,16-73-4208 0 0,-4 174-1 0 0,19-279-85 0 0,1 84 0 0 0,1-80 0 0 0,1 0 0 0 0,-1 0 0 0 0,1 0 0 0 0,1-1 0 0 0,0 1 0 0 0,7 16 0 0 0,-6-18-3136 0 0,1 11-7032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08.457"/>
    </inkml:context>
    <inkml:brush xml:id="br0">
      <inkml:brushProperty name="width" value="0.05" units="cm"/>
      <inkml:brushProperty name="height" value="0.05" units="cm"/>
      <inkml:brushProperty name="color" value="#004F8B"/>
    </inkml:brush>
  </inkml:definitions>
  <inkml:trace contextRef="#ctx0" brushRef="#br0">22 296 4975 0 0,'-22'-4'21161'0'0,"30"-1"-17050"0"0,9-2-5358 0 0,-11 6 3309 0 0,158-27-357 0 0,-113 14-1705 0 0,97-40 0 0 0,-85 29 0 0 0,-28 11-2060 0 0,18-9-5339 0 0,6-3 1108 0 0,-59 26 5974 0 0,1-1 0 0 0,0 1 0 0 0,-1 0 0 0 0,1 0 0 0 0,0-1 0 0 0,0 1 1 0 0,-1 0-1 0 0,1 0 0 0 0,0 0 0 0 0,0 0 0 0 0,0 0 0 0 0,-1 0 0 0 0,1 0 1 0 0,0 0-1 0 0,0 0 0 0 0,-1 0 0 0 0,1 0 0 0 0,0 0 0 0 0,0 1 0 0 0,-1-1 1 0 0,1 0-1 0 0,0 1 0 0 0,1 0 0 0 0,-1 0 295 0 0,-1 0 0 0 0,1-1 1 0 0,0 1-1 0 0,0 0 0 0 0,-1 0 0 0 0,1 1 0 0 0,-1-1 1 0 0,1 0-1 0 0,-1 0 0 0 0,1 0 0 0 0,-1 0 1 0 0,0 0-1 0 0,0 0 0 0 0,1 2 0 0 0,-1 6 1654 0 0,1 0 0 0 0,-2 0 0 0 0,-1 13 1 0 0,1-14-1166 0 0,-6 43 5102 0 0,-20 74 1 0 0,0-6-1698 0 0,22-100-3290 0 0,4-14-436 0 0,-1 0 1 0 0,1 1 0 0 0,1-1-1 0 0,-1 7 1 0 0,2-12-496 0 0,0 0 0 0 0,0 0 0 0 0,1 1 0 0 0,-1-1-1 0 0,0 0 1 0 0,0 0 0 0 0,1-1 0 0 0,-1 1 0 0 0,0 0 0 0 0,0 0 0 0 0,2-1 0 0 0,6-6-6728 0 0,1-6-2041 0 0</inkml:trace>
  <inkml:trace contextRef="#ctx0" brushRef="#br0" timeOffset="1">762 17 8375 0 0,'5'-15'13144'0'0,"-8"14"-11864"0"0,-2 1 1224 0 0,0 3-2696 0 0,-1 0-192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08.906"/>
    </inkml:context>
    <inkml:brush xml:id="br0">
      <inkml:brushProperty name="width" value="0.05" units="cm"/>
      <inkml:brushProperty name="height" value="0.05" units="cm"/>
      <inkml:brushProperty name="color" value="#004F8B"/>
    </inkml:brush>
  </inkml:definitions>
  <inkml:trace contextRef="#ctx0" brushRef="#br0">365 17 12959 0 0,'14'-8'998'0'0,"-5"0"2372"0"0,-5 14-2148 0 0,-4-5-950 0 0,1 1 0 0 0,0 0 0 0 0,0-1 1 0 0,0 1-1 0 0,-1 0 0 0 0,1-1 1 0 0,-1 1-1 0 0,1 0 0 0 0,-1 0 1 0 0,0-1-1 0 0,0 1 0 0 0,1 2 0 0 0,-3 18 1412 0 0,-8 133 2972 0 0,-15 38-1497 0 0,-6 27-1984 0 0,29-201-1171 0 0,0 1-4 0 0,0 36 1 0 0,2-3-403 0 0,1 25-1101 0 0,-1-67 1237 0 0,2-1 0 0 0,-1 1 0 0 0,2 0 0 0 0,-1-1 0 0 0,5 11 0 0 0,-6-13-2963 0 0</inkml:trace>
  <inkml:trace contextRef="#ctx0" brushRef="#br0" timeOffset="1">131 819 6679 0 0,'-23'-8'444'0'0,"-33"-14"683"0"0,31 7 2249 0 0,21 12-1954 0 0,1 1 0 0 0,0-1 0 0 0,0 0 0 0 0,-4-6 1 0 0,6 8-1095 0 0,0-1 0 0 0,0 1 0 0 0,1-1 0 0 0,-1 0 0 0 0,0 1 0 0 0,1-1 0 0 0,-1 0 0 0 0,1 1 0 0 0,0-1 0 0 0,-1 0 0 0 0,1 0 1 0 0,0 0-1 0 0,0 1 0 0 0,0-1 0 0 0,1 0 0 0 0,-1 0 0 0 0,0 1 0 0 0,1-1 0 0 0,-1 0 0 0 0,1 1 0 0 0,-1-1 0 0 0,1 0 0 0 0,0 1 1 0 0,0-1-1 0 0,-1 1 0 0 0,1-1 0 0 0,1 1 0 0 0,0-3 0 0 0,5-4 459 0 0,0 1 0 0 0,0-1-1 0 0,14-10 1 0 0,-16 14-425 0 0,35-28 77 0 0,0 2 0 0 0,79-44 0 0 0,27 4-3814 0 0,-111 54-550 0 0,-2-1-4806 0 0,-23 14 3521 0 0,-3 6 6472 0 0,2 13 6472 0 0,-6-10-7552 0 0,2 3 2136 0 0,-2 0 1 0 0,6 18 0 0 0,-6-17-1504 0 0,0-1 0 0 0,0 1 1 0 0,7 11-1 0 0,0-3-493 0 0,0 0 0 0 0,1 0 1 0 0,1-1-1 0 0,1-1 0 0 0,15 16 0 0 0,-24-29-469 0 0,-1 0-1 0 0,1 1 1 0 0,0-1-1 0 0,0 0 1 0 0,0-1-1 0 0,0 1 1 0 0,0-1-1 0 0,1 0 1 0 0,-1 0 0 0 0,1 0-1 0 0,-1-1 1 0 0,1 1-1 0 0,0-1 1 0 0,0 0-1 0 0,0-1 1 0 0,-1 1-1 0 0,1-1 1 0 0,0 0-1 0 0,0 0 1 0 0,0 0-1 0 0,0-1 1 0 0,-1 0-1 0 0,1 0 1 0 0,0 0 0 0 0,0 0-1 0 0,-1-1 1 0 0,8-3-1 0 0,-1-1-1459 0 0,0 0 0 0 0,15-12 0 0 0,2-6-6081 0 0,-8 5 513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09.336"/>
    </inkml:context>
    <inkml:brush xml:id="br0">
      <inkml:brushProperty name="width" value="0.05" units="cm"/>
      <inkml:brushProperty name="height" value="0.05" units="cm"/>
      <inkml:brushProperty name="color" value="#004F8B"/>
    </inkml:brush>
  </inkml:definitions>
  <inkml:trace contextRef="#ctx0" brushRef="#br0">1015 4 7367 0 0,'12'-3'4835'0'0,"-11"10"-2452"0"0,-2 5 1291 0 0,0 0 0 0 0,-3 18 0 0 0,-11 24 1047 0 0,2-20-3771 0 0,-18 34 0 0 0,-18 20-732 0 0,-63 85 0 0 0,25-41-115 0 0,-84 130-103 0 0,112-181 0 0 0,-77 82 0 0 0,87-109 0 0 0,-87 89 0 0 0,119-127-1055 0 0,-28 20-1 0 0,39-32 364 0 0,1 0 1 0 0,-1-1-1 0 0,0 1 0 0 0,0-2 1 0 0,0 1-1 0 0,0 0 0 0 0,-1-1 1 0 0,1-1-1 0 0,-13 3 0 0 0,-9-5-9504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10.240"/>
    </inkml:context>
    <inkml:brush xml:id="br0">
      <inkml:brushProperty name="width" value="0.05" units="cm"/>
      <inkml:brushProperty name="height" value="0.05" units="cm"/>
      <inkml:brushProperty name="color" value="#004F8B"/>
    </inkml:brush>
  </inkml:definitions>
  <inkml:trace contextRef="#ctx0" brushRef="#br0">1 695 9759 0 0,'1'10'1126'0'0,"-1"-9"-506"0"0,2-2-421 0 0,0 1 1 0 0,-1-1-1 0 0,1 1 1 0 0,0-1-1 0 0,-1 0 1 0 0,1 0 0 0 0,0 1-1 0 0,-1-1 1 0 0,3-2-1 0 0,3-2 244 0 0,18-10 686 0 0,0-2 0 0 0,0 0 0 0 0,-2-2-1 0 0,0-1 1 0 0,22-25 0 0 0,93-120 1458 0 0,-129 153-2375 0 0,52-67 1887 0 0,76-131 1 0 0,-123 184-1729 0 0,-4 7 434 0 0,19-28 0 0 0,-28 46-509 0 0,-1 6 5 0 0,-1 0 1 0 0,0-1-1 0 0,0 1 1 0 0,0-1-1 0 0,-3 8 1 0 0,-3 10 210 0 0,-25 114-321 0 0,-7 35-3 0 0,31-125-150 0 0,-5 83 0 0 0,13-122-38 0 0,1 0 0 0 0,-1-1 0 0 0,1 1 0 0 0,0 0 0 0 0,0 0 0 0 0,1-1 0 0 0,0 1 0 0 0,3 6 0 0 0,-4-11 0 0 0,-1-1 0 0 0,1 1 0 0 0,0-1 0 0 0,0 1 0 0 0,-1-1 0 0 0,1 1 0 0 0,1-1 0 0 0,-1 0 0 0 0,0 1 0 0 0,0-1 0 0 0,0 0 0 0 0,1 0 0 0 0,-1 0 0 0 0,0 0 0 0 0,1 0 0 0 0,-1 0 0 0 0,1 0 0 0 0,-1-1 0 0 0,1 1 0 0 0,0-1 0 0 0,-1 1 0 0 0,1-1 0 0 0,-1 1 0 0 0,1-1 0 0 0,0 0 0 0 0,0 0 0 0 0,-1 0 0 0 0,1 0 0 0 0,0 0 0 0 0,-1 0 0 0 0,1 0 0 0 0,0 0 0 0 0,-1-1 0 0 0,1 1 0 0 0,0-1 0 0 0,-1 1 0 0 0,3-2 0 0 0,6-3 0 0 0,0-1 0 0 0,0 1 0 0 0,0-2 0 0 0,-1 0 0 0 0,0 0 0 0 0,0 0 0 0 0,-1-1 0 0 0,11-13 0 0 0,3-6 0 0 0,27-44 0 0 0,-24 32 0 0 0,-1 0 0 0 0,-3-2 0 0 0,25-63 0 0 0,-32 63 0 0 0,16-80 0 0 0,-29 101 0 0 0,-1 20 0 0 0,0 0 0 0 0,0 0 0 0 0,0 0 0 0 0,0 0 0 0 0,0 0 0 0 0,0 0 0 0 0,0 0 0 0 0,0 0 0 0 0,0-1 0 0 0,0 1 0 0 0,0 0 0 0 0,0 0 0 0 0,0 0 0 0 0,0 0 0 0 0,0 0 0 0 0,0 0 0 0 0,0 0 0 0 0,0 0 0 0 0,0 0 0 0 0,0-1 0 0 0,0 1 0 0 0,0 0 0 0 0,0 0 0 0 0,0 0 0 0 0,0 0 0 0 0,0 0 0 0 0,0 0 0 0 0,0 0 0 0 0,0 0 0 0 0,0 0 0 0 0,0 0 0 0 0,0-1 0 0 0,0 1 0 0 0,0 0 0 0 0,-1 0 0 0 0,1 0 0 0 0,0 0 0 0 0,0 0 0 0 0,0 0 0 0 0,0 0 0 0 0,0 0 0 0 0,0 0 0 0 0,0 0 0 0 0,0 0 0 0 0,0 0 0 0 0,-1 0 0 0 0,1 0 0 0 0,0 0 0 0 0,0 0 0 0 0,0 0 0 0 0,0 0 0 0 0,0 0 0 0 0,-4 7 0 0 0,0-3 0 0 0,1 1 0 0 0,0 0 0 0 0,0 0 0 0 0,1 0 0 0 0,-1 0 0 0 0,1 1 0 0 0,0-1 0 0 0,1 1 0 0 0,-1-1 0 0 0,1 1 0 0 0,0 7 0 0 0,-7 36 0 0 0,-8 83 0 0 0,15-106 0 0 0,2 0 0 0 0,6 36 0 0 0,-5-40 0 0 0,0-9 0 0 0,1 0 0 0 0,-1 0 0 0 0,2 0 0 0 0,0-1 0 0 0,1 0 0 0 0,11 24 0 0 0,-12-29 0 0 0,1 0 0 0 0,-1 0 0 0 0,1-1 0 0 0,0 0 0 0 0,1 1 0 0 0,-1-2 0 0 0,1 1 0 0 0,0-1 0 0 0,1 0 0 0 0,-1 0 0 0 0,14 7 0 0 0,-13-9 0 0 0,-1-1 0 0 0,0 0 0 0 0,1 0 0 0 0,-1 0 0 0 0,1-1 0 0 0,0 0 0 0 0,0 0 0 0 0,-1-1 0 0 0,1 0 0 0 0,0 0 0 0 0,0 0 0 0 0,-1-1 0 0 0,1 0 0 0 0,0-1 0 0 0,-1 1 0 0 0,1-1 0 0 0,-1 0 0 0 0,0-1 0 0 0,0 0 0 0 0,12-6 0 0 0,-4 0 0 0 0,-1-1 0 0 0,0 1 0 0 0,-1-2 0 0 0,0 0 0 0 0,0 0 0 0 0,-1-1 0 0 0,15-22 0 0 0,-16 20 0 0 0,-1 0 0 0 0,0-1 0 0 0,7-16 0 0 0,-14 27 0 0 0,0 1 0 0 0,-1-1 0 0 0,0 0 0 0 0,0 1 0 0 0,0-1 0 0 0,0 0 0 0 0,0 0 0 0 0,-1 1 0 0 0,1-1 0 0 0,-1 0 0 0 0,0 0 0 0 0,-1 0 0 0 0,1 0 0 0 0,0 0 0 0 0,-1 1 0 0 0,0-1 0 0 0,0 0 0 0 0,0 1 0 0 0,-1-1 0 0 0,-1-4 0 0 0,1 6 0 0 0,1 0 0 0 0,0 1 0 0 0,-1-1 0 0 0,1 0 0 0 0,-1 1 0 0 0,1-1 0 0 0,-1 1 0 0 0,0 0 0 0 0,0-1 0 0 0,1 1 0 0 0,-1 0 0 0 0,0 0 0 0 0,0 0 0 0 0,0 0 0 0 0,0 1 0 0 0,-1-1 0 0 0,-2 0 0 0 0,1 0 0 0 0,0 1 0 0 0,0 0 0 0 0,0 0 0 0 0,0 0 0 0 0,-1 0 0 0 0,1 1 0 0 0,0 0 0 0 0,-7 1 0 0 0,3 1 0 0 0,1 0 0 0 0,-1 0 0 0 0,1 0 0 0 0,0 1 0 0 0,0 0 0 0 0,0 1 0 0 0,0 0 0 0 0,-11 10 0 0 0,12-9 0 0 0,1 1 0 0 0,-1 0 0 0 0,1 0 0 0 0,1 0 0 0 0,-1 0 0 0 0,1 1 0 0 0,1 0 0 0 0,-4 8 0 0 0,6-12 0 0 0,0 1 0 0 0,-1 0 0 0 0,2-1 0 0 0,-1 1 0 0 0,0 0 0 0 0,1 0 0 0 0,0 0 0 0 0,0 0 0 0 0,0 0 0 0 0,1-1 0 0 0,0 1 0 0 0,0 0 0 0 0,0 0 0 0 0,0-1 0 0 0,3 7 0 0 0,2-3 0 0 0,-4-7 0 0 0,0 0 0 0 0,1 0 0 0 0,-1 0 0 0 0,0-1 0 0 0,0 1 0 0 0,0-1 0 0 0,0 0 0 0 0,1 0 0 0 0,-1 0 0 0 0,0 0 0 0 0,0 0 0 0 0,0 0 0 0 0,1 0 0 0 0,-1-1 0 0 0,0 1 0 0 0,0-1 0 0 0,0 1 0 0 0,0-1 0 0 0,0 0 0 0 0,2-1 0 0 0,6-2 0 0 0,-1-1 0 0 0,-1 0 0 0 0,10-7 0 0 0,17-15 0 0 0,-18 14 0 0 0,0 0 0 0 0,0 1 0 0 0,1 1 0 0 0,24-11 0 0 0,-41 22 0 0 0,0 0 0 0 0,0-1 0 0 0,-1 1 0 0 0,1 0 0 0 0,0 0 0 0 0,0-1 0 0 0,0 1 0 0 0,0 0 0 0 0,-1 0 0 0 0,1 0 0 0 0,0 0 0 0 0,0 0 0 0 0,0 0 0 0 0,0 0 0 0 0,-1 0 0 0 0,1 1 0 0 0,0-1 0 0 0,0 0 0 0 0,0 0 0 0 0,0 1 0 0 0,-1-1 0 0 0,1 0 0 0 0,0 1 0 0 0,0-1 0 0 0,-1 1 0 0 0,1-1 0 0 0,0 1 0 0 0,-1-1 0 0 0,1 1 0 0 0,-1 0 0 0 0,1-1 0 0 0,0 1 0 0 0,-1 0 0 0 0,0-1 0 0 0,1 1 0 0 0,-1 0 0 0 0,1 0 0 0 0,-1-1 0 0 0,0 1 0 0 0,1 0 0 0 0,-1 0 0 0 0,0 0 0 0 0,0 0 0 0 0,0-1 0 0 0,0 2 0 0 0,2 6 0 0 0,-2 0 0 0 0,1 0 0 0 0,-1-1 0 0 0,0 10 0 0 0,-1-8 0 0 0,2 39 0 0 0,3-36 0 0 0,1-10 0 0 0,-4-2 0 0 0,0 1-2 0 0,0 0 0 0 0,1-1 0 0 0,-1 1 1 0 0,1-1-1 0 0,-1 0 0 0 0,1 1 0 0 0,0-1 0 0 0,-1 0 0 0 0,1 0 0 0 0,-1 0 1 0 0,1 0-1 0 0,-1 0 0 0 0,1 0 0 0 0,0 0 0 0 0,-1-1 0 0 0,1 1 0 0 0,-1-1 1 0 0,1 1-1 0 0,-1-1 0 0 0,0 1 0 0 0,1-1 0 0 0,-1 0 0 0 0,1 0 0 0 0,-1 1 1 0 0,3-3-1 0 0,2-2-20 0 0,-1 0-1 0 0,1-1 1 0 0,8-10 0 0 0,-12 14 15 0 0,10-13-1483 0 0,0-1 0 0 0,14-26 1 0 0,-14 15-914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10.715"/>
    </inkml:context>
    <inkml:brush xml:id="br0">
      <inkml:brushProperty name="width" value="0.05" units="cm"/>
      <inkml:brushProperty name="height" value="0.05" units="cm"/>
      <inkml:brushProperty name="color" value="#004F8B"/>
    </inkml:brush>
  </inkml:definitions>
  <inkml:trace contextRef="#ctx0" brushRef="#br0">533 27 4975 0 0,'3'-4'95'0'0,"1"1"-1"0"0,0 0 0 0 0,0 0 0 0 0,0 1 0 0 0,5-4 0 0 0,5 0 11559 0 0,-9 20-6801 0 0,0-2-3395 0 0,-4-1-570 0 0,-1 1 0 0 0,0-1 0 0 0,0 1 0 0 0,-2-1 0 0 0,-3 20 0 0 0,0 0 304 0 0,-48 250 130 0 0,8-51-324 0 0,34-157-780 0 0,-2 86 0 0 0,13-144-217 0 0,1 0 0 0 0,3 20 0 0 0,-2-22 0 0 0</inkml:trace>
  <inkml:trace contextRef="#ctx0" brushRef="#br0" timeOffset="1">79 595 10735 0 0,'-13'3'951'0'0,"-29"6"-608"0"0,19-2 12578 0 0,34-5-9827 0 0,6-1-2439 0 0,278-10 3413 0 0,-268 7-4915 0 0,0-2 1 0 0,32-9-1 0 0,-37 6-1557 0 0,0-1-1 0 0,40-19 1 0 0,-49 20-7491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11.146"/>
    </inkml:context>
    <inkml:brush xml:id="br0">
      <inkml:brushProperty name="width" value="0.05" units="cm"/>
      <inkml:brushProperty name="height" value="0.05" units="cm"/>
      <inkml:brushProperty name="color" value="#004F8B"/>
    </inkml:brush>
  </inkml:definitions>
  <inkml:trace contextRef="#ctx0" brushRef="#br0">174 1 2847 0 0,'1'3'106'0'0,"-1"1"0"0"0,1 0 0 0 0,-1 0 0 0 0,0 0 0 0 0,0 0 0 0 0,0 0 0 0 0,-1 0 0 0 0,-1 7 0 0 0,-11 33 5935 0 0,9-33-3137 0 0,-26 70 6874 0 0,-4-1-4459 0 0,-10 28-1104 0 0,32-79-3922 0 0,6-15-234 0 0,0 1 1 0 0,0 1-1 0 0,1-1 1 0 0,1 1-1 0 0,1 0 1 0 0,-2 22-1 0 0,6-28-59 0 0,-1-9 0 0 0,0-1 0 0 0,0 0 0 0 0,0 1 0 0 0,1-1 0 0 0,-1 0 0 0 0,0 1 0 0 0,0-1 0 0 0,0 0 0 0 0,1 1 0 0 0,-1-1 0 0 0,0 0 0 0 0,0 1 0 0 0,1-1 0 0 0,-1 0 0 0 0,0 0 0 0 0,0 0 0 0 0,1 1 0 0 0,-1-1 0 0 0,0 0 0 0 0,1 0 0 0 0,-1 0 0 0 0,0 0 0 0 0,1 1 0 0 0,-1-1 0 0 0,0 0 0 0 0,1 0 0 0 0,-1 0 0 0 0,1 0 0 0 0,-1 0 0 0 0,0 0 0 0 0,1 0 0 0 0,-1 0 0 0 0,0 0 0 0 0,1 0 0 0 0,-1 0 0 0 0,0 0 0 0 0,1 0 0 0 0,-1-1 0 0 0,0 1 0 0 0,1 0 0 0 0,-1 0 0 0 0,0 0 0 0 0,1 0 0 0 0,0-1 0 0 0,3-1 0 0 0,1 0 0 0 0,0 0 0 0 0,-1 0 0 0 0,0 0 0 0 0,1-1 0 0 0,-1 0 0 0 0,0 0 0 0 0,0 0 0 0 0,-1-1 0 0 0,1 1 0 0 0,-1-1 0 0 0,1 0 0 0 0,2-4 0 0 0,5-8 0 0 0,-1 0 0 0 0,9-18 0 0 0,93-221 0 0 0,-109 249-394 0 0,0 0-1 0 0,0 0 1 0 0,1 1-1 0 0,-1 0 1 0 0,9-9 0 0 0,-2 2-649 0 0,-3 2-860 0 0</inkml:trace>
  <inkml:trace contextRef="#ctx0" brushRef="#br0" timeOffset="1">380 209 14743 0 0,'-5'31'1312'0'0,"-1"-1"-1056"0"0,0-1 1840 0 0,2 0 368 0 0,-2 1 64 0 0,0-2 24 0 0,0-3-1496 0 0,2-3-288 0 0,0-2-64 0 0,2-5-16 0 0,1-2-464 0 0,-1-2 112 0 0,8-19-3168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3:11.542"/>
    </inkml:context>
    <inkml:brush xml:id="br0">
      <inkml:brushProperty name="width" value="0.05" units="cm"/>
      <inkml:brushProperty name="height" value="0.05" units="cm"/>
      <inkml:brushProperty name="color" value="#004F8B"/>
    </inkml:brush>
  </inkml:definitions>
  <inkml:trace contextRef="#ctx0" brushRef="#br0">49 0 10879 0 0,'0'0'1776'0'0,"-5"0"360"0"0</inkml:trace>
  <inkml:trace contextRef="#ctx0" brushRef="#br0" timeOffset="1">64 27 7023 0 0,'12'35'3374'0'0,"11"18"8768"0"0,-5-13-4473 0 0,-7-12-6989 0 0,-1-1-367 0 0,2 0 1 0 0,1-1-1 0 0,1 0 0 0 0,1-1 0 0 0,33 42 0 0 0,-39-58-313 0 0,-9-9-5 0 0,1 1-1 0 0,0 0 1 0 0,-1 0-1 0 0,1-1 1 0 0,0 1-1 0 0,-1-1 1 0 0,1 1-1 0 0,0 0 1 0 0,0-1-1 0 0,0 1 1 0 0,-1-1-1 0 0,1 0 1 0 0,0 1-1 0 0,0-1 1 0 0,0 0-1 0 0,0 0 1 0 0,0 1-1 0 0,0-1 1 0 0,0 0-1 0 0,0 0 1 0 0,0 0-1 0 0,0 0 1 0 0,-1 0-1 0 0,1 0 1 0 0,0 0-1 0 0,0-1 1 0 0,0 1-1 0 0,2-1 1 0 0,-2 0-130 0 0,0 0 1 0 0,1 0-1 0 0,-1 0 1 0 0,0 0 0 0 0,0 0-1 0 0,0-1 1 0 0,0 1 0 0 0,0-1-1 0 0,0 1 1 0 0,1-3-1 0 0,0-1-1042 0 0,5-4-6183 0 0,-2-2-2361 0 0</inkml:trace>
  <inkml:trace contextRef="#ctx0" brushRef="#br0" timeOffset="2">388 145 17855 0 0,'-18'8'2549'0'0,"0"2"0"0"0,1 1 0 0 0,-29 21 0 0 0,7-4 379 0 0,-30 22-2034 0 0,-96 88 0 0 0,156-129-894 0 0,2-2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5.621"/>
    </inkml:context>
    <inkml:brush xml:id="br0">
      <inkml:brushProperty name="width" value="0.05" units="cm"/>
      <inkml:brushProperty name="height" value="0.05" units="cm"/>
      <inkml:brushProperty name="color" value="#004F8B"/>
    </inkml:brush>
  </inkml:definitions>
  <inkml:trace contextRef="#ctx0" brushRef="#br0">36 123 9903 0 0,'-31'-8'580'0'0,"27"7"3498"0"0,33-10 1070 0 0,-22 8-4535 0 0,0-1-1 0 0,0 1 0 0 0,0-1 0 0 0,8-8 0 0 0,-4 3 142 0 0,2-1-300 0 0,-1 0 0 0 0,1 0 0 0 0,0 1 0 0 0,25-11 0 0 0,-35 18-420 0 0,-1 1 1 0 0,1 0 0 0 0,0 0-1 0 0,0 0 1 0 0,1 0-1 0 0,-1 0 1 0 0,0 1-1 0 0,0-1 1 0 0,0 1 0 0 0,0 0-1 0 0,1 0 1 0 0,-1 0-1 0 0,0 1 1 0 0,0-1-1 0 0,0 1 1 0 0,0-1 0 0 0,0 1-1 0 0,0 0 1 0 0,0 0-1 0 0,0 1 1 0 0,0-1-1 0 0,0 1 1 0 0,0-1 0 0 0,-1 1-1 0 0,1 0 1 0 0,0 0-1 0 0,-1 0 1 0 0,0 0 0 0 0,5 5-1 0 0,-1 2 208 0 0,1 1 0 0 0,-1 0 0 0 0,0 0 0 0 0,-1 1 0 0 0,-1-1 0 0 0,1 1 0 0 0,-2 0 0 0 0,1 0-1 0 0,-2 0 1 0 0,3 18 0 0 0,0 13 1288 0 0,-3 64 0 0 0,-2-79-1384 0 0,-1-13-93 0 0,1-9-68 0 0,-1 0 0 0 0,1 0 0 0 0,1 0-1 0 0,-1 0 1 0 0,1 0 0 0 0,0 0 0 0 0,1 5 0 0 0,-2-8-699 0 0,1-4-225 0 0,0 0 0 0 0,0 1 0 0 0,0-1 0 0 0,-1 0 0 0 0,1 0 0 0 0,-1 1 0 0 0,1-1 0 0 0,-1 0 0 0 0,0 0 0 0 0,0-2 0 0 0,2-10-8361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43.695"/>
    </inkml:context>
    <inkml:brush xml:id="br0">
      <inkml:brushProperty name="width" value="0.05" units="cm"/>
      <inkml:brushProperty name="height" value="0.05" units="cm"/>
      <inkml:brushProperty name="color" value="#004F8B"/>
    </inkml:brush>
  </inkml:definitions>
  <inkml:trace contextRef="#ctx0" brushRef="#br0">52 31 11287 0 0,'-44'7'627'0'0,"36"-6"-1"0"0,31-5 1076 0 0,80-7 7233 0 0,54 6-3042 0 0,-132 3-4733 0 0,45-7 1 0 0,-13 1-641 0 0,-46 9-456 0 0,-10 0-236 0 0,-9 5-4365 0 0,-6 7 1656 0 0,1 0-4565 0 0,3-6 114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6.060"/>
    </inkml:context>
    <inkml:brush xml:id="br0">
      <inkml:brushProperty name="width" value="0.05" units="cm"/>
      <inkml:brushProperty name="height" value="0.05" units="cm"/>
      <inkml:brushProperty name="color" value="#004F8B"/>
    </inkml:brush>
  </inkml:definitions>
  <inkml:trace contextRef="#ctx0" brushRef="#br0">0 261 4111 0 0,'0'0'368'0'0,"3"-7"-296"0"0,-3-4-72 0 0,3 4 0 0 0,-2 3 3656 0 0,7 7 2264 0 0,4 4-9408 0 0</inkml:trace>
  <inkml:trace contextRef="#ctx0" brushRef="#br0" timeOffset="1">444 1 15607 0 0,'0'0'1200'0'0,"2"1"-782"0"0,6 6 194 0 0,0 0 1 0 0,0 0 0 0 0,0 1-1 0 0,10 13 1 0 0,6 7 12 0 0,5 3-337 0 0,34 45 9761 0 0,-60-73-9975 0 0,10 12 61 0 0,-7-6-2114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6.509"/>
    </inkml:context>
    <inkml:brush xml:id="br0">
      <inkml:brushProperty name="width" value="0.05" units="cm"/>
      <inkml:brushProperty name="height" value="0.05" units="cm"/>
      <inkml:brushProperty name="color" value="#004F8B"/>
    </inkml:brush>
  </inkml:definitions>
  <inkml:trace contextRef="#ctx0" brushRef="#br0">0 171 10191 0 0,'0'0'784'0'0,"8"-11"2471"0"0,1 5-1414 0 0,0-1 0 0 0,1 1 0 0 0,15-8 0 0 0,-12 8-541 0 0,19-13 0 0 0,46-34 1221 0 0,-72 49-2328 0 0,1 1 0 0 0,-1-1 0 0 0,1 1 1 0 0,7-3-1 0 0,-6 3 147 0 0,0 0 1 0 0,12-8 0 0 0,-17 10-228 0 0,-1 0-1 0 0,1 0 1 0 0,0 0 0 0 0,-1 0 0 0 0,1 0-1 0 0,0 0 1 0 0,-1 1 0 0 0,1-1-1 0 0,5 1 1 0 0,12-3 851 0 0,-19 2-933 0 0,0 1 0 0 0,0 0 1 0 0,0 0-1 0 0,0 0 0 0 0,0 0 0 0 0,0 0 1 0 0,0 0-1 0 0,1 1 0 0 0,-1-1 1 0 0,0 0-1 0 0,0 0 0 0 0,0 1 1 0 0,0-1-1 0 0,0 1 0 0 0,0-1 0 0 0,0 1 1 0 0,-1-1-1 0 0,1 1 0 0 0,0-1 1 0 0,0 1-1 0 0,0 0 0 0 0,0 0 1 0 0,-1-1-1 0 0,1 1 0 0 0,0 0 0 0 0,-1 0 1 0 0,1 0-1 0 0,-1 0 0 0 0,1 0 1 0 0,-1 0-1 0 0,1 0 0 0 0,-1 0 0 0 0,1 0 1 0 0,-1 0-1 0 0,0 2 0 0 0,1 0 54 0 0,0 1 0 0 0,0 0-1 0 0,0 0 1 0 0,-1-1 0 0 0,0 1-1 0 0,0 0 1 0 0,0 0 0 0 0,0 0-1 0 0,-1 4 1 0 0,-4 19-85 0 0,2-13 0 0 0,0 1 0 0 0,-6 15 0 0 0,-12 39 0 0 0,12-35 0 0 0,3-12-2261 0 0,-2 31-1 0 0,8-43-4831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6.868"/>
    </inkml:context>
    <inkml:brush xml:id="br0">
      <inkml:brushProperty name="width" value="0.05" units="cm"/>
      <inkml:brushProperty name="height" value="0.05" units="cm"/>
      <inkml:brushProperty name="color" value="#004F8B"/>
    </inkml:brush>
  </inkml:definitions>
  <inkml:trace contextRef="#ctx0" brushRef="#br0">294 92 9295 0 0,'0'0'1227'0'0,"1"-2"152"0"0,-1-3-722 0 0,2 0 1 0 0,-1 0 0 0 0,0 1 0 0 0,1-1 0 0 0,0 0-1 0 0,0 1 1 0 0,1 0 0 0 0,-1-1 0 0 0,1 1 0 0 0,0 0-1 0 0,0 0 1 0 0,0 0 0 0 0,0 1 0 0 0,5-5 0 0 0,-5 6-516 0 0,-1 0-1 0 0,1 0 1 0 0,0 0 0 0 0,0 0 0 0 0,0 1 0 0 0,-1-1 0 0 0,2 1 0 0 0,-1-1 0 0 0,0 1 0 0 0,0 0-1 0 0,0 0 1 0 0,1 1 0 0 0,-1-1 0 0 0,0 1 0 0 0,1-1 0 0 0,-1 1 0 0 0,0 0 0 0 0,1 0 0 0 0,-1 1-1 0 0,0-1 1 0 0,1 1 0 0 0,4 1 0 0 0,-6-1-135 0 0,-1-1 0 0 0,1 1-1 0 0,-1-1 1 0 0,0 1 0 0 0,1 0-1 0 0,-1 0 1 0 0,0 0 0 0 0,0 0-1 0 0,0-1 1 0 0,0 1 0 0 0,1 1 0 0 0,-1-1-1 0 0,-1 0 1 0 0,1 0 0 0 0,0 0-1 0 0,0 1 1 0 0,0-1 0 0 0,-1 0-1 0 0,2 3 1 0 0,-1-2 9 0 0,-1 1-1 0 0,1-1 0 0 0,-1 1 1 0 0,0 0-1 0 0,0-1 1 0 0,0 1-1 0 0,0-1 1 0 0,0 1-1 0 0,0 0 1 0 0,-2 3-1 0 0,-1 4 27 0 0,0 0-1 0 0,-1 0 1 0 0,0 0 0 0 0,-8 12-1 0 0,1-4 79 0 0,0 0 0 0 0,-15 16 0 0 0,26-33-113 0 0,-1-1-1 0 0,1 1 1 0 0,-1 0 0 0 0,1-1-1 0 0,0 1 1 0 0,-1 0-1 0 0,1-1 1 0 0,-1 1 0 0 0,1 0-1 0 0,0 0 1 0 0,0-1-1 0 0,-1 1 1 0 0,1 2 0 0 0,2 1-18 0 0,-1-4 17 0 0,3 5-6 0 0,0-5 0 0 0,0 0 0 0 0,0 0 0 0 0,0 0 0 0 0,0-1 0 0 0,0 1 0 0 0,6-3 0 0 0,1 1 0 0 0,49-8 0 0 0,-60 10 0 0 0,0-1 1 0 0,0 1-1 0 0,1 0 0 0 0,-1 0 0 0 0,0 0 1 0 0,0 0-1 0 0,1 0 0 0 0,-1 0 0 0 0,0 0 0 0 0,0 0 1 0 0,0 0-1 0 0,1 0 0 0 0,-1 0 0 0 0,0 0 1 0 0,0 0-1 0 0,1 1 0 0 0,-1-1 0 0 0,0 0 1 0 0,0 0-1 0 0,0 0 0 0 0,1 0 0 0 0,-1 0 1 0 0,0 0-1 0 0,0 0 0 0 0,0 1 0 0 0,0-1 1 0 0,1 0-1 0 0,-1 0 0 0 0,0 0 0 0 0,0 0 0 0 0,0 1 1 0 0,0-1-1 0 0,0 0 0 0 0,0 0 0 0 0,1 0 1 0 0,-1 1-1 0 0,0-1 0 0 0,0 0 0 0 0,0 0 1 0 0,0 1-1 0 0,0-1 0 0 0,0 0 0 0 0,0 0 1 0 0,0 0-1 0 0,0 1 0 0 0,0-1 0 0 0,0 0 1 0 0,0 0-1 0 0,0 1 0 0 0,0-1 0 0 0,0 0 1 0 0,-1 1-1 0 0,-2 9 37 0 0,2-10-34 0 0,-3 8 16 0 0,-1 0 0 0 0,-1-1 0 0 0,1 0 0 0 0,-1 0 0 0 0,-1-1 0 0 0,-12 11 0 0 0,0 0 3 0 0,-35 34 542 0 0,-97 70 0 0 0,110-92-82 0 0,-66 45 2309 0 0,65-45-1037 0 0,40-28-1410 0 0,10-3-275 0 0,70-28-69 0 0,107-58 0 0 0,27-12 0 0 0,-107 59 0 0 0,-97 39-1720 0 0,17-8-7687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7.273"/>
    </inkml:context>
    <inkml:brush xml:id="br0">
      <inkml:brushProperty name="width" value="0.05" units="cm"/>
      <inkml:brushProperty name="height" value="0.05" units="cm"/>
      <inkml:brushProperty name="color" value="#004F8B"/>
    </inkml:brush>
  </inkml:definitions>
  <inkml:trace contextRef="#ctx0" brushRef="#br0">377 27 7199 0 0,'0'-5'3057'0'0,"4"13"2392"0"0,14 2 2243 0 0,1-7-3866 0 0,-16-3-3705 0 0,0 0 0 0 0,-1 0 0 0 0,1 0 0 0 0,0 0 0 0 0,0-1 0 0 0,0 0 0 0 0,-1 1 0 0 0,1-1 0 0 0,0 0 0 0 0,-1-1 0 0 0,1 1 0 0 0,-1 0 0 0 0,1-1 0 0 0,-1 1 0 0 0,0-1 0 0 0,0 0 0 0 0,0 1 0 0 0,0-1 0 0 0,3-3 0 0 0,8-10 275 0 0,-13 15-396 0 0,0 0 0 0 0,0-1 0 0 0,0 1 0 0 0,0 0 0 0 0,0 0 0 0 0,0 0 0 0 0,0 0 0 0 0,0-1 0 0 0,0 1 0 0 0,0 0 0 0 0,0 0 0 0 0,0 0 0 0 0,0 0 0 0 0,0 0 0 0 0,0-1 0 0 0,0 1 0 0 0,0 0 0 0 0,0 0 0 0 0,-1 0 0 0 0,1 0 0 0 0,0 0 0 0 0,0 0 0 0 0,0-1 0 0 0,0 1 0 0 0,0 0 0 0 0,0 0 0 0 0,0 0 0 0 0,-1 0 0 0 0,1 0 0 0 0,0 0 0 0 0,0 0 0 0 0,0 0 0 0 0,0 0 0 0 0,0 0 0 0 0,-1 0 0 0 0,1 0 0 0 0,0 0 0 0 0,0 0 0 0 0,0 0 0 0 0,0 0 0 0 0,0 0 0 0 0,-1 0 0 0 0,1 0 0 0 0,0 0 0 0 0,0 0 0 0 0,0 0 0 0 0,0 0 0 0 0,-1 0 0 0 0,1 0 0 0 0,0 0 0 0 0,0 0 0 0 0,0 0 0 0 0,0 0 0 0 0,0 0 0 0 0,0 0 0 0 0,-1 0 0 0 0,1 1 0 0 0,0-1 0 0 0,0 0 0 0 0,0 0 0 0 0,0 0 0 0 0,-5 2-2 0 0,1 0 1 0 0,0 1-1 0 0,0-1 0 0 0,0 1 1 0 0,0 0-1 0 0,-6 6 1 0 0,-15 10-127 0 0,-174 81-531 0 0,-7 5 3194 0 0,194-96-2216 0 0,12-9-313 0 0,0 1-1 0 0,0-1 1 0 0,0 0 0 0 0,0 0 0 0 0,0 0 0 0 0,0 0 0 0 0,0 0-1 0 0,0 0 1 0 0,0 1 0 0 0,0-1 0 0 0,0 0 0 0 0,0 0 0 0 0,0 0-1 0 0,0 0 1 0 0,0 0 0 0 0,0 0 0 0 0,0 0 0 0 0,0 1 0 0 0,0-1-1 0 0,0 0 1 0 0,0 0 0 0 0,1 0 0 0 0,-1 0 0 0 0,0 0 0 0 0,0 0-1 0 0,0 0 1 0 0,0 0 0 0 0,0 0 0 0 0,0 0 0 0 0,0 1 0 0 0,0-1 0 0 0,1 0-1 0 0,-1 0 1 0 0,0 0 0 0 0,0 0 0 0 0,0 0 0 0 0,0 0 0 0 0,0 0-1 0 0,0 0 1 0 0,1 0 0 0 0,-1 0 0 0 0,0 0 0 0 0,0 0 0 0 0,0 0-1 0 0,0 0 1 0 0,0 0 0 0 0,1 0 0 0 0,28-3 351 0 0,-20 2-322 0 0,1 0-35 0 0,277-25 0 0 0,-127 22 0 0 0,31-2 0 0 0,-187 6-235 0 0,1-1 1 0 0,0 0-1 0 0,-1 0 1 0 0,1 0-1 0 0,-1-1 1 0 0,1 1-1 0 0,-1-1 1 0 0,5-3-1 0 0,-5 3-457 0 0,-1 0 1 0 0,0 0-1 0 0,0-1 0 0 0,0 0 1 0 0,0 1-1 0 0,0-1 0 0 0,0 0 1 0 0,-1-1-1 0 0,4-4 0 0 0,1-6-9504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7.791"/>
    </inkml:context>
    <inkml:brush xml:id="br0">
      <inkml:brushProperty name="width" value="0.05" units="cm"/>
      <inkml:brushProperty name="height" value="0.05" units="cm"/>
      <inkml:brushProperty name="color" value="#004F8B"/>
    </inkml:brush>
  </inkml:definitions>
  <inkml:trace contextRef="#ctx0" brushRef="#br0">31 0 20095 0 0,'0'0'1552'0'0,"2"2"-1007"0"0,3 1-188 0 0,0 1-1 0 0,-1-1 0 0 0,0 1 0 0 0,0 0 1 0 0,0 0-1 0 0,0 1 0 0 0,-1-1 0 0 0,1 1 1 0 0,-1 0-1 0 0,0 0 0 0 0,-1 0 0 0 0,1 0 1 0 0,-1 0-1 0 0,0 0 0 0 0,0 1 0 0 0,-1-1 1 0 0,1 1-1 0 0,-1 0 0 0 0,0-1 0 0 0,-1 9 1 0 0,-1 7 72 0 0,-1-1 1 0 0,-1 0-1 0 0,-6 21 1 0 0,-22 58 128 0 0,2-3-705 0 0,16-37-3017 0 0,10-36-5354 0 0</inkml:trace>
  <inkml:trace contextRef="#ctx0" brushRef="#br0" timeOffset="1">121 209 10047 0 0,'1'-1'776'0'0,"27"-30"899"0"0,-14 16 4379 0 0,19-14 0 0 0,-31 26-5056 0 0,-1 2-864 0 0,-1 1-1 0 0,1-1 1 0 0,-1 1-1 0 0,1-1 1 0 0,-1 1-1 0 0,1-1 1 0 0,-1 1-1 0 0,1-1 1 0 0,-1 1-1 0 0,1-1 1 0 0,0 1-1 0 0,-1 0 1 0 0,1 0-1 0 0,-1-1 1 0 0,1 1-1 0 0,0 0 1 0 0,-1 0-1 0 0,1 0 1 0 0,0-1-1 0 0,-1 1 1 0 0,1 0-1 0 0,0 0 1 0 0,0 0-1 0 0,0 0 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8.187"/>
    </inkml:context>
    <inkml:brush xml:id="br0">
      <inkml:brushProperty name="width" value="0.05" units="cm"/>
      <inkml:brushProperty name="height" value="0.05" units="cm"/>
      <inkml:brushProperty name="color" value="#004F8B"/>
    </inkml:brush>
  </inkml:definitions>
  <inkml:trace contextRef="#ctx0" brushRef="#br0">1 0 13103 0 0,'1'2'5884'0'0,"9"6"-4007"0"0,0 1 0 0 0,-1 0 0 0 0,-1 1-1 0 0,10 12 1 0 0,-6-7-1402 0 0,-11-15-843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8.636"/>
    </inkml:context>
    <inkml:brush xml:id="br0">
      <inkml:brushProperty name="width" value="0.05" units="cm"/>
      <inkml:brushProperty name="height" value="0.05" units="cm"/>
      <inkml:brushProperty name="color" value="#004F8B"/>
    </inkml:brush>
  </inkml:definitions>
  <inkml:trace contextRef="#ctx0" brushRef="#br0">256 1 25455 0 0,'-31'46'1968'0'0,"19"-29"-1359"0"0,-16 28-1 0 0,27-43 668 0 0,12 2-996 0 0,-8-3-266 0 0,-1-1 0 0 0,1 1 0 0 0,0-1 0 0 0,0 0 0 0 0,0 0-1 0 0,0 0 1 0 0,0 0 0 0 0,0-1 0 0 0,4 0 0 0 0,31-10-4 0 0,-9 2-76 0 0,27 5-1215 0 0,-55 4 1244 0 0,-1 0 1 0 0,0 0-1 0 0,1 0 0 0 0,-1 0 1 0 0,0 0-1 0 0,0 0 1 0 0,1 0-1 0 0,-1 0 0 0 0,0 0 1 0 0,1 1-1 0 0,-1-1 0 0 0,0 0 1 0 0,0 0-1 0 0,1 0 1 0 0,-1 0-1 0 0,0 1 0 0 0,0-1 1 0 0,1 0-1 0 0,-1 0 1 0 0,0 1-1 0 0,0-1 0 0 0,0 0 1 0 0,1 1-1 0 0,-1-1 1 0 0,0 0-1 0 0,0 0 0 0 0,0 1 1 0 0,0-1-1 0 0,0 0 1 0 0,0 1-1 0 0,0-1 0 0 0,2 10-599 0 0,-4-6 476 0 0,1 1 1 0 0,-1 0-1 0 0,0-1 0 0 0,0 1 1 0 0,0-1-1 0 0,0 1 0 0 0,-1-1 1 0 0,-4 5-1 0 0,-27 31 473 0 0,32-38-328 0 0,-50 48 945 0 0,15-15-596 0 0,36-34 95 0 0,2-1-377 0 0,0 0-1 0 0,0-1 0 0 0,0 1 0 0 0,1 0 1 0 0,-1 0-1 0 0,0-1 0 0 0,0 1 1 0 0,0-1-1 0 0,0 1 0 0 0,1-2 0 0 0,8-3-46 0 0,49-28 4 0 0,-51 30-10 0 0,-1 0 1 0 0,1 0-1 0 0,0 0 1 0 0,0 1 0 0 0,16-3-1 0 0,-24 5 1 0 0,0 0 0 0 0,1 0 0 0 0,-1 0 0 0 0,1 0 0 0 0,-1 0 0 0 0,0 0 0 0 0,1 0 0 0 0,-1 0 0 0 0,0 0 0 0 0,1 0 0 0 0,-1 0 0 0 0,1 0 0 0 0,-1 0 0 0 0,0 0 0 0 0,1 1 0 0 0,-1-1 0 0 0,0 0 0 0 0,1 0 0 0 0,-1 0 0 0 0,0 0 0 0 0,1 1 0 0 0,-1-1 0 0 0,0 0 0 0 0,1 0 0 0 0,-1 1 0 0 0,0-1 0 0 0,0 0 0 0 0,1 1 0 0 0,-1-1 0 0 0,0 0 0 0 0,0 0 0 0 0,0 1 0 0 0,1-1 0 0 0,-1 1 0 0 0,0-1 0 0 0,0 0 0 0 0,0 1 0 0 0,0-1 0 0 0,0 0 0 0 0,0 1 0 0 0,0-1 0 0 0,0 1 0 0 0,0-1 0 0 0,0 0 0 0 0,0 1 0 0 0,0-1 0 0 0,0 0 0 0 0,0 1 0 0 0,0-1 0 0 0,0 1 0 0 0,0-1 0 0 0,0 0 0 0 0,-1 1 0 0 0,-8 17 0 0 0,-3-2 37 0 0,0-1-1 0 0,-2 0 1 0 0,0-1-1 0 0,-28 22 1 0 0,-10 7 62 0 0,-18 13 1420 0 0,69-55-1464 0 0,0-1 0 0 0,0 1 0 0 0,1 0-1 0 0,-1-1 1 0 0,0 1 0 0 0,0-1 0 0 0,0 1-1 0 0,0-1 1 0 0,0 0 0 0 0,-1 1 0 0 0,1-1-1 0 0,0 0 1 0 0,0 0 0 0 0,0 0 0 0 0,-2 0-1 0 0,2 0 77 0 0,3 0-24 0 0,8-2-38 0 0,1-1 1 0 0,-1-1 0 0 0,18-9 0 0 0,7-1 173 0 0,-5 2-481 0 0,-16 6 245 0 0,0 1-1 0 0,29-7 1 0 0,-41 11-283 0 0,-4 10-568 0 0,-1-4 792 0 0,1 0 0 0 0,-1-1 0 0 0,0 1 0 0 0,0-1 1 0 0,-1 0-1 0 0,1 0 0 0 0,-1 0 0 0 0,0-1 0 0 0,0 1 0 0 0,0-1 1 0 0,-7 4-1 0 0,-11 11 199 0 0,-10 8 283 0 0,0 0 0 0 0,-46 25 1 0 0,-1 2 701 0 0,52-37-800 0 0,27-16-308 0 0,2 0-6 0 0,7-3 2 0 0,12-5-13 0 0,-12 3-7 0 0,61-31 0 0 0,21-10 0 0 0,-4 1 0 0 0,-50 23 0 0 0,1 2 0 0 0,69-25 0 0 0,-103 44 0 0 0,0 0 0 0 0,0-1 0 0 0,0 2 0 0 0,0-1 0 0 0,0 0 0 0 0,0 1 0 0 0,0 0 0 0 0,0 0 0 0 0,0 0 0 0 0,0 0 0 0 0,0 1 0 0 0,7 1 0 0 0,-9-2 0 0 0,-1 1 0 0 0,0-1 0 0 0,0 1 0 0 0,1-1 0 0 0,-1 1 0 0 0,0 0 0 0 0,0-1 0 0 0,0 1 0 0 0,0 0 0 0 0,0 0 0 0 0,0 0 0 0 0,0 0 0 0 0,0 0 0 0 0,0 0 0 0 0,0 0 0 0 0,0 0 0 0 0,-1 0 0 0 0,1 1 0 0 0,0-1 0 0 0,-1 0 0 0 0,1 0 0 0 0,-1 0 0 0 0,1 1 0 0 0,-1 1 0 0 0,2 1 0 0 0,-1 2 0 0 0,1 0 0 0 0,-1-1 0 0 0,0 1 0 0 0,-1 0 0 0 0,1 0 0 0 0,-1-1 0 0 0,0 1 0 0 0,-2 10 0 0 0,-1-1 0 0 0,-7 27 0 0 0,-48 134 0 0 0,42-129 0 0 0,7-21-203 0 0,-21 65-3237 0 0,4 0-3293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9.051"/>
    </inkml:context>
    <inkml:brush xml:id="br0">
      <inkml:brushProperty name="width" value="0.05" units="cm"/>
      <inkml:brushProperty name="height" value="0.05" units="cm"/>
      <inkml:brushProperty name="color" value="#004F8B"/>
    </inkml:brush>
  </inkml:definitions>
  <inkml:trace contextRef="#ctx0" brushRef="#br0">393 9 7631 0 0,'-8'-8'786'0'0,"16"47"10370"0"0,27 77-3585 0 0,2 62-5922 0 0,-10-49-1236 0 0,-26-124-455 0 0,0 1 1 0 0,1 0 0 0 0,4 9-1 0 0,5 12-8064 0 0</inkml:trace>
  <inkml:trace contextRef="#ctx0" brushRef="#br0" timeOffset="1">428 317 7367 0 0,'0'0'26'0'0,"-1"-1"1"0"0,0 1-1 0 0,0-1 0 0 0,0 1 0 0 0,1-1 0 0 0,-1 1 0 0 0,0-1 0 0 0,0 1 0 0 0,0 0 0 0 0,0 0 0 0 0,0-1 0 0 0,0 1 0 0 0,0 0 0 0 0,0 0 1 0 0,0 0-1 0 0,0 0 0 0 0,1 0 0 0 0,-1 0 0 0 0,0 0 0 0 0,0 0 0 0 0,0 1 0 0 0,0-1 0 0 0,0 0 0 0 0,0 0 0 0 0,0 1 0 0 0,0-1 0 0 0,0 1 1 0 0,1-1-1 0 0,-1 1 0 0 0,0-1 0 0 0,0 1 0 0 0,1-1 0 0 0,-1 1 0 0 0,-1 0 0 0 0,-5 5 289 0 0,-3 0 1599 0 0,1 1-1 0 0,0 0 0 0 0,0 1 1 0 0,-7 9-1 0 0,-30 38 3310 0 0,13-14-2820 0 0,-2-1-796 0 0,-1-1-1 0 0,-1-3 0 0 0,-75 57 1 0 0,106-88-1619 0 0,4-4-174 0 0,0 1 0 0 0,0-1 1 0 0,0 1-1 0 0,-1-1 0 0 0,1 0 0 0 0,0 1 0 0 0,0-1 1 0 0,-1 0-1 0 0,1-1 0 0 0,-1 1 0 0 0,-3 1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09.546"/>
    </inkml:context>
    <inkml:brush xml:id="br0">
      <inkml:brushProperty name="width" value="0.05" units="cm"/>
      <inkml:brushProperty name="height" value="0.05" units="cm"/>
      <inkml:brushProperty name="color" value="#004F8B"/>
    </inkml:brush>
  </inkml:definitions>
  <inkml:trace contextRef="#ctx0" brushRef="#br0">0 306 18431 0 0,'1'-12'2014'0'0,"0"8"-1733"0"0,1 0 1 0 0,0 0 0 0 0,0 0 0 0 0,1 0 0 0 0,-1 0 0 0 0,1 1 0 0 0,0-1 0 0 0,0 1 0 0 0,0 0 0 0 0,1 0-1 0 0,3-3 1 0 0,6-5 1573 0 0,24-12-1 0 0,-21 14-1719 0 0,-1 2 0 0 0,1 0-1 0 0,1 0 1 0 0,-1 2 0 0 0,1 0-1 0 0,0 1 1 0 0,0 0 0 0 0,1 2-1 0 0,-1 0 1 0 0,1 1 0 0 0,-1 0-1 0 0,21 3 1 0 0,-34-1-129 0 0,0 0 1 0 0,-1 0-1 0 0,1 0 1 0 0,0 1-1 0 0,0-1 0 0 0,-1 1 1 0 0,1 0-1 0 0,-1 0 0 0 0,0 0 1 0 0,1 1-1 0 0,-1-1 1 0 0,0 1-1 0 0,0 0 0 0 0,-1 0 1 0 0,1 0-1 0 0,0 0 0 0 0,-1 0 1 0 0,0 0-1 0 0,0 1 1 0 0,0-1-1 0 0,0 1 0 0 0,-1-1 1 0 0,3 8-1 0 0,-1 0 30 0 0,0-1 0 0 0,-1 1 0 0 0,0 0 0 0 0,0 0-1 0 0,-2 0 1 0 0,1 0 0 0 0,-2 13 0 0 0,-1 5 925 0 0,-2-1 1 0 0,-12 52-1 0 0,13-63-881 0 0,2-13-101 0 0,0 1 1 0 0,0-1 0 0 0,0 1-1 0 0,0-1 1 0 0,-1 1 0 0 0,-2 4-1 0 0</inkml:trace>
  <inkml:trace contextRef="#ctx0" brushRef="#br0" timeOffset="1">372 0 19495 0 0,'0'0'2144'0'0,"5"11"-2144"0"0,-2-3 1616 0 0,-2 3 304 0 0,0 0 64 0 0,5 0 16 0 0,0 1-1600 0 0,-1-2-320 0 0,2-1-80 0 0,2-4 288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0.194"/>
    </inkml:context>
    <inkml:brush xml:id="br0">
      <inkml:brushProperty name="width" value="0.05" units="cm"/>
      <inkml:brushProperty name="height" value="0.05" units="cm"/>
      <inkml:brushProperty name="color" value="#004F8B"/>
    </inkml:brush>
  </inkml:definitions>
  <inkml:trace contextRef="#ctx0" brushRef="#br0">343 0 6415 0 0,'-25'11'499'0'0,"23"-10"-480"0"0,1-1-1 0 0,0 1 1 0 0,0-1-1 0 0,0 1 1 0 0,0 0-1 0 0,0 0 1 0 0,0-1-1 0 0,1 1 1 0 0,-1 0-1 0 0,0 0 1 0 0,0 0-1 0 0,0 0 1 0 0,1 0-1 0 0,-1 0 1 0 0,1 0-1 0 0,-1 0 1 0 0,1 0-1 0 0,-1 0 1 0 0,1 0-1 0 0,-1 0 1 0 0,1 1-1 0 0,-1 1 1 0 0,0 3 246 0 0,-20 42 3625 0 0,-43 71 0 0 0,-37 38 329 0 0,74-117-4112 0 0,-56 68 1491 0 0,80-104-1476 0 0,19-21 405 0 0,1 1 0 0 0,0 1 0 0 0,1 0 0 0 0,32-19 0 0 0,103-56 100 0 0,-105 63-129 0 0,-34 19-453 0 0,28-16 212 0 0,0-1 0 0 0,39-33 0 0 0,-67 45-257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14:44.422"/>
    </inkml:context>
    <inkml:brush xml:id="br0">
      <inkml:brushProperty name="width" value="0.05" units="cm"/>
      <inkml:brushProperty name="height" value="0.05" units="cm"/>
      <inkml:brushProperty name="color" value="#004F8B"/>
    </inkml:brush>
  </inkml:definitions>
  <inkml:trace contextRef="#ctx0" brushRef="#br0">138 1 4055 0 0,'0'0'430'0'0,"1"0"0"0"0,-1 0 0 0 0,1 0-1 0 0,0 0 1 0 0,-1 0 0 0 0,1 1 0 0 0,-1-1-1 0 0,6 4 4299 0 0,-5-3-4298 0 0,6 15 2687 0 0,0 19-1841 0 0,-6-30-378 0 0,7 117 3761 0 0,-6-48-2732 0 0,-1-22-51 0 0,-11 97 0 0 0,0-38-1165 0 0,-3 127 41 0 0,-9 233 1472 0 0,5-197-1570 0 0,9-154-508 0 0,-14 98-146 0 0,0 10 0 0 0,1 198 0 0 0,15-335 0 0 0,-3 41 0 0 0,-1-30 0 0 0,7-52 0 0 0,2-32 0 0 0,1 35 0 0 0,0-46 0 0 0,0-7 0 0 0,0 0 0 0 0,0 1 0 0 0,1-1 0 0 0,-1 1 0 0 0,0-1 0 0 0,0 0 0 0 0,0 1 0 0 0,0-1 0 0 0,0 0 0 0 0,0 1 0 0 0,1-1 0 0 0,-1 0 0 0 0,0 1 0 0 0,0-1 0 0 0,1 0 0 0 0,-1 1 0 0 0,0-1 0 0 0,0 0 0 0 0,1 0 0 0 0,-1 1 0 0 0,0-1 0 0 0,1 0 0 0 0,-1 0 0 0 0,0 0 0 0 0,1 1 0 0 0,-1-1 0 0 0,0 0 0 0 0,1 0 0 0 0,-1 0 0 0 0,0 0 0 0 0,2 0 0 0 0,-2 0 0 0 0,1 1 0 0 0,0 0 0 0 0,1-1 0 0 0,-1 1 0 0 0,0-1 0 0 0,1 0 0 0 0,-1 1 0 0 0,0-1 0 0 0,1 0 0 0 0,-1 0 0 0 0,1 0 0 0 0,-1 0 0 0 0,0 0 0 0 0,1 0 0 0 0,-1 0 0 0 0,1 0 0 0 0,0-1 0 0 0,3 0 0 0 0,166-15 0 0 0,-99 4 0 0 0,-54 7 0 0 0,0 2 0 0 0,0 0 0 0 0,0 2 0 0 0,0 0 0 0 0,1 0 0 0 0,22 4 0 0 0,-13 3 0 0 0,0 2 0 0 0,-1 1 0 0 0,1 1 0 0 0,26 15 0 0 0,7 2 0 0 0,-29-19 0 0 0,-32-8 0 0 0,0 0 0 0 0,1 0 0 0 0,-1 0 0 0 0,1 1 0 0 0,-1-1 0 0 0,0 0 0 0 0,1 0 0 0 0,-1 0 0 0 0,1 0 0 0 0,-1 0 0 0 0,0 0 0 0 0,1 0 0 0 0,-1 0 0 0 0,1 0 0 0 0,-1 0 0 0 0,0 0 0 0 0,1 0 0 0 0,-1-1 0 0 0,1 1 0 0 0,-1 0 0 0 0,0 0 0 0 0,1 0 0 0 0,-1 0 0 0 0,0-1 0 0 0,1 1 0 0 0,-1 0 0 0 0,0 0 0 0 0,1-1 0 0 0,-1 1 0 0 0,0 0 0 0 0,1-1 0 0 0,-1 1 0 0 0,0 0 0 0 0,0-1 0 0 0,0 1 0 0 0,1 0 0 0 0,-1-1 0 0 0,0 1 0 0 0,0-1 0 0 0,2-14 0 0 0,-2 12 0 0 0,1-6-1152 0 0,2-5-6724 0 0,-4-3-2320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0.692"/>
    </inkml:context>
    <inkml:brush xml:id="br0">
      <inkml:brushProperty name="width" value="0.05" units="cm"/>
      <inkml:brushProperty name="height" value="0.05" units="cm"/>
      <inkml:brushProperty name="color" value="#004F8B"/>
    </inkml:brush>
  </inkml:definitions>
  <inkml:trace contextRef="#ctx0" brushRef="#br0">0 384 11487 0 0,'31'42'487'0'0,"38"59"7006"0"0,-59-84-6233 0 0,-1 1 0 0 0,0-1-1 0 0,-2 1 1 0 0,8 25 0 0 0,-8-12-489 0 0,-1 0 1 0 0,-1 1-1 0 0,-2 0 1 0 0,-2 59-1 0 0,-4-38 277 0 0,-3 0 0 0 0,-14 57 0 0 0,16-83-2759 0 0,12-30-2266 0 0</inkml:trace>
  <inkml:trace contextRef="#ctx0" brushRef="#br0" timeOffset="1">518 321 19551 0 0,'1'-8'304'0'0,"1"0"1"0"0,0 0-1 0 0,1 0 0 0 0,-1 0 0 0 0,2 1 1 0 0,-1 0-1 0 0,9-14 0 0 0,-4 6 402 0 0,1 0-117 0 0,1 1 0 0 0,0 1-1 0 0,0-1 1 0 0,2 1 0 0 0,-1 1 0 0 0,2 0 0 0 0,0 1-1 0 0,24-17 1 0 0,6 1 1800 0 0,73-35-1 0 0,-96 54-2388 0 0,-11 6-303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1.076"/>
    </inkml:context>
    <inkml:brush xml:id="br0">
      <inkml:brushProperty name="width" value="0.05" units="cm"/>
      <inkml:brushProperty name="height" value="0.05" units="cm"/>
      <inkml:brushProperty name="color" value="#004F8B"/>
    </inkml:brush>
  </inkml:definitions>
  <inkml:trace contextRef="#ctx0" brushRef="#br0">0 0 10879 0 0,'0'0'839'0'0,"0"2"-143"0"0,1 56 9521 0 0,1 6-5294 0 0,0 72-1681 0 0,-1 89-1271 0 0,1-206-1971 0 0,1-10 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1.624"/>
    </inkml:context>
    <inkml:brush xml:id="br0">
      <inkml:brushProperty name="width" value="0.05" units="cm"/>
      <inkml:brushProperty name="height" value="0.05" units="cm"/>
      <inkml:brushProperty name="color" value="#004F8B"/>
    </inkml:brush>
  </inkml:definitions>
  <inkml:trace contextRef="#ctx0" brushRef="#br0">40 13 8927 0 0,'0'0'687'0'0,"9"-2"938"0"0,8-1 1809 0 0,23-2 0 0 0,-23 3-1951 0 0,-14 2-1344 0 0,0 0 1 0 0,-1 0 0 0 0,1 0-1 0 0,-1 1 1 0 0,1-1-1 0 0,0 1 1 0 0,-1 0 0 0 0,1 0-1 0 0,-1 0 1 0 0,1 0-1 0 0,-1 0 1 0 0,0 0 0 0 0,0 1-1 0 0,1-1 1 0 0,-1 1 0 0 0,0 0-1 0 0,2 2 1 0 0,2 1 69 0 0,-1 1 1 0 0,0 0-1 0 0,0 0 0 0 0,6 11 1 0 0,-6-7-4 0 0,0 0 1 0 0,-1 1-1 0 0,0-1 1 0 0,-1 1-1 0 0,0-1 1 0 0,3 18-1 0 0,1 68 1299 0 0,-6-63-941 0 0,2 58 244 0 0,9 93 2468 0 0,-9-164-3024 0 0,1-1 1 0 0,0 0-1 0 0,2 0 1 0 0,0 0-1 0 0,1 0 0 0 0,1-1 1 0 0,12 20-1 0 0,-15-30-258 0 0,0-1-1 0 0,0 0 1 0 0,1 0-1 0 0,0 0 1 0 0,0-1 0 0 0,14 10-1 0 0,-17-14-1 0 0,0 1 0 0 0,0-1 0 0 0,1 0 0 0 0,-1 0 0 0 0,1-1 0 0 0,-1 1 0 0 0,1-1 0 0 0,-1 1 0 0 0,1-1 0 0 0,0 0 0 0 0,0-1 0 0 0,0 1 0 0 0,0-1 0 0 0,-1 0 0 0 0,1 0 0 0 0,0 0 0 0 0,8-1 0 0 0,-11 1-65 0 0,0-1 1 0 0,0 1 0 0 0,0-1-1 0 0,1 1 1 0 0,-1-1 0 0 0,0 1 0 0 0,0-1-1 0 0,0 0 1 0 0,0 0 0 0 0,0 1-1 0 0,0-1 1 0 0,0 0 0 0 0,0 0-1 0 0,-1 0 1 0 0,3-2 0 0 0,-3 2-310 0 0,1 0 1 0 0,-1 0 0 0 0,1-1-1 0 0,-1 1 1 0 0,1 0 0 0 0,-1 0-1 0 0,0 0 1 0 0,0 0-1 0 0,0-1 1 0 0,1-1 0 0 0,-2-4-2222 0 0</inkml:trace>
  <inkml:trace contextRef="#ctx0" brushRef="#br0" timeOffset="1">109 639 11975 0 0,'-86'-7'3183'0'0,"73"5"-646"0"0,12 2-2319 0 0,1 0-1 0 0,-1-1 0 0 0,1 1 1 0 0,-1 0-1 0 0,1 0 0 0 0,0 0 1 0 0,-1 0-1 0 0,1 0 1 0 0,-1-1-1 0 0,1 1 0 0 0,-1 0 1 0 0,1 0-1 0 0,0-1 1 0 0,-1 1-1 0 0,1 0 0 0 0,0 0 1 0 0,-1-1-1 0 0,1 1 1 0 0,0 0-1 0 0,-1-1 0 0 0,1 1 1 0 0,0-1-1 0 0,0 1 0 0 0,-1-1 1 0 0,1 0 7 0 0,1-1-1 0 0,-1 1 1 0 0,0 0 0 0 0,1-1 0 0 0,-1 1 0 0 0,1 0 0 0 0,0-1-1 0 0,-1 1 1 0 0,1 0 0 0 0,0 0 0 0 0,0 0 0 0 0,0 0 0 0 0,0 0 0 0 0,0 0-1 0 0,0 0 1 0 0,1-1 0 0 0,20-14 562 0 0,-11 10-556 0 0,1 1-1 0 0,-1-1 1 0 0,1 2 0 0 0,1-1-1 0 0,18-3 1 0 0,66-6 370 0 0,-80 13-512 0 0,0 0-1 0 0,0 1 0 0 0,21 2 0 0 0,-32-1 1 0 0,0 0-1 0 0,1 0 1 0 0,-1 1 0 0 0,0 0 0 0 0,1 0-1 0 0,-1 1 1 0 0,0-1 0 0 0,-1 1-1 0 0,1 1 1 0 0,0-1 0 0 0,7 7 0 0 0,-12-9-71 0 0,1 1-1 0 0,0-1 1 0 0,-1 1 0 0 0,1 0 0 0 0,-1 0 0 0 0,1-1 0 0 0,-1 1-1 0 0,0 0 1 0 0,0 1 0 0 0,0-1 0 0 0,0 0 0 0 0,0 0 0 0 0,0 0 0 0 0,-1 0-1 0 0,1 1 1 0 0,-1 2 0 0 0,1-1 27 0 0,-2-1-1 0 0,1 0 1 0 0,0 1-1 0 0,-1-1 1 0 0,1 0 0 0 0,-1 0-1 0 0,0 1 1 0 0,0-1-1 0 0,-1 0 1 0 0,-1 4 0 0 0,-5 6 115 0 0,0-1 0 0 0,-1-1 0 0 0,0 1 0 0 0,-15 12 1 0 0,14-13-131 0 0,-14 15-30 0 0,-92 89 0 0 0,98-100-135 0 0,26-34-3694 0 0,1 5-3349 0 0,3-7-2144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2.213"/>
    </inkml:context>
    <inkml:brush xml:id="br0">
      <inkml:brushProperty name="width" value="0.05" units="cm"/>
      <inkml:brushProperty name="height" value="0.05" units="cm"/>
      <inkml:brushProperty name="color" value="#004F8B"/>
    </inkml:brush>
  </inkml:definitions>
  <inkml:trace contextRef="#ctx0" brushRef="#br0">109 60 13447 0 0,'33'-21'2334'0'0,"-20"15"-69"0"0,0 0-1 0 0,1 0 0 0 0,-1 1 0 0 0,22-4 0 0 0,-23 6-1520 0 0,-1 2-1 0 0,22-2 0 0 0,-27 3-521 0 0,0 1-1 0 0,1-1 1 0 0,-1 1 0 0 0,1 0-1 0 0,10 4 1 0 0,-15-4 351 0 0,5 11 128 0 0,-6-9-658 0 0,1 1-1 0 0,-1 0 0 0 0,0-1 0 0 0,-1 1 0 0 0,1 0 1 0 0,-1 0-1 0 0,1 0 0 0 0,-1 0 0 0 0,0 0 0 0 0,-1-1 0 0 0,0 8 1 0 0,-2 3 119 0 0,-9 25 0 0 0,-7 9-146 0 0,-2-1-1 0 0,-1 0 1 0 0,-45 66 0 0 0,23-50-173 0 0,-90 99 0 0 0,128-155-1144 0 0</inkml:trace>
  <inkml:trace contextRef="#ctx0" brushRef="#br0" timeOffset="1">1 425 2015 0 0,'6'-14'-727'0'0,"-5"12"1483"0"0,0 0 1 0 0,0 1-1 0 0,0-1 0 0 0,0 1 1 0 0,0-1-1 0 0,0 1 1 0 0,4-3-1 0 0,-4 3-200 0 0,0 0 0 0 0,0 1 0 0 0,1-1 0 0 0,-1 1-1 0 0,0-1 1 0 0,0 1 0 0 0,1-1 0 0 0,-1 1 0 0 0,0 0 0 0 0,1 0 0 0 0,-1 0 0 0 0,1-1 0 0 0,-1 1-1 0 0,0 1 1 0 0,1-1 0 0 0,-1 0 0 0 0,0 0 0 0 0,1 0 0 0 0,-1 1 0 0 0,0-1 0 0 0,1 1 0 0 0,1 0 0 0 0,4 2 692 0 0,1 1 0 0 0,-1-1 1 0 0,-1 1-1 0 0,8 5 0 0 0,3 5 690 0 0,20 21 0 0 0,-16-15-862 0 0,45 51 61 0 0,-20-20-825 0 0,36 43-312 0 0,-31-29 0 0 0,-33-42 0 0 0,-17-22-30 0 0,16 17-3257 0 0,-17-17 2995 0 0,1-1 0 0 0,-1 1 0 0 0,1 0 1 0 0,0-1-1 0 0,0 1 0 0 0,-1-1 1 0 0,1 1-1 0 0,0-1 0 0 0,0 0 0 0 0,0 1 1 0 0,-1-1-1 0 0,1 0 0 0 0,0 1 0 0 0,0-1 1 0 0,0 0-1 0 0,0 0 0 0 0,0 0 1 0 0,0 0-1 0 0,0 0 0 0 0,-1 0 0 0 0,1 0 1 0 0,0 0-1 0 0,0 0 0 0 0,1-1 0 0 0</inkml:trace>
  <inkml:trace contextRef="#ctx0" brushRef="#br0" timeOffset="2">515 169 23407 0 0,'13'-16'650'0'0,"1"1"0"0"0,0 1 0 0 0,1 0 0 0 0,1 1 0 0 0,0 0 0 0 0,1 1 0 0 0,19-10 0 0 0,-21 15-234 0 0,0 0 0 0 0,0 1 0 0 0,0 1 0 0 0,1 0 0 0 0,-1 1 0 0 0,1 0 0 0 0,0 2 0 0 0,1 0 0 0 0,20 0 0 0 0,3 4-2836 0 0,-3 3-4711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2.616"/>
    </inkml:context>
    <inkml:brush xml:id="br0">
      <inkml:brushProperty name="width" value="0.05" units="cm"/>
      <inkml:brushProperty name="height" value="0.05" units="cm"/>
      <inkml:brushProperty name="color" value="#004F8B"/>
    </inkml:brush>
  </inkml:definitions>
  <inkml:trace contextRef="#ctx0" brushRef="#br0">58 30 5383 0 0,'-16'-29'14579'0'0,"13"47"-10321"0"0,1 1-3019 0 0,12 94 2815 0 0,-2-43-2805 0 0,2 221-242 0 0,8 74-9 0 0,-17-353-998 0 0,1-1 0 0 0,0 0 0 0 0,1 1 0 0 0,5 13 0 0 0,-3-18 0 0 0,-2-11 0 0 0,-1-9 0 0 0,-3-4 0 0 0,0 1 0 0 0,-2 0 0 0 0,0-1 0 0 0,0 1 0 0 0,-12-30 0 0 0,10 30 0 0 0,-27-72-543 0 0,-5-13-599 0 0,28 68 203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3.021"/>
    </inkml:context>
    <inkml:brush xml:id="br0">
      <inkml:brushProperty name="width" value="0.05" units="cm"/>
      <inkml:brushProperty name="height" value="0.05" units="cm"/>
      <inkml:brushProperty name="color" value="#004F8B"/>
    </inkml:brush>
  </inkml:definitions>
  <inkml:trace contextRef="#ctx0" brushRef="#br0">1 63 14999 0 0,'21'-21'805'0'0,"-16"15"263"0"0,1 1 0 0 0,0-1-1 0 0,0 1 1 0 0,8-5-1 0 0,-12 9-626 0 0,1-1 0 0 0,0 1 0 0 0,0 0 0 0 0,0 0 0 0 0,0 0 0 0 0,0 0-1 0 0,0 0 1 0 0,0 1 0 0 0,0 0 0 0 0,0-1 0 0 0,0 1 0 0 0,0 0-1 0 0,1 0 1 0 0,3 1 0 0 0,-1 0-356 0 0,-1 1 1 0 0,0-1-1 0 0,0 1 0 0 0,0-1 0 0 0,0 1 1 0 0,0 1-1 0 0,-1-1 0 0 0,1 1 0 0 0,-1 0 1 0 0,1 0-1 0 0,-1 0 0 0 0,4 4 0 0 0,-3-1 103 0 0,0-1-1 0 0,0 1 1 0 0,-1 0-1 0 0,1 1 0 0 0,-1-1 1 0 0,-1 1-1 0 0,0-1 1 0 0,3 8-1 0 0,-2-3-16 0 0,-1-1-1 0 0,0 0 1 0 0,-1 1-1 0 0,0 0 1 0 0,-1 0-1 0 0,0-1 1 0 0,-1 1-1 0 0,0 0 1 0 0,0 0-1 0 0,-1 0 1 0 0,-1-1-1 0 0,-3 12 1 0 0,0-9-171 0 0,-1 0 0 0 0,0 0 0 0 0,-1-1 0 0 0,0 0 0 0 0,-1-1 0 0 0,-1 1 0 0 0,-11 11 0 0 0,6-6 0 0 0,-15 16 0 0 0,-43 38 0 0 0,65-65 0 0 0,5-7 0 0 0,5-7 0 0 0,-2 7 0 0 0,8-8 0 0 0,1 1 0 0 0,0 0 0 0 0,0 1 0 0 0,1 0 0 0 0,12-5 0 0 0,12-9 0 0 0,-7 3-191 0 0,-14 11-180 0 0,-1-2 0 0 0,-1 1 0 0 0,1-2 1 0 0,-2 1-1 0 0,21-23 0 0 0,-26 25-981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3.424"/>
    </inkml:context>
    <inkml:brush xml:id="br0">
      <inkml:brushProperty name="width" value="0.05" units="cm"/>
      <inkml:brushProperty name="height" value="0.05" units="cm"/>
      <inkml:brushProperty name="color" value="#004F8B"/>
    </inkml:brush>
  </inkml:definitions>
  <inkml:trace contextRef="#ctx0" brushRef="#br0">94 0 14687 0 0,'0'50'1518'0'0,"3"101"8621"0"0,0-90-9369 0 0,-2 0 0 0 0,-4 0 0 0 0,-9 60-1 0 0,-43 178 2333 0 0,36-210-2860 0 0,19-87-242 0 0,-5 19 0 0 0,-2 33 0 0 0,9-39 0 0 0,-2-15 0 0 0,0 0 0 0 0,0 1 0 0 0,0-1 0 0 0,1 0 0 0 0,-1 0 0 0 0,0 0 0 0 0,0 0 0 0 0,0 0 0 0 0,0 0 0 0 0,0 1 0 0 0,1-1 0 0 0,-1 0 0 0 0,0 0 0 0 0,0 0 0 0 0,0 0 0 0 0,0 0 0 0 0,1 0 0 0 0,-1 0 0 0 0,0 0 0 0 0,0 0 0 0 0,0 0 0 0 0,0 0 0 0 0,1 0 0 0 0,-1 0 0 0 0,0 0 0 0 0,0 0 0 0 0,0 0 0 0 0,1 0 0 0 0,-1 0 0 0 0,0 0 0 0 0,0 0 0 0 0,1 0 0 0 0,7-6 0 0 0,0-5 1 0 0,0 0-1 0 0,13-22 1 0 0,-3 3-16 0 0,21-35-551 0 0,30-70 0 0 0,-7 12-577 0 0,28-29 2959 0 0,-88 150-1678 0 0,5-7-1701 0 0,3 27-436 0 0,-5-3 1742 0 0,-1 0 1 0 0,0 0-1 0 0,-1 1 0 0 0,-1-1 0 0 0,1 24 1 0 0,4 33-188 0 0,-5-44-4337 0 0,-2 55 0 0 0,-1-34 9457 0 0,10-51-3022 0 0,-5 1-1367 0 0,1-1-1 0 0,-1 0 1 0 0,0 0-1 0 0,0 0 1 0 0,0 0-1 0 0,6-6 1 0 0,6-3 39 0 0,-15 11-321 0 0,-1-1-1 0 0,1 1 1 0 0,-1 0-1 0 0,1-1 1 0 0,-1 1-1 0 0,1 0 1 0 0,-1-1-1 0 0,1 1 1 0 0,-1 0-1 0 0,1 0 1 0 0,-1-1 0 0 0,1 1-1 0 0,-1 0 1 0 0,1 0-1 0 0,0 0 1 0 0,-1 0-1 0 0,1 0 1 0 0,-1 0-1 0 0,1 0 1 0 0,-1 0-1 0 0,1 0 1 0 0,0 0 0 0 0,-1 0-1 0 0,1 0 1 0 0,-1 0-1 0 0,1 1 1 0 0,-1-1-1 0 0,1 0 1 0 0,-1 0-1 0 0,1 0 1 0 0,-1 1-1 0 0,1-1 1 0 0,-1 0-1 0 0,1 1 1 0 0,-1-1 0 0 0,1 1-1 0 0,-1-1 1 0 0,1 0-1 0 0,-1 1 1 0 0,1 0-1 0 0,-1 0 57 0 0,1 0 77 0 0,0 1 1 0 0,0-1-1 0 0,0 1 0 0 0,0-1 1 0 0,0 1-1 0 0,0-1 0 0 0,-1 1 1 0 0,1 0-1 0 0,-1 0 1 0 0,1-1-1 0 0,-1 1 0 0 0,0 0 1 0 0,0 0-1 0 0,0-1 1 0 0,0 1-1 0 0,0 0 0 0 0,0 0 1 0 0,0 0-1 0 0,0-1 1 0 0,-1 1-1 0 0,1 0 0 0 0,-1-1 1 0 0,-1 4-1 0 0,-1 5 976 0 0,-2-1 1 0 0,-9 18-1 0 0,9-20-1413 0 0,-5 10 312 0 0,-1-1 0 0 0,-1 0 0 0 0,0-1 0 0 0,-1-1 0 0 0,-1 0 0 0 0,0 0-1 0 0,-1-2 1 0 0,-1 0 0 0 0,0 0 0 0 0,0-2 0 0 0,-1 0 0 0 0,-27 12 0 0 0,22-14-13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5.629"/>
    </inkml:context>
    <inkml:brush xml:id="br0">
      <inkml:brushProperty name="width" value="0.05" units="cm"/>
      <inkml:brushProperty name="height" value="0.05" units="cm"/>
      <inkml:brushProperty name="color" value="#004F8B"/>
    </inkml:brush>
  </inkml:definitions>
  <inkml:trace contextRef="#ctx0" brushRef="#br0">0 0 10047 0 0,'0'0'1132'0'0,"4"7"-46"0"0,61 126 7761 0 0,-32-62-5927 0 0,-5-5-736 0 0,-3 2 0 0 0,-2 0-1 0 0,14 79 1 0 0,-37-147-2186 0 0,2 8-56 0 0,-2-5 15 0 0,-2-3 2 0 0,2 0-39 0 0,-6-15-2928 0 0,5 7 419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6.180"/>
    </inkml:context>
    <inkml:brush xml:id="br0">
      <inkml:brushProperty name="width" value="0.05" units="cm"/>
      <inkml:brushProperty name="height" value="0.05" units="cm"/>
      <inkml:brushProperty name="color" value="#004F8B"/>
    </inkml:brush>
  </inkml:definitions>
  <inkml:trace contextRef="#ctx0" brushRef="#br0">0 130 11975 0 0,'12'25'1348'0'0,"0"-2"0"0"0,1 1 0 0 0,21 25 0 0 0,-25-37-13 0 0,1 0 0 0 0,0-1-1 0 0,1 0 1 0 0,1 0 0 0 0,-1-1 0 0 0,27 17 0 0 0,-35-26-1066 0 0,0 1 0 0 0,0 0 0 0 0,0-1 0 0 0,1 0 0 0 0,-1 1 0 0 0,0-1 0 0 0,1-1 0 0 0,-1 1 0 0 0,1 0 0 0 0,-1-1 0 0 0,1 0 0 0 0,-1 0 0 0 0,1 0 0 0 0,5-1 0 0 0,-7 1-179 0 0,1-1 1 0 0,-1 0-1 0 0,1 0 0 0 0,-1 0 1 0 0,0 0-1 0 0,0 0 0 0 0,0-1 1 0 0,0 1-1 0 0,0 0 0 0 0,0-1 1 0 0,0 0-1 0 0,0 0 0 0 0,-1 1 1 0 0,1-1-1 0 0,0 0 1 0 0,-1 0-1 0 0,0 0 0 0 0,1-1 1 0 0,-1 1-1 0 0,0 0 0 0 0,1-4 1 0 0,1-4-99 0 0,0 0 1 0 0,0 0-1 0 0,-1 0 1 0 0,0 0-1 0 0,-1 0 0 0 0,0-11 1 0 0,-6-63 295 0 0,3 60-1796 0 0,0 1 0 0 0,4-43-1 0 0,1 50-1365 0 0,4 2-3823 0 0,0 5-1481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3T12:24:16.635"/>
    </inkml:context>
    <inkml:brush xml:id="br0">
      <inkml:brushProperty name="width" value="0.05" units="cm"/>
      <inkml:brushProperty name="height" value="0.05" units="cm"/>
      <inkml:brushProperty name="color" value="#004F8B"/>
    </inkml:brush>
  </inkml:definitions>
  <inkml:trace contextRef="#ctx0" brushRef="#br0">3 126 17679 0 0,'0'0'1360'0'0,"1"-1"-874"0"0,-1 0-484 0 0,0 1 1 0 0,0 0 0 0 0,0 0-1 0 0,0 0 1 0 0,0 0 0 0 0,1-1-1 0 0,-1 1 1 0 0,0 0 0 0 0,0 0 0 0 0,0 0-1 0 0,0-1 1 0 0,0 1 0 0 0,0 0-1 0 0,0 0 1 0 0,0-1 0 0 0,0 1 0 0 0,0 0-1 0 0,0 0 1 0 0,0 0 0 0 0,0-1-1 0 0,0 1 1 0 0,0 0 0 0 0,0 0-1 0 0,0-1 1 0 0,0 1 0 0 0,0 0 0 0 0,0 0-1 0 0,0 0 1 0 0,0-1 0 0 0,-1 1-1 0 0,1 0 1 0 0,0 0 0 0 0,0 0 0 0 0,0-1-1 0 0,0 1 1 0 0,0 0 0 0 0,-1 0-1 0 0,1 0 1 0 0,0 0 0 0 0,0 0-1 0 0,-1-1 1 0 0,1 1-3 0 0,0 0-1 0 0,0 0 1 0 0,0 0 0 0 0,0 0-1 0 0,0 0 1 0 0,0 0 0 0 0,0 0-1 0 0,0 0 1 0 0,0 0 0 0 0,-1 0-1 0 0,1 0 1 0 0,0 0-1 0 0,0 0 1 0 0,0 0 0 0 0,0-1-1 0 0,0 1 1 0 0,0 0 0 0 0,0 0-1 0 0,0 0 1 0 0,0 0-1 0 0,0 0 1 0 0,0 0 0 0 0,0 0-1 0 0,0 0 1 0 0,0 0 0 0 0,0 0-1 0 0,0 0 1 0 0,0-1 0 0 0,0 1-1 0 0,0 0 1 0 0,0 0-1 0 0,0 0 1 0 0,0 0 0 0 0,0 0-1 0 0,0 0 1 0 0,0 0 0 0 0,0 0-1 0 0,0 0 1 0 0,0 0-1 0 0,0-1 1 0 0,0 1 0 0 0,0 0-1 0 0,0 0 1 0 0,0 0 0 0 0,0 0-1 0 0,0 0 1 0 0,0 0 0 0 0,0 0-1 0 0,0 0 1 0 0,0 0-1 0 0,1 0 1 0 0,-1 0 0 0 0,0 0-1 0 0,0 0 1 0 0,0 0 0 0 0,0-1-1 0 0,0 1 1 0 0,0 0 0 0 0,46-32 4383 0 0,-32 15-2411 0 0,-12 15-1915 0 0,-1 0-1 0 0,1 0 0 0 0,-1 0 0 0 0,1 0 0 0 0,0 0 0 0 0,0 0 0 0 0,0 0 1 0 0,3-1-1 0 0,-4 2-63 0 0,25-17 364 0 0,-25 17-412 0 0,0 1-1 0 0,0-1 0 0 0,0 0 1 0 0,0-1-1 0 0,0 1 0 0 0,0 0 1 0 0,0 0-1 0 0,0 0 1 0 0,0-1-1 0 0,-1 1 0 0 0,1 0 1 0 0,0-1-1 0 0,-1 1 1 0 0,1 0-1 0 0,-1-1 0 0 0,1 1 1 0 0,-1-2-1 0 0,0 2-525 0 0,-4 16-1690 0 0,3-10 2341 0 0,0 1-1 0 0,0-1 0 0 0,0 1 1 0 0,0 0-1 0 0,1-1 1 0 0,0 1-1 0 0,0 0 0 0 0,2 8 1 0 0,2 3 554 0 0,7 24-1 0 0,-6-28-371 0 0,-2 0 0 0 0,1 0 0 0 0,1 25 0 0 0,-3 53 8 0 0,-22 174 0 0 0,18-246-137 0 0,-2 0 0 0 0,0 0 0 0 0,-2 0 1 0 0,0-1-1 0 0,-16 35 0 0 0,20-49 41 0 0,0-1 0 0 0,0 1 1 0 0,-1-1-1 0 0,1 0 1 0 0,-1 0-1 0 0,0 0 0 0 0,0 0 1 0 0,0 0-1 0 0,0 0 0 0 0,0-1 1 0 0,-1 1-1 0 0,1-1 1 0 0,-1 0-1 0 0,0 0 0 0 0,1-1 1 0 0,-1 1-1 0 0,-6 1 1334 0 0,17-2-665 0 0,2-1-781 0 0,-1-1 1 0 0,1 0-1 0 0,-1 0 1 0 0,0-1-1 0 0,0 0 0 0 0,0-1 1 0 0,0 1-1 0 0,14-8 1 0 0,10-3 3 0 0,-16 7-56 0 0,-9 3 0 0 0,-1 0 0 0 0,1 1 0 0 0,0 0 0 0 0,0 0 0 0 0,10 0 0 0 0,-11 1 0 0 0,20-4 0 0 0,-2-3-2946 0 0,0-3-4548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49099" cy="497205"/>
          </a:xfrm>
          <a:prstGeom prst="rect">
            <a:avLst/>
          </a:prstGeom>
        </p:spPr>
        <p:txBody>
          <a:bodyPr vert="horz" lIns="95695" tIns="47846" rIns="95695" bIns="47846" rtlCol="0"/>
          <a:lstStyle>
            <a:lvl1pPr algn="l">
              <a:defRPr sz="1300"/>
            </a:lvl1pPr>
          </a:lstStyle>
          <a:p>
            <a:endParaRPr lang="en-CA"/>
          </a:p>
        </p:txBody>
      </p:sp>
      <p:sp>
        <p:nvSpPr>
          <p:cNvPr id="3" name="Date Placeholder 2"/>
          <p:cNvSpPr>
            <a:spLocks noGrp="1"/>
          </p:cNvSpPr>
          <p:nvPr>
            <p:ph type="dt" idx="1"/>
          </p:nvPr>
        </p:nvSpPr>
        <p:spPr>
          <a:xfrm>
            <a:off x="3854940" y="2"/>
            <a:ext cx="2949099" cy="497205"/>
          </a:xfrm>
          <a:prstGeom prst="rect">
            <a:avLst/>
          </a:prstGeom>
        </p:spPr>
        <p:txBody>
          <a:bodyPr vert="horz" lIns="95695" tIns="47846" rIns="95695" bIns="47846" rtlCol="0"/>
          <a:lstStyle>
            <a:lvl1pPr algn="r">
              <a:defRPr sz="1300"/>
            </a:lvl1pPr>
          </a:lstStyle>
          <a:p>
            <a:fld id="{7284CDAC-ACD1-4943-9118-05D26BC373AD}" type="datetimeFigureOut">
              <a:rPr lang="en-CA" smtClean="0"/>
              <a:pPr/>
              <a:t>2024-05-03</a:t>
            </a:fld>
            <a:endParaRPr lang="en-CA"/>
          </a:p>
        </p:txBody>
      </p:sp>
      <p:sp>
        <p:nvSpPr>
          <p:cNvPr id="4" name="Slide Image Placeholder 3"/>
          <p:cNvSpPr>
            <a:spLocks noGrp="1" noRot="1" noChangeAspect="1"/>
          </p:cNvSpPr>
          <p:nvPr>
            <p:ph type="sldImg" idx="2"/>
          </p:nvPr>
        </p:nvSpPr>
        <p:spPr>
          <a:xfrm>
            <a:off x="915988" y="744538"/>
            <a:ext cx="4973637" cy="3730625"/>
          </a:xfrm>
          <a:prstGeom prst="rect">
            <a:avLst/>
          </a:prstGeom>
          <a:noFill/>
          <a:ln w="12700">
            <a:solidFill>
              <a:prstClr val="black"/>
            </a:solidFill>
          </a:ln>
        </p:spPr>
        <p:txBody>
          <a:bodyPr vert="horz" lIns="95695" tIns="47846" rIns="95695" bIns="47846" rtlCol="0" anchor="ctr"/>
          <a:lstStyle/>
          <a:p>
            <a:endParaRPr lang="en-CA"/>
          </a:p>
        </p:txBody>
      </p:sp>
      <p:sp>
        <p:nvSpPr>
          <p:cNvPr id="5" name="Notes Placeholder 4"/>
          <p:cNvSpPr>
            <a:spLocks noGrp="1"/>
          </p:cNvSpPr>
          <p:nvPr>
            <p:ph type="body" sz="quarter" idx="3"/>
          </p:nvPr>
        </p:nvSpPr>
        <p:spPr>
          <a:xfrm>
            <a:off x="680562" y="4723449"/>
            <a:ext cx="5444490" cy="4474845"/>
          </a:xfrm>
          <a:prstGeom prst="rect">
            <a:avLst/>
          </a:prstGeom>
        </p:spPr>
        <p:txBody>
          <a:bodyPr vert="horz" lIns="95695" tIns="47846" rIns="95695" bIns="4784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445169"/>
            <a:ext cx="2949099" cy="497205"/>
          </a:xfrm>
          <a:prstGeom prst="rect">
            <a:avLst/>
          </a:prstGeom>
        </p:spPr>
        <p:txBody>
          <a:bodyPr vert="horz" lIns="95695" tIns="47846" rIns="95695" bIns="47846" rtlCol="0" anchor="b"/>
          <a:lstStyle>
            <a:lvl1pPr algn="l">
              <a:defRPr sz="1300"/>
            </a:lvl1pPr>
          </a:lstStyle>
          <a:p>
            <a:endParaRPr lang="en-CA"/>
          </a:p>
        </p:txBody>
      </p:sp>
      <p:sp>
        <p:nvSpPr>
          <p:cNvPr id="7" name="Slide Number Placeholder 6"/>
          <p:cNvSpPr>
            <a:spLocks noGrp="1"/>
          </p:cNvSpPr>
          <p:nvPr>
            <p:ph type="sldNum" sz="quarter" idx="5"/>
          </p:nvPr>
        </p:nvSpPr>
        <p:spPr>
          <a:xfrm>
            <a:off x="3854940" y="9445169"/>
            <a:ext cx="2949099" cy="497205"/>
          </a:xfrm>
          <a:prstGeom prst="rect">
            <a:avLst/>
          </a:prstGeom>
        </p:spPr>
        <p:txBody>
          <a:bodyPr vert="horz" lIns="95695" tIns="47846" rIns="95695" bIns="47846" rtlCol="0" anchor="b"/>
          <a:lstStyle>
            <a:lvl1pPr algn="r">
              <a:defRPr sz="1300"/>
            </a:lvl1pPr>
          </a:lstStyle>
          <a:p>
            <a:fld id="{EA06EB27-61DC-41F3-9EAF-0FE44ABD7553}" type="slidenum">
              <a:rPr lang="en-CA" smtClean="0"/>
              <a:pPr/>
              <a:t>‹#›</a:t>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Corrected: </a:t>
            </a:r>
            <a:r>
              <a:rPr lang="en-US" dirty="0" err="1"/>
              <a:t>Eq</a:t>
            </a:r>
            <a:r>
              <a:rPr lang="en-US" dirty="0"/>
              <a:t> 8.48</a:t>
            </a:r>
            <a:endParaRPr lang="en-GB" dirty="0"/>
          </a:p>
        </p:txBody>
      </p:sp>
      <p:sp>
        <p:nvSpPr>
          <p:cNvPr id="4" name="Slide Number Placeholder 3"/>
          <p:cNvSpPr>
            <a:spLocks noGrp="1"/>
          </p:cNvSpPr>
          <p:nvPr>
            <p:ph type="sldNum" sz="quarter" idx="10"/>
          </p:nvPr>
        </p:nvSpPr>
        <p:spPr/>
        <p:txBody>
          <a:bodyPr/>
          <a:lstStyle/>
          <a:p>
            <a:fld id="{EA06EB27-61DC-41F3-9EAF-0FE44ABD7553}" type="slidenum">
              <a:rPr lang="en-CA" smtClean="0"/>
              <a:pPr/>
              <a:t>51</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DF277B3-A994-49DF-A53F-7FC77A8B7443}" type="datetime1">
              <a:rPr lang="en-CA" smtClean="0"/>
              <a:pPr/>
              <a:t>2024-05-03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2923E8B-C05F-4B82-AA83-B8DEC7D9A80B}" type="datetime1">
              <a:rPr lang="en-CA" smtClean="0"/>
              <a:pPr/>
              <a:t>2024-05-03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F56AB48-3A78-4F92-918C-3EF755977BAB}" type="datetime1">
              <a:rPr lang="en-CA" smtClean="0"/>
              <a:pPr/>
              <a:t>2024-05-03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93AD3A0-7500-4968-9241-392FE010D33B}" type="datetime1">
              <a:rPr lang="en-CA" smtClean="0"/>
              <a:pPr/>
              <a:t>2024-05-03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3E9B63-D6FB-469B-9450-2D1C8B32E384}" type="datetime1">
              <a:rPr lang="en-CA" smtClean="0"/>
              <a:pPr/>
              <a:t>2024-05-03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B24135C3-4C7E-4CBB-B4CD-0BEC0E5E3741}" type="datetime1">
              <a:rPr lang="en-CA" smtClean="0"/>
              <a:pPr/>
              <a:t>2024-05-03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9C60421-A1EB-4633-8CE5-90973653AF94}" type="datetime1">
              <a:rPr lang="en-CA" smtClean="0"/>
              <a:pPr/>
              <a:t>2024-05-03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B2525DB-2019-4632-8C0A-6E4995E5149C}" type="datetime1">
              <a:rPr lang="en-CA" smtClean="0"/>
              <a:pPr/>
              <a:t>2024-05-03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E9B2C-431C-4CCD-BFDD-189CF353999F}" type="datetime1">
              <a:rPr lang="en-CA" smtClean="0"/>
              <a:pPr/>
              <a:t>2024-05-03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AD85B9-749B-4E4C-A95F-AE6044FE9757}" type="datetime1">
              <a:rPr lang="en-CA" smtClean="0"/>
              <a:pPr/>
              <a:t>2024-05-03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C9657A-EF48-41A3-91A1-6A555F4FA245}" type="datetime1">
              <a:rPr lang="en-CA" smtClean="0"/>
              <a:pPr/>
              <a:t>2024-05-03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5F77090-F112-494C-B26D-10BF7AE7F6F1}"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BF460-3ECD-417A-ACDC-6D120A1AC9B0}" type="datetime1">
              <a:rPr lang="en-CA" smtClean="0"/>
              <a:pPr/>
              <a:t>2024-05-03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F77090-F112-494C-B26D-10BF7AE7F6F1}"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6" Type="http://schemas.openxmlformats.org/officeDocument/2006/relationships/image" Target="../media/image144.png"/><Relationship Id="rId21" Type="http://schemas.openxmlformats.org/officeDocument/2006/relationships/customXml" Target="../ink/ink125.xml"/><Relationship Id="rId34" Type="http://schemas.openxmlformats.org/officeDocument/2006/relationships/image" Target="../media/image148.png"/><Relationship Id="rId42" Type="http://schemas.openxmlformats.org/officeDocument/2006/relationships/image" Target="../media/image152.png"/><Relationship Id="rId47" Type="http://schemas.openxmlformats.org/officeDocument/2006/relationships/customXml" Target="../ink/ink138.xml"/><Relationship Id="rId50" Type="http://schemas.openxmlformats.org/officeDocument/2006/relationships/image" Target="../media/image156.png"/><Relationship Id="rId55" Type="http://schemas.openxmlformats.org/officeDocument/2006/relationships/customXml" Target="../ink/ink142.xml"/><Relationship Id="rId63" Type="http://schemas.openxmlformats.org/officeDocument/2006/relationships/customXml" Target="../ink/ink146.xml"/><Relationship Id="rId68" Type="http://schemas.openxmlformats.org/officeDocument/2006/relationships/image" Target="../media/image165.png"/><Relationship Id="rId7" Type="http://schemas.openxmlformats.org/officeDocument/2006/relationships/customXml" Target="../ink/ink118.xml"/><Relationship Id="rId2" Type="http://schemas.openxmlformats.org/officeDocument/2006/relationships/image" Target="../media/image53.png"/><Relationship Id="rId16" Type="http://schemas.openxmlformats.org/officeDocument/2006/relationships/image" Target="../media/image139.png"/><Relationship Id="rId29" Type="http://schemas.openxmlformats.org/officeDocument/2006/relationships/customXml" Target="../ink/ink129.xml"/><Relationship Id="rId11" Type="http://schemas.openxmlformats.org/officeDocument/2006/relationships/customXml" Target="../ink/ink120.xml"/><Relationship Id="rId24" Type="http://schemas.openxmlformats.org/officeDocument/2006/relationships/image" Target="../media/image143.png"/><Relationship Id="rId32" Type="http://schemas.openxmlformats.org/officeDocument/2006/relationships/image" Target="../media/image147.png"/><Relationship Id="rId37" Type="http://schemas.openxmlformats.org/officeDocument/2006/relationships/customXml" Target="../ink/ink133.xml"/><Relationship Id="rId40" Type="http://schemas.openxmlformats.org/officeDocument/2006/relationships/image" Target="../media/image151.png"/><Relationship Id="rId45" Type="http://schemas.openxmlformats.org/officeDocument/2006/relationships/customXml" Target="../ink/ink137.xml"/><Relationship Id="rId53" Type="http://schemas.openxmlformats.org/officeDocument/2006/relationships/customXml" Target="../ink/ink141.xml"/><Relationship Id="rId58" Type="http://schemas.openxmlformats.org/officeDocument/2006/relationships/image" Target="../media/image160.png"/><Relationship Id="rId66" Type="http://schemas.openxmlformats.org/officeDocument/2006/relationships/image" Target="../media/image164.png"/><Relationship Id="rId5" Type="http://schemas.openxmlformats.org/officeDocument/2006/relationships/image" Target="../media/image127.png"/><Relationship Id="rId61" Type="http://schemas.openxmlformats.org/officeDocument/2006/relationships/customXml" Target="../ink/ink145.xml"/><Relationship Id="rId19" Type="http://schemas.openxmlformats.org/officeDocument/2006/relationships/customXml" Target="../ink/ink124.xml"/><Relationship Id="rId14" Type="http://schemas.openxmlformats.org/officeDocument/2006/relationships/image" Target="../media/image138.png"/><Relationship Id="rId22" Type="http://schemas.openxmlformats.org/officeDocument/2006/relationships/image" Target="../media/image142.png"/><Relationship Id="rId27" Type="http://schemas.openxmlformats.org/officeDocument/2006/relationships/customXml" Target="../ink/ink128.xml"/><Relationship Id="rId30" Type="http://schemas.openxmlformats.org/officeDocument/2006/relationships/image" Target="../media/image146.png"/><Relationship Id="rId35" Type="http://schemas.openxmlformats.org/officeDocument/2006/relationships/customXml" Target="../ink/ink132.xml"/><Relationship Id="rId43" Type="http://schemas.openxmlformats.org/officeDocument/2006/relationships/customXml" Target="../ink/ink136.xml"/><Relationship Id="rId48" Type="http://schemas.openxmlformats.org/officeDocument/2006/relationships/image" Target="../media/image155.png"/><Relationship Id="rId56" Type="http://schemas.openxmlformats.org/officeDocument/2006/relationships/image" Target="../media/image159.png"/><Relationship Id="rId64" Type="http://schemas.openxmlformats.org/officeDocument/2006/relationships/image" Target="../media/image163.png"/><Relationship Id="rId8" Type="http://schemas.openxmlformats.org/officeDocument/2006/relationships/image" Target="../media/image135.png"/><Relationship Id="rId51" Type="http://schemas.openxmlformats.org/officeDocument/2006/relationships/customXml" Target="../ink/ink140.xml"/><Relationship Id="rId3"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customXml" Target="../ink/ink123.xml"/><Relationship Id="rId25" Type="http://schemas.openxmlformats.org/officeDocument/2006/relationships/customXml" Target="../ink/ink127.xml"/><Relationship Id="rId33" Type="http://schemas.openxmlformats.org/officeDocument/2006/relationships/customXml" Target="../ink/ink131.xml"/><Relationship Id="rId38" Type="http://schemas.openxmlformats.org/officeDocument/2006/relationships/image" Target="../media/image150.png"/><Relationship Id="rId46" Type="http://schemas.openxmlformats.org/officeDocument/2006/relationships/image" Target="../media/image154.png"/><Relationship Id="rId59" Type="http://schemas.openxmlformats.org/officeDocument/2006/relationships/customXml" Target="../ink/ink144.xml"/><Relationship Id="rId67" Type="http://schemas.openxmlformats.org/officeDocument/2006/relationships/customXml" Target="../ink/ink148.xml"/><Relationship Id="rId20" Type="http://schemas.openxmlformats.org/officeDocument/2006/relationships/image" Target="../media/image141.png"/><Relationship Id="rId41" Type="http://schemas.openxmlformats.org/officeDocument/2006/relationships/customXml" Target="../ink/ink135.xml"/><Relationship Id="rId54" Type="http://schemas.openxmlformats.org/officeDocument/2006/relationships/image" Target="../media/image158.png"/><Relationship Id="rId6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34.png"/><Relationship Id="rId15" Type="http://schemas.openxmlformats.org/officeDocument/2006/relationships/customXml" Target="../ink/ink122.xml"/><Relationship Id="rId23" Type="http://schemas.openxmlformats.org/officeDocument/2006/relationships/customXml" Target="../ink/ink126.xml"/><Relationship Id="rId28" Type="http://schemas.openxmlformats.org/officeDocument/2006/relationships/image" Target="../media/image145.png"/><Relationship Id="rId36" Type="http://schemas.openxmlformats.org/officeDocument/2006/relationships/image" Target="../media/image149.png"/><Relationship Id="rId49" Type="http://schemas.openxmlformats.org/officeDocument/2006/relationships/customXml" Target="../ink/ink139.xml"/><Relationship Id="rId57" Type="http://schemas.openxmlformats.org/officeDocument/2006/relationships/customXml" Target="../ink/ink143.xml"/><Relationship Id="rId10" Type="http://schemas.openxmlformats.org/officeDocument/2006/relationships/image" Target="../media/image136.png"/><Relationship Id="rId31" Type="http://schemas.openxmlformats.org/officeDocument/2006/relationships/customXml" Target="../ink/ink130.xml"/><Relationship Id="rId44" Type="http://schemas.openxmlformats.org/officeDocument/2006/relationships/image" Target="../media/image153.png"/><Relationship Id="rId52" Type="http://schemas.openxmlformats.org/officeDocument/2006/relationships/image" Target="../media/image157.png"/><Relationship Id="rId60" Type="http://schemas.openxmlformats.org/officeDocument/2006/relationships/image" Target="../media/image161.png"/><Relationship Id="rId65" Type="http://schemas.openxmlformats.org/officeDocument/2006/relationships/customXml" Target="../ink/ink147.xml"/><Relationship Id="rId4" Type="http://schemas.openxmlformats.org/officeDocument/2006/relationships/image" Target="../media/image133.png"/><Relationship Id="rId9" Type="http://schemas.openxmlformats.org/officeDocument/2006/relationships/customXml" Target="../ink/ink119.xml"/><Relationship Id="rId13" Type="http://schemas.openxmlformats.org/officeDocument/2006/relationships/customXml" Target="../ink/ink121.xml"/><Relationship Id="rId18" Type="http://schemas.openxmlformats.org/officeDocument/2006/relationships/image" Target="../media/image140.png"/><Relationship Id="rId39" Type="http://schemas.openxmlformats.org/officeDocument/2006/relationships/customXml" Target="../ink/ink134.xml"/></Relationships>
</file>

<file path=ppt/slides/_rels/slide1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customXml" Target="../ink/ink153.xml"/><Relationship Id="rId3" Type="http://schemas.openxmlformats.org/officeDocument/2006/relationships/image" Target="../media/image167.png"/><Relationship Id="rId7" Type="http://schemas.openxmlformats.org/officeDocument/2006/relationships/customXml" Target="../ink/ink150.xml"/><Relationship Id="rId12" Type="http://schemas.openxmlformats.org/officeDocument/2006/relationships/image" Target="../media/image172.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customXml" Target="../ink/ink152.xml"/><Relationship Id="rId5" Type="http://schemas.openxmlformats.org/officeDocument/2006/relationships/customXml" Target="../ink/ink149.xml"/><Relationship Id="rId10" Type="http://schemas.openxmlformats.org/officeDocument/2006/relationships/image" Target="../media/image171.png"/><Relationship Id="rId4" Type="http://schemas.openxmlformats.org/officeDocument/2006/relationships/image" Target="../media/image168.png"/><Relationship Id="rId9" Type="http://schemas.openxmlformats.org/officeDocument/2006/relationships/customXml" Target="../ink/ink151.xml"/><Relationship Id="rId14" Type="http://schemas.openxmlformats.org/officeDocument/2006/relationships/image" Target="../media/image173.png"/></Relationships>
</file>

<file path=ppt/slides/_rels/slide15.xml.rels><?xml version="1.0" encoding="UTF-8" standalone="yes"?>
<Relationships xmlns="http://schemas.openxmlformats.org/package/2006/relationships"><Relationship Id="rId26" Type="http://schemas.openxmlformats.org/officeDocument/2006/relationships/customXml" Target="../ink/ink165.xml"/><Relationship Id="rId21" Type="http://schemas.openxmlformats.org/officeDocument/2006/relationships/image" Target="../media/image184.png"/><Relationship Id="rId34" Type="http://schemas.openxmlformats.org/officeDocument/2006/relationships/customXml" Target="../ink/ink169.xml"/><Relationship Id="rId42" Type="http://schemas.openxmlformats.org/officeDocument/2006/relationships/customXml" Target="../ink/ink173.xml"/><Relationship Id="rId47" Type="http://schemas.openxmlformats.org/officeDocument/2006/relationships/image" Target="../media/image197.png"/><Relationship Id="rId50" Type="http://schemas.openxmlformats.org/officeDocument/2006/relationships/customXml" Target="../ink/ink177.xml"/><Relationship Id="rId55" Type="http://schemas.openxmlformats.org/officeDocument/2006/relationships/image" Target="../media/image201.png"/><Relationship Id="rId63" Type="http://schemas.openxmlformats.org/officeDocument/2006/relationships/image" Target="../media/image205.png"/><Relationship Id="rId7" Type="http://schemas.openxmlformats.org/officeDocument/2006/relationships/image" Target="../media/image177.png"/><Relationship Id="rId2" Type="http://schemas.openxmlformats.org/officeDocument/2006/relationships/image" Target="../media/image174.png"/><Relationship Id="rId16" Type="http://schemas.openxmlformats.org/officeDocument/2006/relationships/customXml" Target="../ink/ink160.xml"/><Relationship Id="rId29" Type="http://schemas.openxmlformats.org/officeDocument/2006/relationships/image" Target="../media/image188.png"/><Relationship Id="rId11" Type="http://schemas.openxmlformats.org/officeDocument/2006/relationships/image" Target="../media/image179.png"/><Relationship Id="rId24" Type="http://schemas.openxmlformats.org/officeDocument/2006/relationships/customXml" Target="../ink/ink164.xml"/><Relationship Id="rId32" Type="http://schemas.openxmlformats.org/officeDocument/2006/relationships/customXml" Target="../ink/ink168.xml"/><Relationship Id="rId37" Type="http://schemas.openxmlformats.org/officeDocument/2006/relationships/image" Target="../media/image192.png"/><Relationship Id="rId40" Type="http://schemas.openxmlformats.org/officeDocument/2006/relationships/customXml" Target="../ink/ink172.xml"/><Relationship Id="rId45" Type="http://schemas.openxmlformats.org/officeDocument/2006/relationships/image" Target="../media/image196.png"/><Relationship Id="rId53" Type="http://schemas.openxmlformats.org/officeDocument/2006/relationships/image" Target="../media/image200.png"/><Relationship Id="rId58" Type="http://schemas.openxmlformats.org/officeDocument/2006/relationships/customXml" Target="../ink/ink181.xml"/><Relationship Id="rId66" Type="http://schemas.openxmlformats.org/officeDocument/2006/relationships/customXml" Target="../ink/ink185.xml"/><Relationship Id="rId5" Type="http://schemas.openxmlformats.org/officeDocument/2006/relationships/image" Target="../media/image176.png"/><Relationship Id="rId61" Type="http://schemas.openxmlformats.org/officeDocument/2006/relationships/image" Target="../media/image204.png"/><Relationship Id="rId19" Type="http://schemas.openxmlformats.org/officeDocument/2006/relationships/image" Target="../media/image183.png"/><Relationship Id="rId14" Type="http://schemas.openxmlformats.org/officeDocument/2006/relationships/customXml" Target="../ink/ink159.xml"/><Relationship Id="rId22" Type="http://schemas.openxmlformats.org/officeDocument/2006/relationships/customXml" Target="../ink/ink163.xml"/><Relationship Id="rId27" Type="http://schemas.openxmlformats.org/officeDocument/2006/relationships/image" Target="../media/image187.png"/><Relationship Id="rId30" Type="http://schemas.openxmlformats.org/officeDocument/2006/relationships/customXml" Target="../ink/ink167.xml"/><Relationship Id="rId35" Type="http://schemas.openxmlformats.org/officeDocument/2006/relationships/image" Target="../media/image191.png"/><Relationship Id="rId43" Type="http://schemas.openxmlformats.org/officeDocument/2006/relationships/image" Target="../media/image195.png"/><Relationship Id="rId48" Type="http://schemas.openxmlformats.org/officeDocument/2006/relationships/customXml" Target="../ink/ink176.xml"/><Relationship Id="rId56" Type="http://schemas.openxmlformats.org/officeDocument/2006/relationships/customXml" Target="../ink/ink180.xml"/><Relationship Id="rId64" Type="http://schemas.openxmlformats.org/officeDocument/2006/relationships/customXml" Target="../ink/ink184.xml"/><Relationship Id="rId8" Type="http://schemas.openxmlformats.org/officeDocument/2006/relationships/customXml" Target="../ink/ink156.xml"/><Relationship Id="rId51" Type="http://schemas.openxmlformats.org/officeDocument/2006/relationships/image" Target="../media/image199.png"/><Relationship Id="rId3" Type="http://schemas.openxmlformats.org/officeDocument/2006/relationships/image" Target="../media/image175.png"/><Relationship Id="rId12" Type="http://schemas.openxmlformats.org/officeDocument/2006/relationships/customXml" Target="../ink/ink158.xml"/><Relationship Id="rId17" Type="http://schemas.openxmlformats.org/officeDocument/2006/relationships/image" Target="../media/image182.png"/><Relationship Id="rId25" Type="http://schemas.openxmlformats.org/officeDocument/2006/relationships/image" Target="../media/image186.png"/><Relationship Id="rId33" Type="http://schemas.openxmlformats.org/officeDocument/2006/relationships/image" Target="../media/image190.png"/><Relationship Id="rId38" Type="http://schemas.openxmlformats.org/officeDocument/2006/relationships/customXml" Target="../ink/ink171.xml"/><Relationship Id="rId46" Type="http://schemas.openxmlformats.org/officeDocument/2006/relationships/customXml" Target="../ink/ink175.xml"/><Relationship Id="rId59" Type="http://schemas.openxmlformats.org/officeDocument/2006/relationships/image" Target="../media/image203.png"/><Relationship Id="rId67" Type="http://schemas.openxmlformats.org/officeDocument/2006/relationships/image" Target="../media/image207.png"/><Relationship Id="rId20" Type="http://schemas.openxmlformats.org/officeDocument/2006/relationships/customXml" Target="../ink/ink162.xml"/><Relationship Id="rId41" Type="http://schemas.openxmlformats.org/officeDocument/2006/relationships/image" Target="../media/image194.png"/><Relationship Id="rId54" Type="http://schemas.openxmlformats.org/officeDocument/2006/relationships/customXml" Target="../ink/ink179.xml"/><Relationship Id="rId62"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customXml" Target="../ink/ink155.xml"/><Relationship Id="rId15" Type="http://schemas.openxmlformats.org/officeDocument/2006/relationships/image" Target="../media/image181.png"/><Relationship Id="rId23" Type="http://schemas.openxmlformats.org/officeDocument/2006/relationships/image" Target="../media/image185.png"/><Relationship Id="rId28" Type="http://schemas.openxmlformats.org/officeDocument/2006/relationships/customXml" Target="../ink/ink166.xml"/><Relationship Id="rId36" Type="http://schemas.openxmlformats.org/officeDocument/2006/relationships/customXml" Target="../ink/ink170.xml"/><Relationship Id="rId49" Type="http://schemas.openxmlformats.org/officeDocument/2006/relationships/image" Target="../media/image198.png"/><Relationship Id="rId57" Type="http://schemas.openxmlformats.org/officeDocument/2006/relationships/image" Target="../media/image202.png"/><Relationship Id="rId10" Type="http://schemas.openxmlformats.org/officeDocument/2006/relationships/customXml" Target="../ink/ink157.xml"/><Relationship Id="rId31" Type="http://schemas.openxmlformats.org/officeDocument/2006/relationships/image" Target="../media/image189.png"/><Relationship Id="rId44" Type="http://schemas.openxmlformats.org/officeDocument/2006/relationships/customXml" Target="../ink/ink174.xml"/><Relationship Id="rId52" Type="http://schemas.openxmlformats.org/officeDocument/2006/relationships/customXml" Target="../ink/ink178.xml"/><Relationship Id="rId60" Type="http://schemas.openxmlformats.org/officeDocument/2006/relationships/customXml" Target="../ink/ink182.xml"/><Relationship Id="rId65" Type="http://schemas.openxmlformats.org/officeDocument/2006/relationships/image" Target="../media/image206.png"/><Relationship Id="rId4" Type="http://schemas.openxmlformats.org/officeDocument/2006/relationships/customXml" Target="../ink/ink154.xml"/><Relationship Id="rId9" Type="http://schemas.openxmlformats.org/officeDocument/2006/relationships/image" Target="../media/image178.png"/><Relationship Id="rId13" Type="http://schemas.openxmlformats.org/officeDocument/2006/relationships/image" Target="../media/image180.png"/><Relationship Id="rId18" Type="http://schemas.openxmlformats.org/officeDocument/2006/relationships/customXml" Target="../ink/ink161.xml"/><Relationship Id="rId39" Type="http://schemas.openxmlformats.org/officeDocument/2006/relationships/image" Target="../media/image193.png"/></Relationships>
</file>

<file path=ppt/slides/_rels/slide16.xml.rels><?xml version="1.0" encoding="UTF-8" standalone="yes"?>
<Relationships xmlns="http://schemas.openxmlformats.org/package/2006/relationships"><Relationship Id="rId13" Type="http://schemas.openxmlformats.org/officeDocument/2006/relationships/customXml" Target="../ink/ink190.xml"/><Relationship Id="rId18" Type="http://schemas.openxmlformats.org/officeDocument/2006/relationships/image" Target="../media/image217.png"/><Relationship Id="rId26" Type="http://schemas.openxmlformats.org/officeDocument/2006/relationships/image" Target="../media/image221.png"/><Relationship Id="rId39" Type="http://schemas.openxmlformats.org/officeDocument/2006/relationships/customXml" Target="../ink/ink203.xml"/><Relationship Id="rId21" Type="http://schemas.openxmlformats.org/officeDocument/2006/relationships/customXml" Target="../ink/ink194.xml"/><Relationship Id="rId34" Type="http://schemas.openxmlformats.org/officeDocument/2006/relationships/image" Target="../media/image225.png"/><Relationship Id="rId42" Type="http://schemas.openxmlformats.org/officeDocument/2006/relationships/image" Target="../media/image229.png"/><Relationship Id="rId47" Type="http://schemas.openxmlformats.org/officeDocument/2006/relationships/customXml" Target="../ink/ink207.xml"/><Relationship Id="rId50" Type="http://schemas.openxmlformats.org/officeDocument/2006/relationships/image" Target="../media/image233.png"/><Relationship Id="rId55" Type="http://schemas.openxmlformats.org/officeDocument/2006/relationships/customXml" Target="../ink/ink211.xml"/><Relationship Id="rId7" Type="http://schemas.openxmlformats.org/officeDocument/2006/relationships/customXml" Target="../ink/ink187.xml"/><Relationship Id="rId2" Type="http://schemas.openxmlformats.org/officeDocument/2006/relationships/image" Target="../media/image208.png"/><Relationship Id="rId16" Type="http://schemas.openxmlformats.org/officeDocument/2006/relationships/image" Target="../media/image216.png"/><Relationship Id="rId29" Type="http://schemas.openxmlformats.org/officeDocument/2006/relationships/customXml" Target="../ink/ink198.xml"/><Relationship Id="rId11" Type="http://schemas.openxmlformats.org/officeDocument/2006/relationships/customXml" Target="../ink/ink189.xml"/><Relationship Id="rId24" Type="http://schemas.openxmlformats.org/officeDocument/2006/relationships/image" Target="../media/image220.png"/><Relationship Id="rId32" Type="http://schemas.openxmlformats.org/officeDocument/2006/relationships/image" Target="../media/image224.png"/><Relationship Id="rId37" Type="http://schemas.openxmlformats.org/officeDocument/2006/relationships/customXml" Target="../ink/ink202.xml"/><Relationship Id="rId40" Type="http://schemas.openxmlformats.org/officeDocument/2006/relationships/image" Target="../media/image228.png"/><Relationship Id="rId45" Type="http://schemas.openxmlformats.org/officeDocument/2006/relationships/customXml" Target="../ink/ink206.xml"/><Relationship Id="rId53" Type="http://schemas.openxmlformats.org/officeDocument/2006/relationships/customXml" Target="../ink/ink210.xml"/><Relationship Id="rId58" Type="http://schemas.openxmlformats.org/officeDocument/2006/relationships/image" Target="../media/image237.png"/><Relationship Id="rId5" Type="http://schemas.openxmlformats.org/officeDocument/2006/relationships/customXml" Target="../ink/ink186.xml"/><Relationship Id="rId19" Type="http://schemas.openxmlformats.org/officeDocument/2006/relationships/customXml" Target="../ink/ink193.xml"/><Relationship Id="rId4" Type="http://schemas.openxmlformats.org/officeDocument/2006/relationships/image" Target="../media/image210.png"/><Relationship Id="rId9" Type="http://schemas.openxmlformats.org/officeDocument/2006/relationships/customXml" Target="../ink/ink188.xml"/><Relationship Id="rId14" Type="http://schemas.openxmlformats.org/officeDocument/2006/relationships/image" Target="../media/image215.png"/><Relationship Id="rId22" Type="http://schemas.openxmlformats.org/officeDocument/2006/relationships/image" Target="../media/image219.png"/><Relationship Id="rId27" Type="http://schemas.openxmlformats.org/officeDocument/2006/relationships/customXml" Target="../ink/ink197.xml"/><Relationship Id="rId30" Type="http://schemas.openxmlformats.org/officeDocument/2006/relationships/image" Target="../media/image223.png"/><Relationship Id="rId35" Type="http://schemas.openxmlformats.org/officeDocument/2006/relationships/customXml" Target="../ink/ink201.xml"/><Relationship Id="rId43" Type="http://schemas.openxmlformats.org/officeDocument/2006/relationships/customXml" Target="../ink/ink205.xml"/><Relationship Id="rId48" Type="http://schemas.openxmlformats.org/officeDocument/2006/relationships/image" Target="../media/image232.png"/><Relationship Id="rId56" Type="http://schemas.openxmlformats.org/officeDocument/2006/relationships/image" Target="../media/image236.png"/><Relationship Id="rId8" Type="http://schemas.openxmlformats.org/officeDocument/2006/relationships/image" Target="../media/image212.png"/><Relationship Id="rId51" Type="http://schemas.openxmlformats.org/officeDocument/2006/relationships/customXml" Target="../ink/ink209.xml"/><Relationship Id="rId3" Type="http://schemas.openxmlformats.org/officeDocument/2006/relationships/image" Target="../media/image209.png"/><Relationship Id="rId12" Type="http://schemas.openxmlformats.org/officeDocument/2006/relationships/image" Target="../media/image214.png"/><Relationship Id="rId17" Type="http://schemas.openxmlformats.org/officeDocument/2006/relationships/customXml" Target="../ink/ink192.xml"/><Relationship Id="rId25" Type="http://schemas.openxmlformats.org/officeDocument/2006/relationships/customXml" Target="../ink/ink196.xml"/><Relationship Id="rId33" Type="http://schemas.openxmlformats.org/officeDocument/2006/relationships/customXml" Target="../ink/ink200.xml"/><Relationship Id="rId38" Type="http://schemas.openxmlformats.org/officeDocument/2006/relationships/image" Target="../media/image227.png"/><Relationship Id="rId46" Type="http://schemas.openxmlformats.org/officeDocument/2006/relationships/image" Target="../media/image231.png"/><Relationship Id="rId59" Type="http://schemas.openxmlformats.org/officeDocument/2006/relationships/customXml" Target="../ink/ink213.xml"/><Relationship Id="rId20" Type="http://schemas.openxmlformats.org/officeDocument/2006/relationships/image" Target="../media/image218.png"/><Relationship Id="rId41" Type="http://schemas.openxmlformats.org/officeDocument/2006/relationships/customXml" Target="../ink/ink204.xml"/><Relationship Id="rId54"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11.png"/><Relationship Id="rId15" Type="http://schemas.openxmlformats.org/officeDocument/2006/relationships/customXml" Target="../ink/ink191.xml"/><Relationship Id="rId23" Type="http://schemas.openxmlformats.org/officeDocument/2006/relationships/customXml" Target="../ink/ink195.xml"/><Relationship Id="rId28" Type="http://schemas.openxmlformats.org/officeDocument/2006/relationships/image" Target="../media/image222.png"/><Relationship Id="rId36" Type="http://schemas.openxmlformats.org/officeDocument/2006/relationships/image" Target="../media/image226.png"/><Relationship Id="rId49" Type="http://schemas.openxmlformats.org/officeDocument/2006/relationships/customXml" Target="../ink/ink208.xml"/><Relationship Id="rId57" Type="http://schemas.openxmlformats.org/officeDocument/2006/relationships/customXml" Target="../ink/ink212.xml"/><Relationship Id="rId10" Type="http://schemas.openxmlformats.org/officeDocument/2006/relationships/image" Target="../media/image213.png"/><Relationship Id="rId31" Type="http://schemas.openxmlformats.org/officeDocument/2006/relationships/customXml" Target="../ink/ink199.xml"/><Relationship Id="rId44" Type="http://schemas.openxmlformats.org/officeDocument/2006/relationships/image" Target="../media/image230.png"/><Relationship Id="rId52" Type="http://schemas.openxmlformats.org/officeDocument/2006/relationships/image" Target="../media/image234.png"/><Relationship Id="rId60" Type="http://schemas.openxmlformats.org/officeDocument/2006/relationships/image" Target="../media/image238.png"/></Relationships>
</file>

<file path=ppt/slides/_rels/slide17.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customXml" Target="../ink/ink219.xml"/><Relationship Id="rId18" Type="http://schemas.openxmlformats.org/officeDocument/2006/relationships/image" Target="../media/image247.png"/><Relationship Id="rId3" Type="http://schemas.openxmlformats.org/officeDocument/2006/relationships/customXml" Target="../ink/ink214.xml"/><Relationship Id="rId21" Type="http://schemas.openxmlformats.org/officeDocument/2006/relationships/customXml" Target="../ink/ink223.xml"/><Relationship Id="rId7" Type="http://schemas.openxmlformats.org/officeDocument/2006/relationships/customXml" Target="../ink/ink216.xml"/><Relationship Id="rId12" Type="http://schemas.openxmlformats.org/officeDocument/2006/relationships/image" Target="../media/image244.png"/><Relationship Id="rId17" Type="http://schemas.openxmlformats.org/officeDocument/2006/relationships/customXml" Target="../ink/ink221.xml"/><Relationship Id="rId2" Type="http://schemas.openxmlformats.org/officeDocument/2006/relationships/image" Target="../media/image239.png"/><Relationship Id="rId16" Type="http://schemas.openxmlformats.org/officeDocument/2006/relationships/image" Target="../media/image246.png"/><Relationship Id="rId20"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customXml" Target="../ink/ink218.xml"/><Relationship Id="rId24" Type="http://schemas.openxmlformats.org/officeDocument/2006/relationships/image" Target="../media/image250.png"/><Relationship Id="rId5" Type="http://schemas.openxmlformats.org/officeDocument/2006/relationships/customXml" Target="../ink/ink215.xml"/><Relationship Id="rId15" Type="http://schemas.openxmlformats.org/officeDocument/2006/relationships/customXml" Target="../ink/ink220.xml"/><Relationship Id="rId23" Type="http://schemas.openxmlformats.org/officeDocument/2006/relationships/customXml" Target="../ink/ink224.xml"/><Relationship Id="rId10" Type="http://schemas.openxmlformats.org/officeDocument/2006/relationships/image" Target="../media/image243.png"/><Relationship Id="rId19" Type="http://schemas.openxmlformats.org/officeDocument/2006/relationships/customXml" Target="../ink/ink222.xml"/><Relationship Id="rId4" Type="http://schemas.openxmlformats.org/officeDocument/2006/relationships/image" Target="../media/image240.png"/><Relationship Id="rId9" Type="http://schemas.openxmlformats.org/officeDocument/2006/relationships/customXml" Target="../ink/ink217.xml"/><Relationship Id="rId14" Type="http://schemas.openxmlformats.org/officeDocument/2006/relationships/image" Target="../media/image245.png"/><Relationship Id="rId22" Type="http://schemas.openxmlformats.org/officeDocument/2006/relationships/image" Target="../media/image2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customXml" Target="../ink/ink229.xml"/><Relationship Id="rId18" Type="http://schemas.openxmlformats.org/officeDocument/2006/relationships/image" Target="../media/image2480.png"/><Relationship Id="rId26" Type="http://schemas.openxmlformats.org/officeDocument/2006/relationships/image" Target="../media/image2520.png"/><Relationship Id="rId39" Type="http://schemas.openxmlformats.org/officeDocument/2006/relationships/customXml" Target="../ink/ink242.xml"/><Relationship Id="rId21" Type="http://schemas.openxmlformats.org/officeDocument/2006/relationships/customXml" Target="../ink/ink233.xml"/><Relationship Id="rId34" Type="http://schemas.openxmlformats.org/officeDocument/2006/relationships/image" Target="../media/image256.png"/><Relationship Id="rId7" Type="http://schemas.openxmlformats.org/officeDocument/2006/relationships/customXml" Target="../ink/ink226.xml"/><Relationship Id="rId12" Type="http://schemas.openxmlformats.org/officeDocument/2006/relationships/image" Target="../media/image2450.png"/><Relationship Id="rId17" Type="http://schemas.openxmlformats.org/officeDocument/2006/relationships/customXml" Target="../ink/ink231.xml"/><Relationship Id="rId25" Type="http://schemas.openxmlformats.org/officeDocument/2006/relationships/customXml" Target="../ink/ink235.xml"/><Relationship Id="rId33" Type="http://schemas.openxmlformats.org/officeDocument/2006/relationships/customXml" Target="../ink/ink239.xml"/><Relationship Id="rId38" Type="http://schemas.openxmlformats.org/officeDocument/2006/relationships/image" Target="../media/image258.png"/><Relationship Id="rId2" Type="http://schemas.openxmlformats.org/officeDocument/2006/relationships/image" Target="../media/image251.png"/><Relationship Id="rId16" Type="http://schemas.openxmlformats.org/officeDocument/2006/relationships/image" Target="../media/image2470.png"/><Relationship Id="rId20" Type="http://schemas.openxmlformats.org/officeDocument/2006/relationships/image" Target="../media/image2490.png"/><Relationship Id="rId29" Type="http://schemas.openxmlformats.org/officeDocument/2006/relationships/customXml" Target="../ink/ink237.xml"/><Relationship Id="rId1" Type="http://schemas.openxmlformats.org/officeDocument/2006/relationships/slideLayout" Target="../slideLayouts/slideLayout2.xml"/><Relationship Id="rId6" Type="http://schemas.openxmlformats.org/officeDocument/2006/relationships/image" Target="../media/image2420.png"/><Relationship Id="rId11" Type="http://schemas.openxmlformats.org/officeDocument/2006/relationships/customXml" Target="../ink/ink228.xml"/><Relationship Id="rId24" Type="http://schemas.openxmlformats.org/officeDocument/2006/relationships/image" Target="../media/image2510.png"/><Relationship Id="rId32" Type="http://schemas.openxmlformats.org/officeDocument/2006/relationships/image" Target="../media/image255.png"/><Relationship Id="rId37" Type="http://schemas.openxmlformats.org/officeDocument/2006/relationships/customXml" Target="../ink/ink241.xml"/><Relationship Id="rId40" Type="http://schemas.openxmlformats.org/officeDocument/2006/relationships/image" Target="../media/image259.png"/><Relationship Id="rId5" Type="http://schemas.openxmlformats.org/officeDocument/2006/relationships/customXml" Target="../ink/ink225.xml"/><Relationship Id="rId15" Type="http://schemas.openxmlformats.org/officeDocument/2006/relationships/customXml" Target="../ink/ink230.xml"/><Relationship Id="rId23" Type="http://schemas.openxmlformats.org/officeDocument/2006/relationships/customXml" Target="../ink/ink234.xml"/><Relationship Id="rId28" Type="http://schemas.openxmlformats.org/officeDocument/2006/relationships/image" Target="../media/image253.png"/><Relationship Id="rId36" Type="http://schemas.openxmlformats.org/officeDocument/2006/relationships/image" Target="../media/image257.png"/><Relationship Id="rId10" Type="http://schemas.openxmlformats.org/officeDocument/2006/relationships/image" Target="../media/image2440.png"/><Relationship Id="rId19" Type="http://schemas.openxmlformats.org/officeDocument/2006/relationships/customXml" Target="../ink/ink232.xml"/><Relationship Id="rId31" Type="http://schemas.openxmlformats.org/officeDocument/2006/relationships/customXml" Target="../ink/ink238.xml"/><Relationship Id="rId4" Type="http://schemas.openxmlformats.org/officeDocument/2006/relationships/image" Target="../media/image252.png"/><Relationship Id="rId9" Type="http://schemas.openxmlformats.org/officeDocument/2006/relationships/customXml" Target="../ink/ink227.xml"/><Relationship Id="rId14" Type="http://schemas.openxmlformats.org/officeDocument/2006/relationships/image" Target="../media/image2460.png"/><Relationship Id="rId22" Type="http://schemas.openxmlformats.org/officeDocument/2006/relationships/image" Target="../media/image2500.png"/><Relationship Id="rId27" Type="http://schemas.openxmlformats.org/officeDocument/2006/relationships/customXml" Target="../ink/ink236.xml"/><Relationship Id="rId30" Type="http://schemas.openxmlformats.org/officeDocument/2006/relationships/image" Target="../media/image254.png"/><Relationship Id="rId35" Type="http://schemas.openxmlformats.org/officeDocument/2006/relationships/customXml" Target="../ink/ink240.xml"/><Relationship Id="rId8" Type="http://schemas.openxmlformats.org/officeDocument/2006/relationships/image" Target="../media/image2430.png"/><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61.png"/><Relationship Id="rId7" Type="http://schemas.openxmlformats.org/officeDocument/2006/relationships/customXml" Target="../ink/ink244.xm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customXml" Target="../ink/ink243.xml"/><Relationship Id="rId10" Type="http://schemas.openxmlformats.org/officeDocument/2006/relationships/image" Target="../media/image264.png"/><Relationship Id="rId4" Type="http://schemas.openxmlformats.org/officeDocument/2006/relationships/image" Target="../media/image252.png"/><Relationship Id="rId9" Type="http://schemas.openxmlformats.org/officeDocument/2006/relationships/customXml" Target="../ink/ink245.xml"/></Relationships>
</file>

<file path=ppt/slides/_rels/slide23.xml.rels><?xml version="1.0" encoding="UTF-8" standalone="yes"?>
<Relationships xmlns="http://schemas.openxmlformats.org/package/2006/relationships"><Relationship Id="rId13" Type="http://schemas.openxmlformats.org/officeDocument/2006/relationships/customXml" Target="../ink/ink251.xml"/><Relationship Id="rId18" Type="http://schemas.openxmlformats.org/officeDocument/2006/relationships/image" Target="../media/image273.png"/><Relationship Id="rId26" Type="http://schemas.openxmlformats.org/officeDocument/2006/relationships/image" Target="../media/image277.png"/><Relationship Id="rId39" Type="http://schemas.openxmlformats.org/officeDocument/2006/relationships/customXml" Target="../ink/ink264.xml"/><Relationship Id="rId21" Type="http://schemas.openxmlformats.org/officeDocument/2006/relationships/customXml" Target="../ink/ink255.xml"/><Relationship Id="rId34" Type="http://schemas.openxmlformats.org/officeDocument/2006/relationships/image" Target="../media/image281.png"/><Relationship Id="rId42" Type="http://schemas.openxmlformats.org/officeDocument/2006/relationships/image" Target="../media/image285.png"/><Relationship Id="rId47" Type="http://schemas.openxmlformats.org/officeDocument/2006/relationships/customXml" Target="../ink/ink268.xml"/><Relationship Id="rId50" Type="http://schemas.openxmlformats.org/officeDocument/2006/relationships/image" Target="../media/image289.png"/><Relationship Id="rId55" Type="http://schemas.openxmlformats.org/officeDocument/2006/relationships/customXml" Target="../ink/ink272.xml"/><Relationship Id="rId7" Type="http://schemas.openxmlformats.org/officeDocument/2006/relationships/customXml" Target="../ink/ink248.xml"/><Relationship Id="rId2" Type="http://schemas.openxmlformats.org/officeDocument/2006/relationships/image" Target="../media/image265.png"/><Relationship Id="rId16" Type="http://schemas.openxmlformats.org/officeDocument/2006/relationships/image" Target="../media/image272.png"/><Relationship Id="rId29" Type="http://schemas.openxmlformats.org/officeDocument/2006/relationships/customXml" Target="../ink/ink259.xml"/><Relationship Id="rId11" Type="http://schemas.openxmlformats.org/officeDocument/2006/relationships/customXml" Target="../ink/ink250.xml"/><Relationship Id="rId24" Type="http://schemas.openxmlformats.org/officeDocument/2006/relationships/image" Target="../media/image276.png"/><Relationship Id="rId32" Type="http://schemas.openxmlformats.org/officeDocument/2006/relationships/image" Target="../media/image280.png"/><Relationship Id="rId37" Type="http://schemas.openxmlformats.org/officeDocument/2006/relationships/customXml" Target="../ink/ink263.xml"/><Relationship Id="rId40" Type="http://schemas.openxmlformats.org/officeDocument/2006/relationships/image" Target="../media/image284.png"/><Relationship Id="rId45" Type="http://schemas.openxmlformats.org/officeDocument/2006/relationships/customXml" Target="../ink/ink267.xml"/><Relationship Id="rId53" Type="http://schemas.openxmlformats.org/officeDocument/2006/relationships/customXml" Target="../ink/ink271.xml"/><Relationship Id="rId5" Type="http://schemas.openxmlformats.org/officeDocument/2006/relationships/customXml" Target="../ink/ink247.xml"/><Relationship Id="rId10" Type="http://schemas.openxmlformats.org/officeDocument/2006/relationships/image" Target="../media/image269.png"/><Relationship Id="rId19" Type="http://schemas.openxmlformats.org/officeDocument/2006/relationships/customXml" Target="../ink/ink254.xml"/><Relationship Id="rId31" Type="http://schemas.openxmlformats.org/officeDocument/2006/relationships/customXml" Target="../ink/ink260.xml"/><Relationship Id="rId44" Type="http://schemas.openxmlformats.org/officeDocument/2006/relationships/image" Target="../media/image286.png"/><Relationship Id="rId52" Type="http://schemas.openxmlformats.org/officeDocument/2006/relationships/image" Target="../media/image290.png"/><Relationship Id="rId4" Type="http://schemas.openxmlformats.org/officeDocument/2006/relationships/image" Target="../media/image266.png"/><Relationship Id="rId9" Type="http://schemas.openxmlformats.org/officeDocument/2006/relationships/customXml" Target="../ink/ink249.xml"/><Relationship Id="rId14" Type="http://schemas.openxmlformats.org/officeDocument/2006/relationships/image" Target="../media/image271.png"/><Relationship Id="rId22" Type="http://schemas.openxmlformats.org/officeDocument/2006/relationships/image" Target="../media/image275.png"/><Relationship Id="rId27" Type="http://schemas.openxmlformats.org/officeDocument/2006/relationships/customXml" Target="../ink/ink258.xml"/><Relationship Id="rId30" Type="http://schemas.openxmlformats.org/officeDocument/2006/relationships/image" Target="../media/image279.png"/><Relationship Id="rId35" Type="http://schemas.openxmlformats.org/officeDocument/2006/relationships/customXml" Target="../ink/ink262.xml"/><Relationship Id="rId43" Type="http://schemas.openxmlformats.org/officeDocument/2006/relationships/customXml" Target="../ink/ink266.xml"/><Relationship Id="rId48" Type="http://schemas.openxmlformats.org/officeDocument/2006/relationships/image" Target="../media/image288.png"/><Relationship Id="rId56" Type="http://schemas.openxmlformats.org/officeDocument/2006/relationships/image" Target="../media/image292.png"/><Relationship Id="rId8" Type="http://schemas.openxmlformats.org/officeDocument/2006/relationships/image" Target="../media/image268.png"/><Relationship Id="rId51" Type="http://schemas.openxmlformats.org/officeDocument/2006/relationships/customXml" Target="../ink/ink270.xml"/><Relationship Id="rId3" Type="http://schemas.openxmlformats.org/officeDocument/2006/relationships/customXml" Target="../ink/ink246.xml"/><Relationship Id="rId12" Type="http://schemas.openxmlformats.org/officeDocument/2006/relationships/image" Target="../media/image270.png"/><Relationship Id="rId17" Type="http://schemas.openxmlformats.org/officeDocument/2006/relationships/customXml" Target="../ink/ink253.xml"/><Relationship Id="rId25" Type="http://schemas.openxmlformats.org/officeDocument/2006/relationships/customXml" Target="../ink/ink257.xml"/><Relationship Id="rId33" Type="http://schemas.openxmlformats.org/officeDocument/2006/relationships/customXml" Target="../ink/ink261.xml"/><Relationship Id="rId38" Type="http://schemas.openxmlformats.org/officeDocument/2006/relationships/image" Target="../media/image283.png"/><Relationship Id="rId46" Type="http://schemas.openxmlformats.org/officeDocument/2006/relationships/image" Target="../media/image287.png"/><Relationship Id="rId20" Type="http://schemas.openxmlformats.org/officeDocument/2006/relationships/image" Target="../media/image274.png"/><Relationship Id="rId41" Type="http://schemas.openxmlformats.org/officeDocument/2006/relationships/customXml" Target="../ink/ink265.xml"/><Relationship Id="rId54"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267.png"/><Relationship Id="rId15" Type="http://schemas.openxmlformats.org/officeDocument/2006/relationships/customXml" Target="../ink/ink252.xml"/><Relationship Id="rId23" Type="http://schemas.openxmlformats.org/officeDocument/2006/relationships/customXml" Target="../ink/ink256.xml"/><Relationship Id="rId28" Type="http://schemas.openxmlformats.org/officeDocument/2006/relationships/image" Target="../media/image278.png"/><Relationship Id="rId36" Type="http://schemas.openxmlformats.org/officeDocument/2006/relationships/image" Target="../media/image282.png"/><Relationship Id="rId49" Type="http://schemas.openxmlformats.org/officeDocument/2006/relationships/customXml" Target="../ink/ink269.xml"/></Relationships>
</file>

<file path=ppt/slides/_rels/slide24.xml.rels><?xml version="1.0" encoding="UTF-8" standalone="yes"?>
<Relationships xmlns="http://schemas.openxmlformats.org/package/2006/relationships"><Relationship Id="rId26" Type="http://schemas.openxmlformats.org/officeDocument/2006/relationships/customXml" Target="../ink/ink284.xml"/><Relationship Id="rId21" Type="http://schemas.openxmlformats.org/officeDocument/2006/relationships/image" Target="../media/image303.png"/><Relationship Id="rId42" Type="http://schemas.openxmlformats.org/officeDocument/2006/relationships/customXml" Target="../ink/ink292.xml"/><Relationship Id="rId47" Type="http://schemas.openxmlformats.org/officeDocument/2006/relationships/image" Target="../media/image316.png"/><Relationship Id="rId63" Type="http://schemas.openxmlformats.org/officeDocument/2006/relationships/image" Target="../media/image324.png"/><Relationship Id="rId68" Type="http://schemas.openxmlformats.org/officeDocument/2006/relationships/customXml" Target="../ink/ink305.xml"/><Relationship Id="rId84" Type="http://schemas.openxmlformats.org/officeDocument/2006/relationships/customXml" Target="../ink/ink313.xml"/><Relationship Id="rId89" Type="http://schemas.openxmlformats.org/officeDocument/2006/relationships/image" Target="../media/image337.png"/><Relationship Id="rId112" Type="http://schemas.openxmlformats.org/officeDocument/2006/relationships/customXml" Target="../ink/ink327.xml"/><Relationship Id="rId16" Type="http://schemas.openxmlformats.org/officeDocument/2006/relationships/customXml" Target="../ink/ink279.xml"/><Relationship Id="rId107" Type="http://schemas.openxmlformats.org/officeDocument/2006/relationships/image" Target="../media/image346.png"/><Relationship Id="rId11" Type="http://schemas.openxmlformats.org/officeDocument/2006/relationships/image" Target="../media/image298.png"/><Relationship Id="rId32" Type="http://schemas.openxmlformats.org/officeDocument/2006/relationships/customXml" Target="../ink/ink287.xml"/><Relationship Id="rId37" Type="http://schemas.openxmlformats.org/officeDocument/2006/relationships/image" Target="../media/image311.png"/><Relationship Id="rId53" Type="http://schemas.openxmlformats.org/officeDocument/2006/relationships/image" Target="../media/image319.png"/><Relationship Id="rId58" Type="http://schemas.openxmlformats.org/officeDocument/2006/relationships/customXml" Target="../ink/ink300.xml"/><Relationship Id="rId74" Type="http://schemas.openxmlformats.org/officeDocument/2006/relationships/customXml" Target="../ink/ink308.xml"/><Relationship Id="rId79" Type="http://schemas.openxmlformats.org/officeDocument/2006/relationships/image" Target="../media/image332.png"/><Relationship Id="rId102" Type="http://schemas.openxmlformats.org/officeDocument/2006/relationships/customXml" Target="../ink/ink322.xml"/><Relationship Id="rId5" Type="http://schemas.openxmlformats.org/officeDocument/2006/relationships/image" Target="../media/image295.png"/><Relationship Id="rId90" Type="http://schemas.openxmlformats.org/officeDocument/2006/relationships/customXml" Target="../ink/ink316.xml"/><Relationship Id="rId95" Type="http://schemas.openxmlformats.org/officeDocument/2006/relationships/image" Target="../media/image340.png"/><Relationship Id="rId22" Type="http://schemas.openxmlformats.org/officeDocument/2006/relationships/customXml" Target="../ink/ink282.xml"/><Relationship Id="rId27" Type="http://schemas.openxmlformats.org/officeDocument/2006/relationships/image" Target="../media/image306.png"/><Relationship Id="rId43" Type="http://schemas.openxmlformats.org/officeDocument/2006/relationships/image" Target="../media/image314.png"/><Relationship Id="rId48" Type="http://schemas.openxmlformats.org/officeDocument/2006/relationships/customXml" Target="../ink/ink295.xml"/><Relationship Id="rId64" Type="http://schemas.openxmlformats.org/officeDocument/2006/relationships/customXml" Target="../ink/ink303.xml"/><Relationship Id="rId69" Type="http://schemas.openxmlformats.org/officeDocument/2006/relationships/image" Target="../media/image327.png"/><Relationship Id="rId113" Type="http://schemas.openxmlformats.org/officeDocument/2006/relationships/image" Target="../media/image349.png"/><Relationship Id="rId80" Type="http://schemas.openxmlformats.org/officeDocument/2006/relationships/customXml" Target="../ink/ink311.xml"/><Relationship Id="rId85" Type="http://schemas.openxmlformats.org/officeDocument/2006/relationships/image" Target="../media/image335.png"/><Relationship Id="rId12" Type="http://schemas.openxmlformats.org/officeDocument/2006/relationships/customXml" Target="../ink/ink277.xml"/><Relationship Id="rId17" Type="http://schemas.openxmlformats.org/officeDocument/2006/relationships/image" Target="../media/image301.png"/><Relationship Id="rId33" Type="http://schemas.openxmlformats.org/officeDocument/2006/relationships/image" Target="../media/image309.png"/><Relationship Id="rId38" Type="http://schemas.openxmlformats.org/officeDocument/2006/relationships/customXml" Target="../ink/ink290.xml"/><Relationship Id="rId59" Type="http://schemas.openxmlformats.org/officeDocument/2006/relationships/image" Target="../media/image322.png"/><Relationship Id="rId103" Type="http://schemas.openxmlformats.org/officeDocument/2006/relationships/image" Target="../media/image344.png"/><Relationship Id="rId108" Type="http://schemas.openxmlformats.org/officeDocument/2006/relationships/customXml" Target="../ink/ink325.xml"/><Relationship Id="rId54" Type="http://schemas.openxmlformats.org/officeDocument/2006/relationships/customXml" Target="../ink/ink298.xml"/><Relationship Id="rId70" Type="http://schemas.openxmlformats.org/officeDocument/2006/relationships/customXml" Target="../ink/ink306.xml"/><Relationship Id="rId75" Type="http://schemas.openxmlformats.org/officeDocument/2006/relationships/image" Target="../media/image330.png"/><Relationship Id="rId91" Type="http://schemas.openxmlformats.org/officeDocument/2006/relationships/image" Target="../media/image338.png"/><Relationship Id="rId96" Type="http://schemas.openxmlformats.org/officeDocument/2006/relationships/customXml" Target="../ink/ink319.xml"/><Relationship Id="rId1" Type="http://schemas.openxmlformats.org/officeDocument/2006/relationships/slideLayout" Target="../slideLayouts/slideLayout2.xml"/><Relationship Id="rId6" Type="http://schemas.openxmlformats.org/officeDocument/2006/relationships/customXml" Target="../ink/ink274.xml"/><Relationship Id="rId15" Type="http://schemas.openxmlformats.org/officeDocument/2006/relationships/image" Target="../media/image300.png"/><Relationship Id="rId23" Type="http://schemas.openxmlformats.org/officeDocument/2006/relationships/image" Target="../media/image304.png"/><Relationship Id="rId28" Type="http://schemas.openxmlformats.org/officeDocument/2006/relationships/customXml" Target="../ink/ink285.xml"/><Relationship Id="rId36" Type="http://schemas.openxmlformats.org/officeDocument/2006/relationships/customXml" Target="../ink/ink289.xml"/><Relationship Id="rId49" Type="http://schemas.openxmlformats.org/officeDocument/2006/relationships/image" Target="../media/image317.png"/><Relationship Id="rId57" Type="http://schemas.openxmlformats.org/officeDocument/2006/relationships/image" Target="../media/image321.png"/><Relationship Id="rId106" Type="http://schemas.openxmlformats.org/officeDocument/2006/relationships/customXml" Target="../ink/ink324.xml"/><Relationship Id="rId10" Type="http://schemas.openxmlformats.org/officeDocument/2006/relationships/customXml" Target="../ink/ink276.xml"/><Relationship Id="rId31" Type="http://schemas.openxmlformats.org/officeDocument/2006/relationships/image" Target="../media/image308.png"/><Relationship Id="rId44" Type="http://schemas.openxmlformats.org/officeDocument/2006/relationships/customXml" Target="../ink/ink293.xml"/><Relationship Id="rId52" Type="http://schemas.openxmlformats.org/officeDocument/2006/relationships/customXml" Target="../ink/ink297.xml"/><Relationship Id="rId60" Type="http://schemas.openxmlformats.org/officeDocument/2006/relationships/customXml" Target="../ink/ink301.xml"/><Relationship Id="rId65" Type="http://schemas.openxmlformats.org/officeDocument/2006/relationships/image" Target="../media/image325.png"/><Relationship Id="rId73" Type="http://schemas.openxmlformats.org/officeDocument/2006/relationships/image" Target="../media/image329.png"/><Relationship Id="rId78" Type="http://schemas.openxmlformats.org/officeDocument/2006/relationships/customXml" Target="../ink/ink310.xml"/><Relationship Id="rId81" Type="http://schemas.openxmlformats.org/officeDocument/2006/relationships/image" Target="../media/image333.png"/><Relationship Id="rId86" Type="http://schemas.openxmlformats.org/officeDocument/2006/relationships/customXml" Target="../ink/ink314.xml"/><Relationship Id="rId94" Type="http://schemas.openxmlformats.org/officeDocument/2006/relationships/customXml" Target="../ink/ink318.xml"/><Relationship Id="rId99" Type="http://schemas.openxmlformats.org/officeDocument/2006/relationships/image" Target="../media/image342.png"/><Relationship Id="rId101" Type="http://schemas.openxmlformats.org/officeDocument/2006/relationships/image" Target="../media/image343.png"/><Relationship Id="rId4" Type="http://schemas.openxmlformats.org/officeDocument/2006/relationships/customXml" Target="../ink/ink273.xml"/><Relationship Id="rId9" Type="http://schemas.openxmlformats.org/officeDocument/2006/relationships/image" Target="../media/image297.png"/><Relationship Id="rId13" Type="http://schemas.openxmlformats.org/officeDocument/2006/relationships/image" Target="../media/image299.png"/><Relationship Id="rId18" Type="http://schemas.openxmlformats.org/officeDocument/2006/relationships/customXml" Target="../ink/ink280.xml"/><Relationship Id="rId39" Type="http://schemas.openxmlformats.org/officeDocument/2006/relationships/image" Target="../media/image312.png"/><Relationship Id="rId109" Type="http://schemas.openxmlformats.org/officeDocument/2006/relationships/image" Target="../media/image347.png"/><Relationship Id="rId34" Type="http://schemas.openxmlformats.org/officeDocument/2006/relationships/customXml" Target="../ink/ink288.xml"/><Relationship Id="rId50" Type="http://schemas.openxmlformats.org/officeDocument/2006/relationships/customXml" Target="../ink/ink296.xml"/><Relationship Id="rId55" Type="http://schemas.openxmlformats.org/officeDocument/2006/relationships/image" Target="../media/image320.png"/><Relationship Id="rId76" Type="http://schemas.openxmlformats.org/officeDocument/2006/relationships/customXml" Target="../ink/ink309.xml"/><Relationship Id="rId97" Type="http://schemas.openxmlformats.org/officeDocument/2006/relationships/image" Target="../media/image341.png"/><Relationship Id="rId104" Type="http://schemas.openxmlformats.org/officeDocument/2006/relationships/customXml" Target="../ink/ink323.xml"/><Relationship Id="rId7" Type="http://schemas.openxmlformats.org/officeDocument/2006/relationships/image" Target="../media/image296.png"/><Relationship Id="rId71" Type="http://schemas.openxmlformats.org/officeDocument/2006/relationships/image" Target="../media/image328.png"/><Relationship Id="rId92" Type="http://schemas.openxmlformats.org/officeDocument/2006/relationships/customXml" Target="../ink/ink317.xml"/><Relationship Id="rId2" Type="http://schemas.openxmlformats.org/officeDocument/2006/relationships/image" Target="../media/image293.png"/><Relationship Id="rId29" Type="http://schemas.openxmlformats.org/officeDocument/2006/relationships/image" Target="../media/image307.png"/><Relationship Id="rId24" Type="http://schemas.openxmlformats.org/officeDocument/2006/relationships/customXml" Target="../ink/ink283.xml"/><Relationship Id="rId40" Type="http://schemas.openxmlformats.org/officeDocument/2006/relationships/customXml" Target="../ink/ink291.xml"/><Relationship Id="rId45" Type="http://schemas.openxmlformats.org/officeDocument/2006/relationships/image" Target="../media/image315.png"/><Relationship Id="rId66" Type="http://schemas.openxmlformats.org/officeDocument/2006/relationships/customXml" Target="../ink/ink304.xml"/><Relationship Id="rId87" Type="http://schemas.openxmlformats.org/officeDocument/2006/relationships/image" Target="../media/image336.png"/><Relationship Id="rId110" Type="http://schemas.openxmlformats.org/officeDocument/2006/relationships/customXml" Target="../ink/ink326.xml"/><Relationship Id="rId61" Type="http://schemas.openxmlformats.org/officeDocument/2006/relationships/image" Target="../media/image323.png"/><Relationship Id="rId82" Type="http://schemas.openxmlformats.org/officeDocument/2006/relationships/customXml" Target="../ink/ink312.xml"/><Relationship Id="rId19" Type="http://schemas.openxmlformats.org/officeDocument/2006/relationships/image" Target="../media/image302.png"/><Relationship Id="rId14" Type="http://schemas.openxmlformats.org/officeDocument/2006/relationships/customXml" Target="../ink/ink278.xml"/><Relationship Id="rId30" Type="http://schemas.openxmlformats.org/officeDocument/2006/relationships/customXml" Target="../ink/ink286.xml"/><Relationship Id="rId35" Type="http://schemas.openxmlformats.org/officeDocument/2006/relationships/image" Target="../media/image310.png"/><Relationship Id="rId56" Type="http://schemas.openxmlformats.org/officeDocument/2006/relationships/customXml" Target="../ink/ink299.xml"/><Relationship Id="rId77" Type="http://schemas.openxmlformats.org/officeDocument/2006/relationships/image" Target="../media/image331.png"/><Relationship Id="rId100" Type="http://schemas.openxmlformats.org/officeDocument/2006/relationships/customXml" Target="../ink/ink321.xml"/><Relationship Id="rId105" Type="http://schemas.openxmlformats.org/officeDocument/2006/relationships/image" Target="../media/image345.png"/><Relationship Id="rId8" Type="http://schemas.openxmlformats.org/officeDocument/2006/relationships/customXml" Target="../ink/ink275.xml"/><Relationship Id="rId51" Type="http://schemas.openxmlformats.org/officeDocument/2006/relationships/image" Target="../media/image318.png"/><Relationship Id="rId72" Type="http://schemas.openxmlformats.org/officeDocument/2006/relationships/customXml" Target="../ink/ink307.xml"/><Relationship Id="rId93" Type="http://schemas.openxmlformats.org/officeDocument/2006/relationships/image" Target="../media/image339.png"/><Relationship Id="rId98" Type="http://schemas.openxmlformats.org/officeDocument/2006/relationships/customXml" Target="../ink/ink320.xml"/><Relationship Id="rId3" Type="http://schemas.openxmlformats.org/officeDocument/2006/relationships/image" Target="../media/image294.png"/><Relationship Id="rId25" Type="http://schemas.openxmlformats.org/officeDocument/2006/relationships/image" Target="../media/image305.png"/><Relationship Id="rId46" Type="http://schemas.openxmlformats.org/officeDocument/2006/relationships/customXml" Target="../ink/ink294.xml"/><Relationship Id="rId67" Type="http://schemas.openxmlformats.org/officeDocument/2006/relationships/image" Target="../media/image326.png"/><Relationship Id="rId20" Type="http://schemas.openxmlformats.org/officeDocument/2006/relationships/customXml" Target="../ink/ink281.xml"/><Relationship Id="rId41" Type="http://schemas.openxmlformats.org/officeDocument/2006/relationships/image" Target="../media/image313.png"/><Relationship Id="rId62" Type="http://schemas.openxmlformats.org/officeDocument/2006/relationships/customXml" Target="../ink/ink302.xml"/><Relationship Id="rId83" Type="http://schemas.openxmlformats.org/officeDocument/2006/relationships/image" Target="../media/image334.png"/><Relationship Id="rId88" Type="http://schemas.openxmlformats.org/officeDocument/2006/relationships/customXml" Target="../ink/ink315.xml"/><Relationship Id="rId111" Type="http://schemas.openxmlformats.org/officeDocument/2006/relationships/image" Target="../media/image348.png"/></Relationships>
</file>

<file path=ppt/slides/_rels/slide2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26" Type="http://schemas.openxmlformats.org/officeDocument/2006/relationships/customXml" Target="../ink/ink339.xml"/><Relationship Id="rId21" Type="http://schemas.openxmlformats.org/officeDocument/2006/relationships/image" Target="../media/image361.png"/><Relationship Id="rId42" Type="http://schemas.openxmlformats.org/officeDocument/2006/relationships/customXml" Target="../ink/ink347.xml"/><Relationship Id="rId47" Type="http://schemas.openxmlformats.org/officeDocument/2006/relationships/image" Target="../media/image374.png"/><Relationship Id="rId63" Type="http://schemas.openxmlformats.org/officeDocument/2006/relationships/image" Target="../media/image382.png"/><Relationship Id="rId68" Type="http://schemas.openxmlformats.org/officeDocument/2006/relationships/customXml" Target="../ink/ink360.xml"/><Relationship Id="rId84" Type="http://schemas.openxmlformats.org/officeDocument/2006/relationships/customXml" Target="../ink/ink368.xml"/><Relationship Id="rId16" Type="http://schemas.openxmlformats.org/officeDocument/2006/relationships/customXml" Target="../ink/ink334.xml"/><Relationship Id="rId11" Type="http://schemas.openxmlformats.org/officeDocument/2006/relationships/image" Target="../media/image356.png"/><Relationship Id="rId32" Type="http://schemas.openxmlformats.org/officeDocument/2006/relationships/customXml" Target="../ink/ink342.xml"/><Relationship Id="rId37" Type="http://schemas.openxmlformats.org/officeDocument/2006/relationships/image" Target="../media/image369.png"/><Relationship Id="rId53" Type="http://schemas.openxmlformats.org/officeDocument/2006/relationships/image" Target="../media/image377.png"/><Relationship Id="rId58" Type="http://schemas.openxmlformats.org/officeDocument/2006/relationships/customXml" Target="../ink/ink355.xml"/><Relationship Id="rId74" Type="http://schemas.openxmlformats.org/officeDocument/2006/relationships/customXml" Target="../ink/ink363.xml"/><Relationship Id="rId79" Type="http://schemas.openxmlformats.org/officeDocument/2006/relationships/image" Target="../media/image390.png"/><Relationship Id="rId5" Type="http://schemas.openxmlformats.org/officeDocument/2006/relationships/image" Target="../media/image353.png"/><Relationship Id="rId19" Type="http://schemas.openxmlformats.org/officeDocument/2006/relationships/image" Target="../media/image360.png"/><Relationship Id="rId14" Type="http://schemas.openxmlformats.org/officeDocument/2006/relationships/customXml" Target="../ink/ink333.xml"/><Relationship Id="rId22" Type="http://schemas.openxmlformats.org/officeDocument/2006/relationships/customXml" Target="../ink/ink337.xml"/><Relationship Id="rId27" Type="http://schemas.openxmlformats.org/officeDocument/2006/relationships/image" Target="../media/image364.png"/><Relationship Id="rId30" Type="http://schemas.openxmlformats.org/officeDocument/2006/relationships/customXml" Target="../ink/ink341.xml"/><Relationship Id="rId35" Type="http://schemas.openxmlformats.org/officeDocument/2006/relationships/image" Target="../media/image368.png"/><Relationship Id="rId43" Type="http://schemas.openxmlformats.org/officeDocument/2006/relationships/image" Target="../media/image372.png"/><Relationship Id="rId48" Type="http://schemas.openxmlformats.org/officeDocument/2006/relationships/customXml" Target="../ink/ink350.xml"/><Relationship Id="rId56" Type="http://schemas.openxmlformats.org/officeDocument/2006/relationships/customXml" Target="../ink/ink354.xml"/><Relationship Id="rId64" Type="http://schemas.openxmlformats.org/officeDocument/2006/relationships/customXml" Target="../ink/ink358.xml"/><Relationship Id="rId69" Type="http://schemas.openxmlformats.org/officeDocument/2006/relationships/image" Target="../media/image385.png"/><Relationship Id="rId77" Type="http://schemas.openxmlformats.org/officeDocument/2006/relationships/image" Target="../media/image389.png"/><Relationship Id="rId8" Type="http://schemas.openxmlformats.org/officeDocument/2006/relationships/customXml" Target="../ink/ink330.xml"/><Relationship Id="rId51" Type="http://schemas.openxmlformats.org/officeDocument/2006/relationships/image" Target="../media/image376.png"/><Relationship Id="rId72" Type="http://schemas.openxmlformats.org/officeDocument/2006/relationships/customXml" Target="../ink/ink362.xml"/><Relationship Id="rId80" Type="http://schemas.openxmlformats.org/officeDocument/2006/relationships/customXml" Target="../ink/ink366.xml"/><Relationship Id="rId85" Type="http://schemas.openxmlformats.org/officeDocument/2006/relationships/image" Target="../media/image393.png"/><Relationship Id="rId3" Type="http://schemas.openxmlformats.org/officeDocument/2006/relationships/image" Target="../media/image352.png"/><Relationship Id="rId12" Type="http://schemas.openxmlformats.org/officeDocument/2006/relationships/customXml" Target="../ink/ink332.xml"/><Relationship Id="rId17" Type="http://schemas.openxmlformats.org/officeDocument/2006/relationships/image" Target="../media/image359.png"/><Relationship Id="rId25" Type="http://schemas.openxmlformats.org/officeDocument/2006/relationships/image" Target="../media/image363.png"/><Relationship Id="rId33" Type="http://schemas.openxmlformats.org/officeDocument/2006/relationships/image" Target="../media/image367.png"/><Relationship Id="rId38" Type="http://schemas.openxmlformats.org/officeDocument/2006/relationships/customXml" Target="../ink/ink345.xml"/><Relationship Id="rId46" Type="http://schemas.openxmlformats.org/officeDocument/2006/relationships/customXml" Target="../ink/ink349.xml"/><Relationship Id="rId59" Type="http://schemas.openxmlformats.org/officeDocument/2006/relationships/image" Target="../media/image380.png"/><Relationship Id="rId67" Type="http://schemas.openxmlformats.org/officeDocument/2006/relationships/image" Target="../media/image384.png"/><Relationship Id="rId20" Type="http://schemas.openxmlformats.org/officeDocument/2006/relationships/customXml" Target="../ink/ink336.xml"/><Relationship Id="rId41" Type="http://schemas.openxmlformats.org/officeDocument/2006/relationships/image" Target="../media/image371.png"/><Relationship Id="rId54" Type="http://schemas.openxmlformats.org/officeDocument/2006/relationships/customXml" Target="../ink/ink353.xml"/><Relationship Id="rId62" Type="http://schemas.openxmlformats.org/officeDocument/2006/relationships/customXml" Target="../ink/ink357.xml"/><Relationship Id="rId70" Type="http://schemas.openxmlformats.org/officeDocument/2006/relationships/customXml" Target="../ink/ink361.xml"/><Relationship Id="rId75" Type="http://schemas.openxmlformats.org/officeDocument/2006/relationships/image" Target="../media/image388.png"/><Relationship Id="rId83" Type="http://schemas.openxmlformats.org/officeDocument/2006/relationships/image" Target="../media/image392.png"/><Relationship Id="rId1" Type="http://schemas.openxmlformats.org/officeDocument/2006/relationships/slideLayout" Target="../slideLayouts/slideLayout2.xml"/><Relationship Id="rId6" Type="http://schemas.openxmlformats.org/officeDocument/2006/relationships/customXml" Target="../ink/ink329.xml"/><Relationship Id="rId15" Type="http://schemas.openxmlformats.org/officeDocument/2006/relationships/image" Target="../media/image358.png"/><Relationship Id="rId23" Type="http://schemas.openxmlformats.org/officeDocument/2006/relationships/image" Target="../media/image362.png"/><Relationship Id="rId28" Type="http://schemas.openxmlformats.org/officeDocument/2006/relationships/customXml" Target="../ink/ink340.xml"/><Relationship Id="rId36" Type="http://schemas.openxmlformats.org/officeDocument/2006/relationships/customXml" Target="../ink/ink344.xml"/><Relationship Id="rId49" Type="http://schemas.openxmlformats.org/officeDocument/2006/relationships/image" Target="../media/image375.png"/><Relationship Id="rId57" Type="http://schemas.openxmlformats.org/officeDocument/2006/relationships/image" Target="../media/image379.png"/><Relationship Id="rId10" Type="http://schemas.openxmlformats.org/officeDocument/2006/relationships/customXml" Target="../ink/ink331.xml"/><Relationship Id="rId31" Type="http://schemas.openxmlformats.org/officeDocument/2006/relationships/image" Target="../media/image366.png"/><Relationship Id="rId44" Type="http://schemas.openxmlformats.org/officeDocument/2006/relationships/customXml" Target="../ink/ink348.xml"/><Relationship Id="rId52" Type="http://schemas.openxmlformats.org/officeDocument/2006/relationships/customXml" Target="../ink/ink352.xml"/><Relationship Id="rId60" Type="http://schemas.openxmlformats.org/officeDocument/2006/relationships/customXml" Target="../ink/ink356.xml"/><Relationship Id="rId65" Type="http://schemas.openxmlformats.org/officeDocument/2006/relationships/image" Target="../media/image383.png"/><Relationship Id="rId73" Type="http://schemas.openxmlformats.org/officeDocument/2006/relationships/image" Target="../media/image387.png"/><Relationship Id="rId78" Type="http://schemas.openxmlformats.org/officeDocument/2006/relationships/customXml" Target="../ink/ink365.xml"/><Relationship Id="rId81" Type="http://schemas.openxmlformats.org/officeDocument/2006/relationships/image" Target="../media/image391.png"/><Relationship Id="rId86" Type="http://schemas.openxmlformats.org/officeDocument/2006/relationships/customXml" Target="../ink/ink369.xml"/><Relationship Id="rId4" Type="http://schemas.openxmlformats.org/officeDocument/2006/relationships/customXml" Target="../ink/ink328.xml"/><Relationship Id="rId9" Type="http://schemas.openxmlformats.org/officeDocument/2006/relationships/image" Target="../media/image355.png"/><Relationship Id="rId13" Type="http://schemas.openxmlformats.org/officeDocument/2006/relationships/image" Target="../media/image357.png"/><Relationship Id="rId18" Type="http://schemas.openxmlformats.org/officeDocument/2006/relationships/customXml" Target="../ink/ink335.xml"/><Relationship Id="rId39" Type="http://schemas.openxmlformats.org/officeDocument/2006/relationships/image" Target="../media/image370.png"/><Relationship Id="rId34" Type="http://schemas.openxmlformats.org/officeDocument/2006/relationships/customXml" Target="../ink/ink343.xml"/><Relationship Id="rId50" Type="http://schemas.openxmlformats.org/officeDocument/2006/relationships/customXml" Target="../ink/ink351.xml"/><Relationship Id="rId55" Type="http://schemas.openxmlformats.org/officeDocument/2006/relationships/image" Target="../media/image378.png"/><Relationship Id="rId76" Type="http://schemas.openxmlformats.org/officeDocument/2006/relationships/customXml" Target="../ink/ink364.xml"/><Relationship Id="rId7" Type="http://schemas.openxmlformats.org/officeDocument/2006/relationships/image" Target="../media/image354.png"/><Relationship Id="rId71" Type="http://schemas.openxmlformats.org/officeDocument/2006/relationships/image" Target="../media/image386.png"/><Relationship Id="rId2" Type="http://schemas.openxmlformats.org/officeDocument/2006/relationships/image" Target="../media/image351.png"/><Relationship Id="rId29" Type="http://schemas.openxmlformats.org/officeDocument/2006/relationships/image" Target="../media/image365.png"/><Relationship Id="rId24" Type="http://schemas.openxmlformats.org/officeDocument/2006/relationships/customXml" Target="../ink/ink338.xml"/><Relationship Id="rId40" Type="http://schemas.openxmlformats.org/officeDocument/2006/relationships/customXml" Target="../ink/ink346.xml"/><Relationship Id="rId45" Type="http://schemas.openxmlformats.org/officeDocument/2006/relationships/image" Target="../media/image373.png"/><Relationship Id="rId66" Type="http://schemas.openxmlformats.org/officeDocument/2006/relationships/customXml" Target="../ink/ink359.xml"/><Relationship Id="rId87" Type="http://schemas.openxmlformats.org/officeDocument/2006/relationships/image" Target="../media/image394.png"/><Relationship Id="rId61" Type="http://schemas.openxmlformats.org/officeDocument/2006/relationships/image" Target="../media/image381.png"/><Relationship Id="rId82" Type="http://schemas.openxmlformats.org/officeDocument/2006/relationships/customXml" Target="../ink/ink36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372.xml"/><Relationship Id="rId13" Type="http://schemas.openxmlformats.org/officeDocument/2006/relationships/image" Target="../media/image400.png"/><Relationship Id="rId18" Type="http://schemas.openxmlformats.org/officeDocument/2006/relationships/customXml" Target="../ink/ink377.xml"/><Relationship Id="rId26" Type="http://schemas.openxmlformats.org/officeDocument/2006/relationships/customXml" Target="../ink/ink381.xml"/><Relationship Id="rId3" Type="http://schemas.openxmlformats.org/officeDocument/2006/relationships/image" Target="../media/image395.png"/><Relationship Id="rId21" Type="http://schemas.openxmlformats.org/officeDocument/2006/relationships/image" Target="../media/image404.png"/><Relationship Id="rId7" Type="http://schemas.openxmlformats.org/officeDocument/2006/relationships/image" Target="../media/image397.png"/><Relationship Id="rId12" Type="http://schemas.openxmlformats.org/officeDocument/2006/relationships/customXml" Target="../ink/ink374.xml"/><Relationship Id="rId17" Type="http://schemas.openxmlformats.org/officeDocument/2006/relationships/image" Target="../media/image402.png"/><Relationship Id="rId25" Type="http://schemas.openxmlformats.org/officeDocument/2006/relationships/image" Target="../media/image406.png"/><Relationship Id="rId2" Type="http://schemas.openxmlformats.org/officeDocument/2006/relationships/image" Target="../media/image210.png"/><Relationship Id="rId16" Type="http://schemas.openxmlformats.org/officeDocument/2006/relationships/customXml" Target="../ink/ink376.xml"/><Relationship Id="rId20" Type="http://schemas.openxmlformats.org/officeDocument/2006/relationships/customXml" Target="../ink/ink378.xml"/><Relationship Id="rId1" Type="http://schemas.openxmlformats.org/officeDocument/2006/relationships/slideLayout" Target="../slideLayouts/slideLayout2.xml"/><Relationship Id="rId6" Type="http://schemas.openxmlformats.org/officeDocument/2006/relationships/customXml" Target="../ink/ink371.xml"/><Relationship Id="rId11" Type="http://schemas.openxmlformats.org/officeDocument/2006/relationships/image" Target="../media/image399.png"/><Relationship Id="rId24" Type="http://schemas.openxmlformats.org/officeDocument/2006/relationships/customXml" Target="../ink/ink380.xml"/><Relationship Id="rId5" Type="http://schemas.openxmlformats.org/officeDocument/2006/relationships/image" Target="../media/image396.png"/><Relationship Id="rId15" Type="http://schemas.openxmlformats.org/officeDocument/2006/relationships/image" Target="../media/image401.png"/><Relationship Id="rId23" Type="http://schemas.openxmlformats.org/officeDocument/2006/relationships/image" Target="../media/image405.png"/><Relationship Id="rId10" Type="http://schemas.openxmlformats.org/officeDocument/2006/relationships/customXml" Target="../ink/ink373.xml"/><Relationship Id="rId19" Type="http://schemas.openxmlformats.org/officeDocument/2006/relationships/image" Target="../media/image403.png"/><Relationship Id="rId4" Type="http://schemas.openxmlformats.org/officeDocument/2006/relationships/customXml" Target="../ink/ink370.xml"/><Relationship Id="rId9" Type="http://schemas.openxmlformats.org/officeDocument/2006/relationships/image" Target="../media/image398.png"/><Relationship Id="rId14" Type="http://schemas.openxmlformats.org/officeDocument/2006/relationships/customXml" Target="../ink/ink375.xml"/><Relationship Id="rId22" Type="http://schemas.openxmlformats.org/officeDocument/2006/relationships/customXml" Target="../ink/ink379.xml"/><Relationship Id="rId27" Type="http://schemas.openxmlformats.org/officeDocument/2006/relationships/image" Target="../media/image407.png"/></Relationships>
</file>

<file path=ppt/slides/_rels/slide31.xml.rels><?xml version="1.0" encoding="UTF-8" standalone="yes"?>
<Relationships xmlns="http://schemas.openxmlformats.org/package/2006/relationships"><Relationship Id="rId26" Type="http://schemas.openxmlformats.org/officeDocument/2006/relationships/image" Target="../media/image420.png"/><Relationship Id="rId117" Type="http://schemas.openxmlformats.org/officeDocument/2006/relationships/customXml" Target="../ink/ink439.xml"/><Relationship Id="rId21" Type="http://schemas.openxmlformats.org/officeDocument/2006/relationships/customXml" Target="../ink/ink391.xml"/><Relationship Id="rId42" Type="http://schemas.openxmlformats.org/officeDocument/2006/relationships/image" Target="../media/image428.png"/><Relationship Id="rId47" Type="http://schemas.openxmlformats.org/officeDocument/2006/relationships/customXml" Target="../ink/ink404.xml"/><Relationship Id="rId63" Type="http://schemas.openxmlformats.org/officeDocument/2006/relationships/customXml" Target="../ink/ink412.xml"/><Relationship Id="rId68" Type="http://schemas.openxmlformats.org/officeDocument/2006/relationships/image" Target="../media/image441.png"/><Relationship Id="rId84" Type="http://schemas.openxmlformats.org/officeDocument/2006/relationships/image" Target="../media/image449.png"/><Relationship Id="rId89" Type="http://schemas.openxmlformats.org/officeDocument/2006/relationships/customXml" Target="../ink/ink425.xml"/><Relationship Id="rId112" Type="http://schemas.openxmlformats.org/officeDocument/2006/relationships/image" Target="../media/image463.png"/><Relationship Id="rId16" Type="http://schemas.openxmlformats.org/officeDocument/2006/relationships/image" Target="../media/image415.png"/><Relationship Id="rId107" Type="http://schemas.openxmlformats.org/officeDocument/2006/relationships/customXml" Target="../ink/ink434.xml"/><Relationship Id="rId11" Type="http://schemas.openxmlformats.org/officeDocument/2006/relationships/customXml" Target="../ink/ink386.xml"/><Relationship Id="rId32" Type="http://schemas.openxmlformats.org/officeDocument/2006/relationships/image" Target="../media/image423.png"/><Relationship Id="rId37" Type="http://schemas.openxmlformats.org/officeDocument/2006/relationships/customXml" Target="../ink/ink399.xml"/><Relationship Id="rId53" Type="http://schemas.openxmlformats.org/officeDocument/2006/relationships/customXml" Target="../ink/ink407.xml"/><Relationship Id="rId58" Type="http://schemas.openxmlformats.org/officeDocument/2006/relationships/image" Target="../media/image436.png"/><Relationship Id="rId74" Type="http://schemas.openxmlformats.org/officeDocument/2006/relationships/image" Target="../media/image444.png"/><Relationship Id="rId79" Type="http://schemas.openxmlformats.org/officeDocument/2006/relationships/customXml" Target="../ink/ink420.xml"/><Relationship Id="rId102" Type="http://schemas.openxmlformats.org/officeDocument/2006/relationships/image" Target="../media/image458.png"/><Relationship Id="rId123" Type="http://schemas.openxmlformats.org/officeDocument/2006/relationships/customXml" Target="../ink/ink442.xml"/><Relationship Id="rId128" Type="http://schemas.openxmlformats.org/officeDocument/2006/relationships/image" Target="../media/image471.png"/><Relationship Id="rId5" Type="http://schemas.openxmlformats.org/officeDocument/2006/relationships/customXml" Target="../ink/ink383.xml"/><Relationship Id="rId90" Type="http://schemas.openxmlformats.org/officeDocument/2006/relationships/image" Target="../media/image452.png"/><Relationship Id="rId95" Type="http://schemas.openxmlformats.org/officeDocument/2006/relationships/customXml" Target="../ink/ink428.xml"/><Relationship Id="rId22" Type="http://schemas.openxmlformats.org/officeDocument/2006/relationships/image" Target="../media/image418.png"/><Relationship Id="rId27" Type="http://schemas.openxmlformats.org/officeDocument/2006/relationships/customXml" Target="../ink/ink394.xml"/><Relationship Id="rId43" Type="http://schemas.openxmlformats.org/officeDocument/2006/relationships/customXml" Target="../ink/ink402.xml"/><Relationship Id="rId48" Type="http://schemas.openxmlformats.org/officeDocument/2006/relationships/image" Target="../media/image431.png"/><Relationship Id="rId64" Type="http://schemas.openxmlformats.org/officeDocument/2006/relationships/image" Target="../media/image439.png"/><Relationship Id="rId69" Type="http://schemas.openxmlformats.org/officeDocument/2006/relationships/customXml" Target="../ink/ink415.xml"/><Relationship Id="rId113" Type="http://schemas.openxmlformats.org/officeDocument/2006/relationships/customXml" Target="../ink/ink437.xml"/><Relationship Id="rId118" Type="http://schemas.openxmlformats.org/officeDocument/2006/relationships/image" Target="../media/image466.png"/><Relationship Id="rId80" Type="http://schemas.openxmlformats.org/officeDocument/2006/relationships/image" Target="../media/image447.png"/><Relationship Id="rId85" Type="http://schemas.openxmlformats.org/officeDocument/2006/relationships/customXml" Target="../ink/ink423.xml"/><Relationship Id="rId12" Type="http://schemas.openxmlformats.org/officeDocument/2006/relationships/image" Target="../media/image413.png"/><Relationship Id="rId17" Type="http://schemas.openxmlformats.org/officeDocument/2006/relationships/customXml" Target="../ink/ink389.xml"/><Relationship Id="rId33" Type="http://schemas.openxmlformats.org/officeDocument/2006/relationships/customXml" Target="../ink/ink397.xml"/><Relationship Id="rId38" Type="http://schemas.openxmlformats.org/officeDocument/2006/relationships/image" Target="../media/image426.png"/><Relationship Id="rId59" Type="http://schemas.openxmlformats.org/officeDocument/2006/relationships/customXml" Target="../ink/ink410.xml"/><Relationship Id="rId103" Type="http://schemas.openxmlformats.org/officeDocument/2006/relationships/customXml" Target="../ink/ink432.xml"/><Relationship Id="rId108" Type="http://schemas.openxmlformats.org/officeDocument/2006/relationships/image" Target="../media/image461.png"/><Relationship Id="rId124" Type="http://schemas.openxmlformats.org/officeDocument/2006/relationships/image" Target="../media/image469.png"/><Relationship Id="rId54" Type="http://schemas.openxmlformats.org/officeDocument/2006/relationships/image" Target="../media/image434.png"/><Relationship Id="rId70" Type="http://schemas.openxmlformats.org/officeDocument/2006/relationships/image" Target="../media/image442.png"/><Relationship Id="rId75" Type="http://schemas.openxmlformats.org/officeDocument/2006/relationships/customXml" Target="../ink/ink418.xml"/><Relationship Id="rId91" Type="http://schemas.openxmlformats.org/officeDocument/2006/relationships/customXml" Target="../ink/ink426.xml"/><Relationship Id="rId96" Type="http://schemas.openxmlformats.org/officeDocument/2006/relationships/image" Target="../media/image455.png"/><Relationship Id="rId1" Type="http://schemas.openxmlformats.org/officeDocument/2006/relationships/slideLayout" Target="../slideLayouts/slideLayout2.xml"/><Relationship Id="rId6" Type="http://schemas.openxmlformats.org/officeDocument/2006/relationships/image" Target="../media/image410.png"/><Relationship Id="rId23" Type="http://schemas.openxmlformats.org/officeDocument/2006/relationships/customXml" Target="../ink/ink392.xml"/><Relationship Id="rId28" Type="http://schemas.openxmlformats.org/officeDocument/2006/relationships/image" Target="../media/image421.png"/><Relationship Id="rId49" Type="http://schemas.openxmlformats.org/officeDocument/2006/relationships/customXml" Target="../ink/ink405.xml"/><Relationship Id="rId114" Type="http://schemas.openxmlformats.org/officeDocument/2006/relationships/image" Target="../media/image464.png"/><Relationship Id="rId119" Type="http://schemas.openxmlformats.org/officeDocument/2006/relationships/customXml" Target="../ink/ink440.xml"/><Relationship Id="rId44" Type="http://schemas.openxmlformats.org/officeDocument/2006/relationships/image" Target="../media/image429.png"/><Relationship Id="rId60" Type="http://schemas.openxmlformats.org/officeDocument/2006/relationships/image" Target="../media/image437.png"/><Relationship Id="rId65" Type="http://schemas.openxmlformats.org/officeDocument/2006/relationships/customXml" Target="../ink/ink413.xml"/><Relationship Id="rId81" Type="http://schemas.openxmlformats.org/officeDocument/2006/relationships/customXml" Target="../ink/ink421.xml"/><Relationship Id="rId86" Type="http://schemas.openxmlformats.org/officeDocument/2006/relationships/image" Target="../media/image450.png"/><Relationship Id="rId13" Type="http://schemas.openxmlformats.org/officeDocument/2006/relationships/customXml" Target="../ink/ink387.xml"/><Relationship Id="rId18" Type="http://schemas.openxmlformats.org/officeDocument/2006/relationships/image" Target="../media/image416.png"/><Relationship Id="rId39" Type="http://schemas.openxmlformats.org/officeDocument/2006/relationships/customXml" Target="../ink/ink400.xml"/><Relationship Id="rId109" Type="http://schemas.openxmlformats.org/officeDocument/2006/relationships/customXml" Target="../ink/ink435.xml"/><Relationship Id="rId34" Type="http://schemas.openxmlformats.org/officeDocument/2006/relationships/image" Target="../media/image424.png"/><Relationship Id="rId50" Type="http://schemas.openxmlformats.org/officeDocument/2006/relationships/image" Target="../media/image432.png"/><Relationship Id="rId55" Type="http://schemas.openxmlformats.org/officeDocument/2006/relationships/customXml" Target="../ink/ink408.xml"/><Relationship Id="rId76" Type="http://schemas.openxmlformats.org/officeDocument/2006/relationships/image" Target="../media/image445.png"/><Relationship Id="rId97" Type="http://schemas.openxmlformats.org/officeDocument/2006/relationships/customXml" Target="../ink/ink429.xml"/><Relationship Id="rId104" Type="http://schemas.openxmlformats.org/officeDocument/2006/relationships/image" Target="../media/image459.png"/><Relationship Id="rId120" Type="http://schemas.openxmlformats.org/officeDocument/2006/relationships/image" Target="../media/image467.png"/><Relationship Id="rId125" Type="http://schemas.openxmlformats.org/officeDocument/2006/relationships/customXml" Target="../ink/ink443.xml"/><Relationship Id="rId7" Type="http://schemas.openxmlformats.org/officeDocument/2006/relationships/customXml" Target="../ink/ink384.xml"/><Relationship Id="rId71" Type="http://schemas.openxmlformats.org/officeDocument/2006/relationships/customXml" Target="../ink/ink416.xml"/><Relationship Id="rId92" Type="http://schemas.openxmlformats.org/officeDocument/2006/relationships/image" Target="../media/image453.png"/><Relationship Id="rId2" Type="http://schemas.openxmlformats.org/officeDocument/2006/relationships/image" Target="../media/image408.png"/><Relationship Id="rId29" Type="http://schemas.openxmlformats.org/officeDocument/2006/relationships/customXml" Target="../ink/ink395.xml"/><Relationship Id="rId24" Type="http://schemas.openxmlformats.org/officeDocument/2006/relationships/image" Target="../media/image419.png"/><Relationship Id="rId40" Type="http://schemas.openxmlformats.org/officeDocument/2006/relationships/image" Target="../media/image427.png"/><Relationship Id="rId45" Type="http://schemas.openxmlformats.org/officeDocument/2006/relationships/customXml" Target="../ink/ink403.xml"/><Relationship Id="rId66" Type="http://schemas.openxmlformats.org/officeDocument/2006/relationships/image" Target="../media/image440.png"/><Relationship Id="rId87" Type="http://schemas.openxmlformats.org/officeDocument/2006/relationships/customXml" Target="../ink/ink424.xml"/><Relationship Id="rId110" Type="http://schemas.openxmlformats.org/officeDocument/2006/relationships/image" Target="../media/image462.png"/><Relationship Id="rId115" Type="http://schemas.openxmlformats.org/officeDocument/2006/relationships/customXml" Target="../ink/ink438.xml"/><Relationship Id="rId61" Type="http://schemas.openxmlformats.org/officeDocument/2006/relationships/customXml" Target="../ink/ink411.xml"/><Relationship Id="rId82" Type="http://schemas.openxmlformats.org/officeDocument/2006/relationships/image" Target="../media/image448.png"/><Relationship Id="rId19" Type="http://schemas.openxmlformats.org/officeDocument/2006/relationships/customXml" Target="../ink/ink390.xml"/><Relationship Id="rId14" Type="http://schemas.openxmlformats.org/officeDocument/2006/relationships/image" Target="../media/image414.png"/><Relationship Id="rId30" Type="http://schemas.openxmlformats.org/officeDocument/2006/relationships/image" Target="../media/image422.png"/><Relationship Id="rId35" Type="http://schemas.openxmlformats.org/officeDocument/2006/relationships/customXml" Target="../ink/ink398.xml"/><Relationship Id="rId56" Type="http://schemas.openxmlformats.org/officeDocument/2006/relationships/image" Target="../media/image435.png"/><Relationship Id="rId77" Type="http://schemas.openxmlformats.org/officeDocument/2006/relationships/customXml" Target="../ink/ink419.xml"/><Relationship Id="rId100" Type="http://schemas.openxmlformats.org/officeDocument/2006/relationships/image" Target="../media/image457.png"/><Relationship Id="rId105" Type="http://schemas.openxmlformats.org/officeDocument/2006/relationships/customXml" Target="../ink/ink433.xml"/><Relationship Id="rId126" Type="http://schemas.openxmlformats.org/officeDocument/2006/relationships/image" Target="../media/image470.png"/><Relationship Id="rId8" Type="http://schemas.openxmlformats.org/officeDocument/2006/relationships/image" Target="../media/image411.png"/><Relationship Id="rId51" Type="http://schemas.openxmlformats.org/officeDocument/2006/relationships/customXml" Target="../ink/ink406.xml"/><Relationship Id="rId72" Type="http://schemas.openxmlformats.org/officeDocument/2006/relationships/image" Target="../media/image443.png"/><Relationship Id="rId93" Type="http://schemas.openxmlformats.org/officeDocument/2006/relationships/customXml" Target="../ink/ink427.xml"/><Relationship Id="rId98" Type="http://schemas.openxmlformats.org/officeDocument/2006/relationships/image" Target="../media/image456.png"/><Relationship Id="rId121" Type="http://schemas.openxmlformats.org/officeDocument/2006/relationships/customXml" Target="../ink/ink441.xml"/><Relationship Id="rId3" Type="http://schemas.openxmlformats.org/officeDocument/2006/relationships/customXml" Target="../ink/ink382.xml"/><Relationship Id="rId25" Type="http://schemas.openxmlformats.org/officeDocument/2006/relationships/customXml" Target="../ink/ink393.xml"/><Relationship Id="rId46" Type="http://schemas.openxmlformats.org/officeDocument/2006/relationships/image" Target="../media/image430.png"/><Relationship Id="rId67" Type="http://schemas.openxmlformats.org/officeDocument/2006/relationships/customXml" Target="../ink/ink414.xml"/><Relationship Id="rId116" Type="http://schemas.openxmlformats.org/officeDocument/2006/relationships/image" Target="../media/image465.png"/><Relationship Id="rId20" Type="http://schemas.openxmlformats.org/officeDocument/2006/relationships/image" Target="../media/image417.png"/><Relationship Id="rId41" Type="http://schemas.openxmlformats.org/officeDocument/2006/relationships/customXml" Target="../ink/ink401.xml"/><Relationship Id="rId62" Type="http://schemas.openxmlformats.org/officeDocument/2006/relationships/image" Target="../media/image438.png"/><Relationship Id="rId83" Type="http://schemas.openxmlformats.org/officeDocument/2006/relationships/customXml" Target="../ink/ink422.xml"/><Relationship Id="rId88" Type="http://schemas.openxmlformats.org/officeDocument/2006/relationships/image" Target="../media/image451.png"/><Relationship Id="rId111" Type="http://schemas.openxmlformats.org/officeDocument/2006/relationships/customXml" Target="../ink/ink436.xml"/><Relationship Id="rId15" Type="http://schemas.openxmlformats.org/officeDocument/2006/relationships/customXml" Target="../ink/ink388.xml"/><Relationship Id="rId36" Type="http://schemas.openxmlformats.org/officeDocument/2006/relationships/image" Target="../media/image425.png"/><Relationship Id="rId57" Type="http://schemas.openxmlformats.org/officeDocument/2006/relationships/customXml" Target="../ink/ink409.xml"/><Relationship Id="rId106" Type="http://schemas.openxmlformats.org/officeDocument/2006/relationships/image" Target="../media/image460.png"/><Relationship Id="rId127" Type="http://schemas.openxmlformats.org/officeDocument/2006/relationships/customXml" Target="../ink/ink444.xml"/><Relationship Id="rId10" Type="http://schemas.openxmlformats.org/officeDocument/2006/relationships/image" Target="../media/image412.png"/><Relationship Id="rId31" Type="http://schemas.openxmlformats.org/officeDocument/2006/relationships/customXml" Target="../ink/ink396.xml"/><Relationship Id="rId52" Type="http://schemas.openxmlformats.org/officeDocument/2006/relationships/image" Target="../media/image433.png"/><Relationship Id="rId73" Type="http://schemas.openxmlformats.org/officeDocument/2006/relationships/customXml" Target="../ink/ink417.xml"/><Relationship Id="rId78" Type="http://schemas.openxmlformats.org/officeDocument/2006/relationships/image" Target="../media/image446.png"/><Relationship Id="rId94" Type="http://schemas.openxmlformats.org/officeDocument/2006/relationships/image" Target="../media/image454.png"/><Relationship Id="rId99" Type="http://schemas.openxmlformats.org/officeDocument/2006/relationships/customXml" Target="../ink/ink430.xml"/><Relationship Id="rId101" Type="http://schemas.openxmlformats.org/officeDocument/2006/relationships/customXml" Target="../ink/ink431.xml"/><Relationship Id="rId122" Type="http://schemas.openxmlformats.org/officeDocument/2006/relationships/image" Target="../media/image468.png"/><Relationship Id="rId4" Type="http://schemas.openxmlformats.org/officeDocument/2006/relationships/image" Target="../media/image409.png"/><Relationship Id="rId9" Type="http://schemas.openxmlformats.org/officeDocument/2006/relationships/customXml" Target="../ink/ink385.xml"/></Relationships>
</file>

<file path=ppt/slides/_rels/slide32.xml.rels><?xml version="1.0" encoding="UTF-8" standalone="yes"?>
<Relationships xmlns="http://schemas.openxmlformats.org/package/2006/relationships"><Relationship Id="rId26" Type="http://schemas.openxmlformats.org/officeDocument/2006/relationships/image" Target="../media/image483.png"/><Relationship Id="rId21" Type="http://schemas.openxmlformats.org/officeDocument/2006/relationships/customXml" Target="../ink/ink454.xml"/><Relationship Id="rId42" Type="http://schemas.openxmlformats.org/officeDocument/2006/relationships/image" Target="../media/image491.png"/><Relationship Id="rId47" Type="http://schemas.openxmlformats.org/officeDocument/2006/relationships/customXml" Target="../ink/ink467.xml"/><Relationship Id="rId63" Type="http://schemas.openxmlformats.org/officeDocument/2006/relationships/customXml" Target="../ink/ink475.xml"/><Relationship Id="rId68" Type="http://schemas.openxmlformats.org/officeDocument/2006/relationships/image" Target="../media/image504.png"/><Relationship Id="rId84" Type="http://schemas.openxmlformats.org/officeDocument/2006/relationships/image" Target="../media/image512.png"/><Relationship Id="rId16" Type="http://schemas.openxmlformats.org/officeDocument/2006/relationships/image" Target="../media/image478.png"/><Relationship Id="rId11" Type="http://schemas.openxmlformats.org/officeDocument/2006/relationships/customXml" Target="../ink/ink449.xml"/><Relationship Id="rId32" Type="http://schemas.openxmlformats.org/officeDocument/2006/relationships/image" Target="../media/image486.png"/><Relationship Id="rId37" Type="http://schemas.openxmlformats.org/officeDocument/2006/relationships/customXml" Target="../ink/ink462.xml"/><Relationship Id="rId53" Type="http://schemas.openxmlformats.org/officeDocument/2006/relationships/customXml" Target="../ink/ink470.xml"/><Relationship Id="rId58" Type="http://schemas.openxmlformats.org/officeDocument/2006/relationships/image" Target="../media/image499.png"/><Relationship Id="rId74" Type="http://schemas.openxmlformats.org/officeDocument/2006/relationships/image" Target="../media/image507.png"/><Relationship Id="rId79" Type="http://schemas.openxmlformats.org/officeDocument/2006/relationships/customXml" Target="../ink/ink483.xml"/><Relationship Id="rId5" Type="http://schemas.openxmlformats.org/officeDocument/2006/relationships/customXml" Target="../ink/ink446.xml"/><Relationship Id="rId19" Type="http://schemas.openxmlformats.org/officeDocument/2006/relationships/customXml" Target="../ink/ink453.xml"/><Relationship Id="rId14" Type="http://schemas.openxmlformats.org/officeDocument/2006/relationships/image" Target="../media/image477.png"/><Relationship Id="rId22" Type="http://schemas.openxmlformats.org/officeDocument/2006/relationships/image" Target="../media/image481.png"/><Relationship Id="rId27" Type="http://schemas.openxmlformats.org/officeDocument/2006/relationships/customXml" Target="../ink/ink457.xml"/><Relationship Id="rId30" Type="http://schemas.openxmlformats.org/officeDocument/2006/relationships/image" Target="../media/image485.png"/><Relationship Id="rId35" Type="http://schemas.openxmlformats.org/officeDocument/2006/relationships/customXml" Target="../ink/ink461.xml"/><Relationship Id="rId43" Type="http://schemas.openxmlformats.org/officeDocument/2006/relationships/customXml" Target="../ink/ink465.xml"/><Relationship Id="rId48" Type="http://schemas.openxmlformats.org/officeDocument/2006/relationships/image" Target="../media/image494.png"/><Relationship Id="rId56" Type="http://schemas.openxmlformats.org/officeDocument/2006/relationships/image" Target="../media/image498.png"/><Relationship Id="rId64" Type="http://schemas.openxmlformats.org/officeDocument/2006/relationships/image" Target="../media/image502.png"/><Relationship Id="rId69" Type="http://schemas.openxmlformats.org/officeDocument/2006/relationships/customXml" Target="../ink/ink478.xml"/><Relationship Id="rId77" Type="http://schemas.openxmlformats.org/officeDocument/2006/relationships/customXml" Target="../ink/ink482.xml"/><Relationship Id="rId8" Type="http://schemas.openxmlformats.org/officeDocument/2006/relationships/image" Target="../media/image474.png"/><Relationship Id="rId51" Type="http://schemas.openxmlformats.org/officeDocument/2006/relationships/customXml" Target="../ink/ink469.xml"/><Relationship Id="rId72" Type="http://schemas.openxmlformats.org/officeDocument/2006/relationships/image" Target="../media/image506.png"/><Relationship Id="rId80" Type="http://schemas.openxmlformats.org/officeDocument/2006/relationships/image" Target="../media/image510.png"/><Relationship Id="rId85" Type="http://schemas.openxmlformats.org/officeDocument/2006/relationships/customXml" Target="../ink/ink486.xml"/><Relationship Id="rId3" Type="http://schemas.openxmlformats.org/officeDocument/2006/relationships/customXml" Target="../ink/ink445.xml"/><Relationship Id="rId12" Type="http://schemas.openxmlformats.org/officeDocument/2006/relationships/image" Target="../media/image476.png"/><Relationship Id="rId17" Type="http://schemas.openxmlformats.org/officeDocument/2006/relationships/customXml" Target="../ink/ink452.xml"/><Relationship Id="rId25" Type="http://schemas.openxmlformats.org/officeDocument/2006/relationships/customXml" Target="../ink/ink456.xml"/><Relationship Id="rId33" Type="http://schemas.openxmlformats.org/officeDocument/2006/relationships/customXml" Target="../ink/ink460.xml"/><Relationship Id="rId38" Type="http://schemas.openxmlformats.org/officeDocument/2006/relationships/image" Target="../media/image489.png"/><Relationship Id="rId46" Type="http://schemas.openxmlformats.org/officeDocument/2006/relationships/image" Target="../media/image493.png"/><Relationship Id="rId59" Type="http://schemas.openxmlformats.org/officeDocument/2006/relationships/customXml" Target="../ink/ink473.xml"/><Relationship Id="rId67" Type="http://schemas.openxmlformats.org/officeDocument/2006/relationships/customXml" Target="../ink/ink477.xml"/><Relationship Id="rId20" Type="http://schemas.openxmlformats.org/officeDocument/2006/relationships/image" Target="../media/image480.png"/><Relationship Id="rId41" Type="http://schemas.openxmlformats.org/officeDocument/2006/relationships/customXml" Target="../ink/ink464.xml"/><Relationship Id="rId54" Type="http://schemas.openxmlformats.org/officeDocument/2006/relationships/image" Target="../media/image497.png"/><Relationship Id="rId62" Type="http://schemas.openxmlformats.org/officeDocument/2006/relationships/image" Target="../media/image501.png"/><Relationship Id="rId70" Type="http://schemas.openxmlformats.org/officeDocument/2006/relationships/image" Target="../media/image505.png"/><Relationship Id="rId75" Type="http://schemas.openxmlformats.org/officeDocument/2006/relationships/customXml" Target="../ink/ink481.xml"/><Relationship Id="rId83" Type="http://schemas.openxmlformats.org/officeDocument/2006/relationships/customXml" Target="../ink/ink485.xml"/><Relationship Id="rId1" Type="http://schemas.openxmlformats.org/officeDocument/2006/relationships/slideLayout" Target="../slideLayouts/slideLayout2.xml"/><Relationship Id="rId6" Type="http://schemas.openxmlformats.org/officeDocument/2006/relationships/image" Target="../media/image473.png"/><Relationship Id="rId15" Type="http://schemas.openxmlformats.org/officeDocument/2006/relationships/customXml" Target="../ink/ink451.xml"/><Relationship Id="rId23" Type="http://schemas.openxmlformats.org/officeDocument/2006/relationships/customXml" Target="../ink/ink455.xml"/><Relationship Id="rId28" Type="http://schemas.openxmlformats.org/officeDocument/2006/relationships/image" Target="../media/image484.png"/><Relationship Id="rId36" Type="http://schemas.openxmlformats.org/officeDocument/2006/relationships/image" Target="../media/image488.png"/><Relationship Id="rId49" Type="http://schemas.openxmlformats.org/officeDocument/2006/relationships/customXml" Target="../ink/ink468.xml"/><Relationship Id="rId57" Type="http://schemas.openxmlformats.org/officeDocument/2006/relationships/customXml" Target="../ink/ink472.xml"/><Relationship Id="rId10" Type="http://schemas.openxmlformats.org/officeDocument/2006/relationships/image" Target="../media/image475.png"/><Relationship Id="rId31" Type="http://schemas.openxmlformats.org/officeDocument/2006/relationships/customXml" Target="../ink/ink459.xml"/><Relationship Id="rId44" Type="http://schemas.openxmlformats.org/officeDocument/2006/relationships/image" Target="../media/image492.png"/><Relationship Id="rId52" Type="http://schemas.openxmlformats.org/officeDocument/2006/relationships/image" Target="../media/image496.png"/><Relationship Id="rId60" Type="http://schemas.openxmlformats.org/officeDocument/2006/relationships/image" Target="../media/image500.png"/><Relationship Id="rId65" Type="http://schemas.openxmlformats.org/officeDocument/2006/relationships/customXml" Target="../ink/ink476.xml"/><Relationship Id="rId73" Type="http://schemas.openxmlformats.org/officeDocument/2006/relationships/customXml" Target="../ink/ink480.xml"/><Relationship Id="rId78" Type="http://schemas.openxmlformats.org/officeDocument/2006/relationships/image" Target="../media/image509.png"/><Relationship Id="rId81" Type="http://schemas.openxmlformats.org/officeDocument/2006/relationships/customXml" Target="../ink/ink484.xml"/><Relationship Id="rId86" Type="http://schemas.openxmlformats.org/officeDocument/2006/relationships/image" Target="../media/image513.png"/><Relationship Id="rId4" Type="http://schemas.openxmlformats.org/officeDocument/2006/relationships/image" Target="../media/image472.png"/><Relationship Id="rId9" Type="http://schemas.openxmlformats.org/officeDocument/2006/relationships/customXml" Target="../ink/ink448.xml"/><Relationship Id="rId13" Type="http://schemas.openxmlformats.org/officeDocument/2006/relationships/customXml" Target="../ink/ink450.xml"/><Relationship Id="rId18" Type="http://schemas.openxmlformats.org/officeDocument/2006/relationships/image" Target="../media/image479.png"/><Relationship Id="rId39" Type="http://schemas.openxmlformats.org/officeDocument/2006/relationships/customXml" Target="../ink/ink463.xml"/><Relationship Id="rId34" Type="http://schemas.openxmlformats.org/officeDocument/2006/relationships/image" Target="../media/image487.png"/><Relationship Id="rId50" Type="http://schemas.openxmlformats.org/officeDocument/2006/relationships/image" Target="../media/image495.png"/><Relationship Id="rId55" Type="http://schemas.openxmlformats.org/officeDocument/2006/relationships/customXml" Target="../ink/ink471.xml"/><Relationship Id="rId76" Type="http://schemas.openxmlformats.org/officeDocument/2006/relationships/image" Target="../media/image508.png"/><Relationship Id="rId7" Type="http://schemas.openxmlformats.org/officeDocument/2006/relationships/customXml" Target="../ink/ink447.xml"/><Relationship Id="rId71" Type="http://schemas.openxmlformats.org/officeDocument/2006/relationships/customXml" Target="../ink/ink479.xml"/><Relationship Id="rId2" Type="http://schemas.openxmlformats.org/officeDocument/2006/relationships/image" Target="../media/image395.png"/><Relationship Id="rId29" Type="http://schemas.openxmlformats.org/officeDocument/2006/relationships/customXml" Target="../ink/ink458.xml"/><Relationship Id="rId24" Type="http://schemas.openxmlformats.org/officeDocument/2006/relationships/image" Target="../media/image482.png"/><Relationship Id="rId40" Type="http://schemas.openxmlformats.org/officeDocument/2006/relationships/image" Target="../media/image490.png"/><Relationship Id="rId45" Type="http://schemas.openxmlformats.org/officeDocument/2006/relationships/customXml" Target="../ink/ink466.xml"/><Relationship Id="rId66" Type="http://schemas.openxmlformats.org/officeDocument/2006/relationships/image" Target="../media/image503.png"/><Relationship Id="rId61" Type="http://schemas.openxmlformats.org/officeDocument/2006/relationships/customXml" Target="../ink/ink474.xml"/><Relationship Id="rId82" Type="http://schemas.openxmlformats.org/officeDocument/2006/relationships/image" Target="../media/image511.png"/></Relationships>
</file>

<file path=ppt/slides/_rels/slide33.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customXml" Target="../ink/ink487.xml"/><Relationship Id="rId1" Type="http://schemas.openxmlformats.org/officeDocument/2006/relationships/slideLayout" Target="../slideLayouts/slideLayout2.xml"/><Relationship Id="rId6" Type="http://schemas.openxmlformats.org/officeDocument/2006/relationships/customXml" Target="../ink/ink489.xml"/><Relationship Id="rId5" Type="http://schemas.openxmlformats.org/officeDocument/2006/relationships/image" Target="../media/image515.png"/><Relationship Id="rId4" Type="http://schemas.openxmlformats.org/officeDocument/2006/relationships/customXml" Target="../ink/ink488.xml"/></Relationships>
</file>

<file path=ppt/slides/_rels/slide34.xml.rels><?xml version="1.0" encoding="UTF-8" standalone="yes"?>
<Relationships xmlns="http://schemas.openxmlformats.org/package/2006/relationships"><Relationship Id="rId8" Type="http://schemas.openxmlformats.org/officeDocument/2006/relationships/image" Target="../media/image5170.png"/><Relationship Id="rId3" Type="http://schemas.openxmlformats.org/officeDocument/2006/relationships/image" Target="../media/image516.png"/><Relationship Id="rId7" Type="http://schemas.openxmlformats.org/officeDocument/2006/relationships/customXml" Target="../ink/ink491.xml"/><Relationship Id="rId12" Type="http://schemas.openxmlformats.org/officeDocument/2006/relationships/image" Target="../media/image519.png"/><Relationship Id="rId2" Type="http://schemas.openxmlformats.org/officeDocument/2006/relationships/image" Target="../media/image395.png"/><Relationship Id="rId1" Type="http://schemas.openxmlformats.org/officeDocument/2006/relationships/slideLayout" Target="../slideLayouts/slideLayout2.xml"/><Relationship Id="rId6" Type="http://schemas.openxmlformats.org/officeDocument/2006/relationships/image" Target="../media/image5160.png"/><Relationship Id="rId11" Type="http://schemas.openxmlformats.org/officeDocument/2006/relationships/customXml" Target="../ink/ink493.xml"/><Relationship Id="rId5" Type="http://schemas.openxmlformats.org/officeDocument/2006/relationships/customXml" Target="../ink/ink490.xml"/><Relationship Id="rId10" Type="http://schemas.openxmlformats.org/officeDocument/2006/relationships/image" Target="../media/image518.png"/><Relationship Id="rId4" Type="http://schemas.openxmlformats.org/officeDocument/2006/relationships/image" Target="../media/image517.png"/><Relationship Id="rId9" Type="http://schemas.openxmlformats.org/officeDocument/2006/relationships/customXml" Target="../ink/ink492.xml"/></Relationships>
</file>

<file path=ppt/slides/_rels/slide35.xml.rels><?xml version="1.0" encoding="UTF-8" standalone="yes"?>
<Relationships xmlns="http://schemas.openxmlformats.org/package/2006/relationships"><Relationship Id="rId8" Type="http://schemas.openxmlformats.org/officeDocument/2006/relationships/customXml" Target="../ink/ink496.xml"/><Relationship Id="rId13" Type="http://schemas.openxmlformats.org/officeDocument/2006/relationships/image" Target="../media/image526.png"/><Relationship Id="rId3" Type="http://schemas.openxmlformats.org/officeDocument/2006/relationships/image" Target="../media/image521.png"/><Relationship Id="rId7" Type="http://schemas.openxmlformats.org/officeDocument/2006/relationships/image" Target="../media/image523.png"/><Relationship Id="rId12" Type="http://schemas.openxmlformats.org/officeDocument/2006/relationships/customXml" Target="../ink/ink498.xml"/><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customXml" Target="../ink/ink495.xml"/><Relationship Id="rId11" Type="http://schemas.openxmlformats.org/officeDocument/2006/relationships/image" Target="../media/image525.png"/><Relationship Id="rId5" Type="http://schemas.openxmlformats.org/officeDocument/2006/relationships/image" Target="../media/image522.png"/><Relationship Id="rId10" Type="http://schemas.openxmlformats.org/officeDocument/2006/relationships/customXml" Target="../ink/ink497.xml"/><Relationship Id="rId4" Type="http://schemas.openxmlformats.org/officeDocument/2006/relationships/customXml" Target="../ink/ink494.xml"/><Relationship Id="rId9" Type="http://schemas.openxmlformats.org/officeDocument/2006/relationships/image" Target="../media/image524.png"/></Relationships>
</file>

<file path=ppt/slides/_rels/slide36.xml.rels><?xml version="1.0" encoding="UTF-8" standalone="yes"?>
<Relationships xmlns="http://schemas.openxmlformats.org/package/2006/relationships"><Relationship Id="rId13" Type="http://schemas.openxmlformats.org/officeDocument/2006/relationships/image" Target="../media/image533.png"/><Relationship Id="rId18" Type="http://schemas.openxmlformats.org/officeDocument/2006/relationships/customXml" Target="../ink/ink506.xml"/><Relationship Id="rId26" Type="http://schemas.openxmlformats.org/officeDocument/2006/relationships/customXml" Target="../ink/ink510.xml"/><Relationship Id="rId39" Type="http://schemas.openxmlformats.org/officeDocument/2006/relationships/image" Target="../media/image546.png"/><Relationship Id="rId21" Type="http://schemas.openxmlformats.org/officeDocument/2006/relationships/image" Target="../media/image537.png"/><Relationship Id="rId34" Type="http://schemas.openxmlformats.org/officeDocument/2006/relationships/customXml" Target="../ink/ink514.xml"/><Relationship Id="rId7" Type="http://schemas.openxmlformats.org/officeDocument/2006/relationships/image" Target="../media/image530.png"/><Relationship Id="rId2" Type="http://schemas.openxmlformats.org/officeDocument/2006/relationships/image" Target="../media/image527.png"/><Relationship Id="rId16" Type="http://schemas.openxmlformats.org/officeDocument/2006/relationships/customXml" Target="../ink/ink505.xml"/><Relationship Id="rId20" Type="http://schemas.openxmlformats.org/officeDocument/2006/relationships/customXml" Target="../ink/ink507.xml"/><Relationship Id="rId29" Type="http://schemas.openxmlformats.org/officeDocument/2006/relationships/image" Target="../media/image541.png"/><Relationship Id="rId41" Type="http://schemas.openxmlformats.org/officeDocument/2006/relationships/image" Target="../media/image547.png"/><Relationship Id="rId1" Type="http://schemas.openxmlformats.org/officeDocument/2006/relationships/slideLayout" Target="../slideLayouts/slideLayout2.xml"/><Relationship Id="rId6" Type="http://schemas.openxmlformats.org/officeDocument/2006/relationships/customXml" Target="../ink/ink500.xml"/><Relationship Id="rId11" Type="http://schemas.openxmlformats.org/officeDocument/2006/relationships/image" Target="../media/image532.png"/><Relationship Id="rId24" Type="http://schemas.openxmlformats.org/officeDocument/2006/relationships/customXml" Target="../ink/ink509.xml"/><Relationship Id="rId32" Type="http://schemas.openxmlformats.org/officeDocument/2006/relationships/customXml" Target="../ink/ink513.xml"/><Relationship Id="rId37" Type="http://schemas.openxmlformats.org/officeDocument/2006/relationships/image" Target="../media/image545.png"/><Relationship Id="rId40" Type="http://schemas.openxmlformats.org/officeDocument/2006/relationships/customXml" Target="../ink/ink517.xml"/><Relationship Id="rId5" Type="http://schemas.openxmlformats.org/officeDocument/2006/relationships/image" Target="../media/image529.png"/><Relationship Id="rId15" Type="http://schemas.openxmlformats.org/officeDocument/2006/relationships/image" Target="../media/image534.png"/><Relationship Id="rId23" Type="http://schemas.openxmlformats.org/officeDocument/2006/relationships/image" Target="../media/image538.png"/><Relationship Id="rId28" Type="http://schemas.openxmlformats.org/officeDocument/2006/relationships/customXml" Target="../ink/ink511.xml"/><Relationship Id="rId36" Type="http://schemas.openxmlformats.org/officeDocument/2006/relationships/customXml" Target="../ink/ink515.xml"/><Relationship Id="rId10" Type="http://schemas.openxmlformats.org/officeDocument/2006/relationships/customXml" Target="../ink/ink502.xml"/><Relationship Id="rId19" Type="http://schemas.openxmlformats.org/officeDocument/2006/relationships/image" Target="../media/image536.png"/><Relationship Id="rId31" Type="http://schemas.openxmlformats.org/officeDocument/2006/relationships/image" Target="../media/image542.png"/><Relationship Id="rId4" Type="http://schemas.openxmlformats.org/officeDocument/2006/relationships/customXml" Target="../ink/ink499.xml"/><Relationship Id="rId9" Type="http://schemas.openxmlformats.org/officeDocument/2006/relationships/image" Target="../media/image531.png"/><Relationship Id="rId14" Type="http://schemas.openxmlformats.org/officeDocument/2006/relationships/customXml" Target="../ink/ink504.xml"/><Relationship Id="rId22" Type="http://schemas.openxmlformats.org/officeDocument/2006/relationships/customXml" Target="../ink/ink508.xml"/><Relationship Id="rId27" Type="http://schemas.openxmlformats.org/officeDocument/2006/relationships/image" Target="../media/image540.png"/><Relationship Id="rId30" Type="http://schemas.openxmlformats.org/officeDocument/2006/relationships/customXml" Target="../ink/ink512.xml"/><Relationship Id="rId35" Type="http://schemas.openxmlformats.org/officeDocument/2006/relationships/image" Target="../media/image544.png"/><Relationship Id="rId8" Type="http://schemas.openxmlformats.org/officeDocument/2006/relationships/customXml" Target="../ink/ink501.xml"/><Relationship Id="rId3" Type="http://schemas.openxmlformats.org/officeDocument/2006/relationships/image" Target="../media/image528.png"/><Relationship Id="rId12" Type="http://schemas.openxmlformats.org/officeDocument/2006/relationships/customXml" Target="../ink/ink503.xml"/><Relationship Id="rId17" Type="http://schemas.openxmlformats.org/officeDocument/2006/relationships/image" Target="../media/image535.png"/><Relationship Id="rId25" Type="http://schemas.openxmlformats.org/officeDocument/2006/relationships/image" Target="../media/image539.png"/><Relationship Id="rId33" Type="http://schemas.openxmlformats.org/officeDocument/2006/relationships/image" Target="../media/image543.png"/><Relationship Id="rId38" Type="http://schemas.openxmlformats.org/officeDocument/2006/relationships/customXml" Target="../ink/ink516.xml"/></Relationships>
</file>

<file path=ppt/slides/_rels/slide37.xml.rels><?xml version="1.0" encoding="UTF-8" standalone="yes"?>
<Relationships xmlns="http://schemas.openxmlformats.org/package/2006/relationships"><Relationship Id="rId3" Type="http://schemas.openxmlformats.org/officeDocument/2006/relationships/customXml" Target="../ink/ink518.xml"/><Relationship Id="rId2" Type="http://schemas.openxmlformats.org/officeDocument/2006/relationships/image" Target="../media/image548.png"/><Relationship Id="rId1" Type="http://schemas.openxmlformats.org/officeDocument/2006/relationships/slideLayout" Target="../slideLayouts/slideLayout2.xml"/><Relationship Id="rId4" Type="http://schemas.openxmlformats.org/officeDocument/2006/relationships/image" Target="../media/image5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5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8.png"/></Relationships>
</file>

<file path=ppt/slides/_rels/slide45.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2.xml"/><Relationship Id="rId5" Type="http://schemas.openxmlformats.org/officeDocument/2006/relationships/image" Target="../media/image564.png"/><Relationship Id="rId4" Type="http://schemas.openxmlformats.org/officeDocument/2006/relationships/customXml" Target="../ink/ink519.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3.png"/><Relationship Id="rId1" Type="http://schemas.openxmlformats.org/officeDocument/2006/relationships/slideLayout" Target="../slideLayouts/slideLayout2.xml"/><Relationship Id="rId4" Type="http://schemas.openxmlformats.org/officeDocument/2006/relationships/image" Target="../media/image565.pn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2.xml"/><Relationship Id="rId4" Type="http://schemas.openxmlformats.org/officeDocument/2006/relationships/image" Target="../media/image568.png"/></Relationships>
</file>

<file path=ppt/slides/_rels/slide51.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image" Target="../media/image569.png"/><Relationship Id="rId7" Type="http://schemas.openxmlformats.org/officeDocument/2006/relationships/image" Target="../media/image56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72.png"/><Relationship Id="rId5" Type="http://schemas.openxmlformats.org/officeDocument/2006/relationships/image" Target="../media/image571.png"/><Relationship Id="rId4" Type="http://schemas.openxmlformats.org/officeDocument/2006/relationships/image" Target="../media/image570.png"/></Relationships>
</file>

<file path=ppt/slides/_rels/slide52.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520.xml"/><Relationship Id="rId2" Type="http://schemas.openxmlformats.org/officeDocument/2006/relationships/image" Target="../media/image574.png"/><Relationship Id="rId1" Type="http://schemas.openxmlformats.org/officeDocument/2006/relationships/slideLayout" Target="../slideLayouts/slideLayout2.xml"/><Relationship Id="rId4" Type="http://schemas.openxmlformats.org/officeDocument/2006/relationships/image" Target="../media/image575.png"/></Relationships>
</file>

<file path=ppt/slides/_rels/slide56.xml.rels><?xml version="1.0" encoding="UTF-8" standalone="yes"?>
<Relationships xmlns="http://schemas.openxmlformats.org/package/2006/relationships"><Relationship Id="rId3" Type="http://schemas.openxmlformats.org/officeDocument/2006/relationships/image" Target="../media/image565.png"/><Relationship Id="rId7" Type="http://schemas.openxmlformats.org/officeDocument/2006/relationships/image" Target="../media/image579.png"/><Relationship Id="rId2" Type="http://schemas.openxmlformats.org/officeDocument/2006/relationships/image" Target="../media/image576.png"/><Relationship Id="rId1" Type="http://schemas.openxmlformats.org/officeDocument/2006/relationships/slideLayout" Target="../slideLayouts/slideLayout2.xml"/><Relationship Id="rId6" Type="http://schemas.openxmlformats.org/officeDocument/2006/relationships/customXml" Target="../ink/ink521.xml"/><Relationship Id="rId5" Type="http://schemas.openxmlformats.org/officeDocument/2006/relationships/image" Target="../media/image578.png"/><Relationship Id="rId4" Type="http://schemas.openxmlformats.org/officeDocument/2006/relationships/image" Target="../media/image577.png"/></Relationships>
</file>

<file path=ppt/slides/_rels/slide57.xml.rels><?xml version="1.0" encoding="UTF-8" standalone="yes"?>
<Relationships xmlns="http://schemas.openxmlformats.org/package/2006/relationships"><Relationship Id="rId8" Type="http://schemas.openxmlformats.org/officeDocument/2006/relationships/image" Target="../media/image583.png"/><Relationship Id="rId3" Type="http://schemas.openxmlformats.org/officeDocument/2006/relationships/image" Target="../media/image557.png"/><Relationship Id="rId7" Type="http://schemas.openxmlformats.org/officeDocument/2006/relationships/image" Target="../media/image582.png"/><Relationship Id="rId2" Type="http://schemas.openxmlformats.org/officeDocument/2006/relationships/image" Target="../media/image577.png"/><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image" Target="../media/image580.png"/><Relationship Id="rId10" Type="http://schemas.openxmlformats.org/officeDocument/2006/relationships/image" Target="../media/image578.png"/><Relationship Id="rId4" Type="http://schemas.openxmlformats.org/officeDocument/2006/relationships/image" Target="../media/image560.png"/><Relationship Id="rId9" Type="http://schemas.openxmlformats.org/officeDocument/2006/relationships/image" Target="../media/image5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522.xml"/><Relationship Id="rId2" Type="http://schemas.openxmlformats.org/officeDocument/2006/relationships/image" Target="../media/image585.png"/><Relationship Id="rId1" Type="http://schemas.openxmlformats.org/officeDocument/2006/relationships/slideLayout" Target="../slideLayouts/slideLayout2.xml"/><Relationship Id="rId4" Type="http://schemas.openxmlformats.org/officeDocument/2006/relationships/image" Target="../media/image58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15.png"/><Relationship Id="rId42" Type="http://schemas.openxmlformats.org/officeDocument/2006/relationships/customXml" Target="../ink/ink20.xml"/><Relationship Id="rId47" Type="http://schemas.openxmlformats.org/officeDocument/2006/relationships/image" Target="../media/image28.png"/><Relationship Id="rId63" Type="http://schemas.openxmlformats.org/officeDocument/2006/relationships/image" Target="../media/image36.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49.png"/><Relationship Id="rId16" Type="http://schemas.openxmlformats.org/officeDocument/2006/relationships/customXml" Target="../ink/ink7.xml"/><Relationship Id="rId11" Type="http://schemas.openxmlformats.org/officeDocument/2006/relationships/image" Target="../media/image10.png"/><Relationship Id="rId32" Type="http://schemas.openxmlformats.org/officeDocument/2006/relationships/customXml" Target="../ink/ink15.xml"/><Relationship Id="rId37" Type="http://schemas.openxmlformats.org/officeDocument/2006/relationships/image" Target="../media/image23.png"/><Relationship Id="rId53" Type="http://schemas.openxmlformats.org/officeDocument/2006/relationships/image" Target="../media/image31.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44.png"/><Relationship Id="rId5" Type="http://schemas.openxmlformats.org/officeDocument/2006/relationships/image" Target="../media/image7.png"/><Relationship Id="rId90" Type="http://schemas.openxmlformats.org/officeDocument/2006/relationships/customXml" Target="../ink/ink44.xml"/><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8.png"/><Relationship Id="rId30" Type="http://schemas.openxmlformats.org/officeDocument/2006/relationships/customXml" Target="../ink/ink14.xml"/><Relationship Id="rId35" Type="http://schemas.openxmlformats.org/officeDocument/2006/relationships/image" Target="../media/image22.png"/><Relationship Id="rId43" Type="http://schemas.openxmlformats.org/officeDocument/2006/relationships/image" Target="../media/image26.png"/><Relationship Id="rId48" Type="http://schemas.openxmlformats.org/officeDocument/2006/relationships/customXml" Target="../ink/ink23.xml"/><Relationship Id="rId56" Type="http://schemas.openxmlformats.org/officeDocument/2006/relationships/customXml" Target="../ink/ink27.xml"/><Relationship Id="rId64" Type="http://schemas.openxmlformats.org/officeDocument/2006/relationships/customXml" Target="../ink/ink31.xml"/><Relationship Id="rId69" Type="http://schemas.openxmlformats.org/officeDocument/2006/relationships/image" Target="../media/image39.png"/><Relationship Id="rId77" Type="http://schemas.openxmlformats.org/officeDocument/2006/relationships/image" Target="../media/image43.png"/><Relationship Id="rId8" Type="http://schemas.openxmlformats.org/officeDocument/2006/relationships/customXml" Target="../ink/ink3.xml"/><Relationship Id="rId51" Type="http://schemas.openxmlformats.org/officeDocument/2006/relationships/image" Target="../media/image30.png"/><Relationship Id="rId72" Type="http://schemas.openxmlformats.org/officeDocument/2006/relationships/customXml" Target="../ink/ink35.xml"/><Relationship Id="rId80" Type="http://schemas.openxmlformats.org/officeDocument/2006/relationships/customXml" Target="../ink/ink39.xml"/><Relationship Id="rId85" Type="http://schemas.openxmlformats.org/officeDocument/2006/relationships/image" Target="../media/image47.png"/><Relationship Id="rId3" Type="http://schemas.openxmlformats.org/officeDocument/2006/relationships/image" Target="../media/image6.png"/><Relationship Id="rId12" Type="http://schemas.openxmlformats.org/officeDocument/2006/relationships/customXml" Target="../ink/ink5.xml"/><Relationship Id="rId17" Type="http://schemas.openxmlformats.org/officeDocument/2006/relationships/image" Target="../media/image13.png"/><Relationship Id="rId25" Type="http://schemas.openxmlformats.org/officeDocument/2006/relationships/image" Target="../media/image17.png"/><Relationship Id="rId33" Type="http://schemas.openxmlformats.org/officeDocument/2006/relationships/image" Target="../media/image21.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34.png"/><Relationship Id="rId67" Type="http://schemas.openxmlformats.org/officeDocument/2006/relationships/image" Target="../media/image38.png"/><Relationship Id="rId20" Type="http://schemas.openxmlformats.org/officeDocument/2006/relationships/customXml" Target="../ink/ink9.xml"/><Relationship Id="rId41" Type="http://schemas.openxmlformats.org/officeDocument/2006/relationships/image" Target="../media/image25.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42.png"/><Relationship Id="rId83" Type="http://schemas.openxmlformats.org/officeDocument/2006/relationships/image" Target="../media/image46.png"/><Relationship Id="rId88" Type="http://schemas.openxmlformats.org/officeDocument/2006/relationships/customXml" Target="../ink/ink43.xml"/><Relationship Id="rId91"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12.png"/><Relationship Id="rId23" Type="http://schemas.openxmlformats.org/officeDocument/2006/relationships/image" Target="../media/image16.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29.png"/><Relationship Id="rId57" Type="http://schemas.openxmlformats.org/officeDocument/2006/relationships/image" Target="../media/image33.png"/><Relationship Id="rId10" Type="http://schemas.openxmlformats.org/officeDocument/2006/relationships/customXml" Target="../ink/ink4.xml"/><Relationship Id="rId31" Type="http://schemas.openxmlformats.org/officeDocument/2006/relationships/image" Target="../media/image20.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37.png"/><Relationship Id="rId73" Type="http://schemas.openxmlformats.org/officeDocument/2006/relationships/image" Target="../media/image41.png"/><Relationship Id="rId78" Type="http://schemas.openxmlformats.org/officeDocument/2006/relationships/customXml" Target="../ink/ink38.xml"/><Relationship Id="rId81" Type="http://schemas.openxmlformats.org/officeDocument/2006/relationships/image" Target="../media/image45.png"/><Relationship Id="rId86" Type="http://schemas.openxmlformats.org/officeDocument/2006/relationships/customXml" Target="../ink/ink42.xml"/><Relationship Id="rId4" Type="http://schemas.openxmlformats.org/officeDocument/2006/relationships/image" Target="../media/image2.png"/><Relationship Id="rId9" Type="http://schemas.openxmlformats.org/officeDocument/2006/relationships/image" Target="../media/image9.png"/><Relationship Id="rId13" Type="http://schemas.openxmlformats.org/officeDocument/2006/relationships/image" Target="../media/image11.png"/><Relationship Id="rId18" Type="http://schemas.openxmlformats.org/officeDocument/2006/relationships/customXml" Target="../ink/ink8.xml"/><Relationship Id="rId39" Type="http://schemas.openxmlformats.org/officeDocument/2006/relationships/image" Target="../media/image24.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2.png"/><Relationship Id="rId76" Type="http://schemas.openxmlformats.org/officeDocument/2006/relationships/customXml" Target="../ink/ink37.xml"/><Relationship Id="rId7" Type="http://schemas.openxmlformats.org/officeDocument/2006/relationships/image" Target="../media/image8.png"/><Relationship Id="rId71" Type="http://schemas.openxmlformats.org/officeDocument/2006/relationships/image" Target="../media/image40.png"/><Relationship Id="rId2" Type="http://schemas.openxmlformats.org/officeDocument/2006/relationships/image" Target="../media/image5.png"/><Relationship Id="rId29" Type="http://schemas.openxmlformats.org/officeDocument/2006/relationships/image" Target="../media/image19.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27.png"/><Relationship Id="rId66" Type="http://schemas.openxmlformats.org/officeDocument/2006/relationships/customXml" Target="../ink/ink32.xml"/><Relationship Id="rId87" Type="http://schemas.openxmlformats.org/officeDocument/2006/relationships/image" Target="../media/image48.png"/><Relationship Id="rId61" Type="http://schemas.openxmlformats.org/officeDocument/2006/relationships/image" Target="../media/image35.png"/><Relationship Id="rId82" Type="http://schemas.openxmlformats.org/officeDocument/2006/relationships/customXml" Target="../ink/ink40.xml"/><Relationship Id="rId19" Type="http://schemas.openxmlformats.org/officeDocument/2006/relationships/image" Target="../media/image14.png"/></Relationships>
</file>

<file path=ppt/slides/_rels/slide8.xml.rels><?xml version="1.0" encoding="UTF-8" standalone="yes"?>
<Relationships xmlns="http://schemas.openxmlformats.org/package/2006/relationships"><Relationship Id="rId117" Type="http://schemas.openxmlformats.org/officeDocument/2006/relationships/image" Target="../media/image109.png"/><Relationship Id="rId21" Type="http://schemas.openxmlformats.org/officeDocument/2006/relationships/image" Target="../media/image61.png"/><Relationship Id="rId42" Type="http://schemas.openxmlformats.org/officeDocument/2006/relationships/customXml" Target="../ink/ink63.xml"/><Relationship Id="rId63" Type="http://schemas.openxmlformats.org/officeDocument/2006/relationships/image" Target="../media/image82.png"/><Relationship Id="rId84" Type="http://schemas.openxmlformats.org/officeDocument/2006/relationships/customXml" Target="../ink/ink84.xml"/><Relationship Id="rId138" Type="http://schemas.openxmlformats.org/officeDocument/2006/relationships/customXml" Target="../ink/ink111.xml"/><Relationship Id="rId107" Type="http://schemas.openxmlformats.org/officeDocument/2006/relationships/image" Target="../media/image104.png"/><Relationship Id="rId11" Type="http://schemas.openxmlformats.org/officeDocument/2006/relationships/image" Target="../media/image56.png"/><Relationship Id="rId32" Type="http://schemas.openxmlformats.org/officeDocument/2006/relationships/customXml" Target="../ink/ink58.xml"/><Relationship Id="rId53" Type="http://schemas.openxmlformats.org/officeDocument/2006/relationships/image" Target="../media/image77.png"/><Relationship Id="rId74" Type="http://schemas.openxmlformats.org/officeDocument/2006/relationships/customXml" Target="../ink/ink79.xml"/><Relationship Id="rId128" Type="http://schemas.openxmlformats.org/officeDocument/2006/relationships/customXml" Target="../ink/ink106.xml"/><Relationship Id="rId149" Type="http://schemas.openxmlformats.org/officeDocument/2006/relationships/image" Target="../media/image125.png"/><Relationship Id="rId5" Type="http://schemas.openxmlformats.org/officeDocument/2006/relationships/image" Target="../media/image53.png"/><Relationship Id="rId95" Type="http://schemas.openxmlformats.org/officeDocument/2006/relationships/image" Target="../media/image98.png"/><Relationship Id="rId22" Type="http://schemas.openxmlformats.org/officeDocument/2006/relationships/customXml" Target="../ink/ink53.xml"/><Relationship Id="rId27"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customXml" Target="../ink/ink66.xml"/><Relationship Id="rId64" Type="http://schemas.openxmlformats.org/officeDocument/2006/relationships/customXml" Target="../ink/ink74.xml"/><Relationship Id="rId69" Type="http://schemas.openxmlformats.org/officeDocument/2006/relationships/image" Target="../media/image85.png"/><Relationship Id="rId113" Type="http://schemas.openxmlformats.org/officeDocument/2006/relationships/image" Target="../media/image107.png"/><Relationship Id="rId118" Type="http://schemas.openxmlformats.org/officeDocument/2006/relationships/customXml" Target="../ink/ink101.xml"/><Relationship Id="rId134" Type="http://schemas.openxmlformats.org/officeDocument/2006/relationships/customXml" Target="../ink/ink109.xml"/><Relationship Id="rId139" Type="http://schemas.openxmlformats.org/officeDocument/2006/relationships/image" Target="../media/image120.png"/><Relationship Id="rId80" Type="http://schemas.openxmlformats.org/officeDocument/2006/relationships/customXml" Target="../ink/ink82.xml"/><Relationship Id="rId85" Type="http://schemas.openxmlformats.org/officeDocument/2006/relationships/image" Target="../media/image93.png"/><Relationship Id="rId150" Type="http://schemas.openxmlformats.org/officeDocument/2006/relationships/customXml" Target="../ink/ink117.xml"/><Relationship Id="rId12" Type="http://schemas.openxmlformats.org/officeDocument/2006/relationships/customXml" Target="../ink/ink48.xml"/><Relationship Id="rId17"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customXml" Target="../ink/ink61.xml"/><Relationship Id="rId59" Type="http://schemas.openxmlformats.org/officeDocument/2006/relationships/image" Target="../media/image80.png"/><Relationship Id="rId103" Type="http://schemas.openxmlformats.org/officeDocument/2006/relationships/image" Target="../media/image102.png"/><Relationship Id="rId108" Type="http://schemas.openxmlformats.org/officeDocument/2006/relationships/customXml" Target="../ink/ink96.xml"/><Relationship Id="rId124" Type="http://schemas.openxmlformats.org/officeDocument/2006/relationships/customXml" Target="../ink/ink104.xml"/><Relationship Id="rId129" Type="http://schemas.openxmlformats.org/officeDocument/2006/relationships/image" Target="../media/image115.png"/><Relationship Id="rId54" Type="http://schemas.openxmlformats.org/officeDocument/2006/relationships/customXml" Target="../ink/ink69.xml"/><Relationship Id="rId70" Type="http://schemas.openxmlformats.org/officeDocument/2006/relationships/customXml" Target="../ink/ink77.xml"/><Relationship Id="rId75" Type="http://schemas.openxmlformats.org/officeDocument/2006/relationships/image" Target="../media/image88.png"/><Relationship Id="rId91" Type="http://schemas.openxmlformats.org/officeDocument/2006/relationships/image" Target="../media/image96.png"/><Relationship Id="rId96" Type="http://schemas.openxmlformats.org/officeDocument/2006/relationships/customXml" Target="../ink/ink90.xml"/><Relationship Id="rId140" Type="http://schemas.openxmlformats.org/officeDocument/2006/relationships/customXml" Target="../ink/ink112.xml"/><Relationship Id="rId145"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customXml" Target="../ink/ink45.xml"/><Relationship Id="rId23" Type="http://schemas.openxmlformats.org/officeDocument/2006/relationships/image" Target="../media/image62.png"/><Relationship Id="rId28" Type="http://schemas.openxmlformats.org/officeDocument/2006/relationships/customXml" Target="../ink/ink56.xml"/><Relationship Id="rId49" Type="http://schemas.openxmlformats.org/officeDocument/2006/relationships/image" Target="../media/image75.png"/><Relationship Id="rId114" Type="http://schemas.openxmlformats.org/officeDocument/2006/relationships/customXml" Target="../ink/ink99.xml"/><Relationship Id="rId119" Type="http://schemas.openxmlformats.org/officeDocument/2006/relationships/image" Target="../media/image110.png"/><Relationship Id="rId44" Type="http://schemas.openxmlformats.org/officeDocument/2006/relationships/customXml" Target="../ink/ink64.xml"/><Relationship Id="rId60" Type="http://schemas.openxmlformats.org/officeDocument/2006/relationships/customXml" Target="../ink/ink72.xml"/><Relationship Id="rId65" Type="http://schemas.openxmlformats.org/officeDocument/2006/relationships/image" Target="../media/image83.png"/><Relationship Id="rId81" Type="http://schemas.openxmlformats.org/officeDocument/2006/relationships/image" Target="../media/image91.png"/><Relationship Id="rId86" Type="http://schemas.openxmlformats.org/officeDocument/2006/relationships/customXml" Target="../ink/ink85.xml"/><Relationship Id="rId130" Type="http://schemas.openxmlformats.org/officeDocument/2006/relationships/customXml" Target="../ink/ink107.xml"/><Relationship Id="rId135" Type="http://schemas.openxmlformats.org/officeDocument/2006/relationships/image" Target="../media/image118.png"/><Relationship Id="rId151" Type="http://schemas.openxmlformats.org/officeDocument/2006/relationships/image" Target="../media/image126.png"/><Relationship Id="rId13" Type="http://schemas.openxmlformats.org/officeDocument/2006/relationships/image" Target="../media/image57.png"/><Relationship Id="rId18" Type="http://schemas.openxmlformats.org/officeDocument/2006/relationships/customXml" Target="../ink/ink51.xml"/><Relationship Id="rId39" Type="http://schemas.openxmlformats.org/officeDocument/2006/relationships/image" Target="../media/image70.png"/><Relationship Id="rId109" Type="http://schemas.openxmlformats.org/officeDocument/2006/relationships/image" Target="../media/image105.png"/><Relationship Id="rId34" Type="http://schemas.openxmlformats.org/officeDocument/2006/relationships/customXml" Target="../ink/ink59.xml"/><Relationship Id="rId50" Type="http://schemas.openxmlformats.org/officeDocument/2006/relationships/customXml" Target="../ink/ink67.xml"/><Relationship Id="rId55" Type="http://schemas.openxmlformats.org/officeDocument/2006/relationships/image" Target="../media/image78.png"/><Relationship Id="rId76" Type="http://schemas.openxmlformats.org/officeDocument/2006/relationships/customXml" Target="../ink/ink80.xml"/><Relationship Id="rId97" Type="http://schemas.openxmlformats.org/officeDocument/2006/relationships/image" Target="../media/image99.png"/><Relationship Id="rId104" Type="http://schemas.openxmlformats.org/officeDocument/2006/relationships/customXml" Target="../ink/ink94.xml"/><Relationship Id="rId120" Type="http://schemas.openxmlformats.org/officeDocument/2006/relationships/customXml" Target="../ink/ink102.xml"/><Relationship Id="rId125" Type="http://schemas.openxmlformats.org/officeDocument/2006/relationships/image" Target="../media/image113.png"/><Relationship Id="rId141" Type="http://schemas.openxmlformats.org/officeDocument/2006/relationships/image" Target="../media/image121.png"/><Relationship Id="rId146" Type="http://schemas.openxmlformats.org/officeDocument/2006/relationships/customXml" Target="../ink/ink115.xml"/><Relationship Id="rId7" Type="http://schemas.openxmlformats.org/officeDocument/2006/relationships/image" Target="../media/image54.png"/><Relationship Id="rId71" Type="http://schemas.openxmlformats.org/officeDocument/2006/relationships/image" Target="../media/image86.png"/><Relationship Id="rId92" Type="http://schemas.openxmlformats.org/officeDocument/2006/relationships/customXml" Target="../ink/ink88.xml"/><Relationship Id="rId2" Type="http://schemas.openxmlformats.org/officeDocument/2006/relationships/image" Target="../media/image51.png"/><Relationship Id="rId29" Type="http://schemas.openxmlformats.org/officeDocument/2006/relationships/image" Target="../media/image65.png"/><Relationship Id="rId24" Type="http://schemas.openxmlformats.org/officeDocument/2006/relationships/customXml" Target="../ink/ink54.xml"/><Relationship Id="rId40" Type="http://schemas.openxmlformats.org/officeDocument/2006/relationships/customXml" Target="../ink/ink62.xml"/><Relationship Id="rId45" Type="http://schemas.openxmlformats.org/officeDocument/2006/relationships/image" Target="../media/image73.png"/><Relationship Id="rId66" Type="http://schemas.openxmlformats.org/officeDocument/2006/relationships/customXml" Target="../ink/ink75.xml"/><Relationship Id="rId87" Type="http://schemas.openxmlformats.org/officeDocument/2006/relationships/image" Target="../media/image94.png"/><Relationship Id="rId110" Type="http://schemas.openxmlformats.org/officeDocument/2006/relationships/customXml" Target="../ink/ink97.xml"/><Relationship Id="rId115" Type="http://schemas.openxmlformats.org/officeDocument/2006/relationships/image" Target="../media/image108.png"/><Relationship Id="rId131" Type="http://schemas.openxmlformats.org/officeDocument/2006/relationships/image" Target="../media/image116.png"/><Relationship Id="rId136" Type="http://schemas.openxmlformats.org/officeDocument/2006/relationships/customXml" Target="../ink/ink110.xml"/><Relationship Id="rId61" Type="http://schemas.openxmlformats.org/officeDocument/2006/relationships/image" Target="../media/image81.png"/><Relationship Id="rId82" Type="http://schemas.openxmlformats.org/officeDocument/2006/relationships/customXml" Target="../ink/ink83.xml"/><Relationship Id="rId19" Type="http://schemas.openxmlformats.org/officeDocument/2006/relationships/image" Target="../media/image60.png"/><Relationship Id="rId14" Type="http://schemas.openxmlformats.org/officeDocument/2006/relationships/customXml" Target="../ink/ink49.xml"/><Relationship Id="rId30" Type="http://schemas.openxmlformats.org/officeDocument/2006/relationships/customXml" Target="../ink/ink57.xml"/><Relationship Id="rId35" Type="http://schemas.openxmlformats.org/officeDocument/2006/relationships/image" Target="../media/image68.png"/><Relationship Id="rId56" Type="http://schemas.openxmlformats.org/officeDocument/2006/relationships/customXml" Target="../ink/ink70.xml"/><Relationship Id="rId77" Type="http://schemas.openxmlformats.org/officeDocument/2006/relationships/image" Target="../media/image89.png"/><Relationship Id="rId100" Type="http://schemas.openxmlformats.org/officeDocument/2006/relationships/customXml" Target="../ink/ink92.xml"/><Relationship Id="rId105" Type="http://schemas.openxmlformats.org/officeDocument/2006/relationships/image" Target="../media/image103.png"/><Relationship Id="rId126" Type="http://schemas.openxmlformats.org/officeDocument/2006/relationships/customXml" Target="../ink/ink105.xml"/><Relationship Id="rId147" Type="http://schemas.openxmlformats.org/officeDocument/2006/relationships/image" Target="../media/image124.png"/><Relationship Id="rId8" Type="http://schemas.openxmlformats.org/officeDocument/2006/relationships/customXml" Target="../ink/ink46.xml"/><Relationship Id="rId51" Type="http://schemas.openxmlformats.org/officeDocument/2006/relationships/image" Target="../media/image76.png"/><Relationship Id="rId72" Type="http://schemas.openxmlformats.org/officeDocument/2006/relationships/customXml" Target="../ink/ink78.xml"/><Relationship Id="rId93" Type="http://schemas.openxmlformats.org/officeDocument/2006/relationships/image" Target="../media/image97.png"/><Relationship Id="rId98" Type="http://schemas.openxmlformats.org/officeDocument/2006/relationships/customXml" Target="../ink/ink91.xml"/><Relationship Id="rId121" Type="http://schemas.openxmlformats.org/officeDocument/2006/relationships/image" Target="../media/image111.png"/><Relationship Id="rId142" Type="http://schemas.openxmlformats.org/officeDocument/2006/relationships/customXml" Target="../ink/ink113.xml"/><Relationship Id="rId3" Type="http://schemas.openxmlformats.org/officeDocument/2006/relationships/image" Target="../media/image7.png"/><Relationship Id="rId25" Type="http://schemas.openxmlformats.org/officeDocument/2006/relationships/image" Target="../media/image63.png"/><Relationship Id="rId46" Type="http://schemas.openxmlformats.org/officeDocument/2006/relationships/customXml" Target="../ink/ink65.xml"/><Relationship Id="rId67" Type="http://schemas.openxmlformats.org/officeDocument/2006/relationships/image" Target="../media/image84.png"/><Relationship Id="rId116" Type="http://schemas.openxmlformats.org/officeDocument/2006/relationships/customXml" Target="../ink/ink100.xml"/><Relationship Id="rId137" Type="http://schemas.openxmlformats.org/officeDocument/2006/relationships/image" Target="../media/image119.png"/><Relationship Id="rId20" Type="http://schemas.openxmlformats.org/officeDocument/2006/relationships/customXml" Target="../ink/ink52.xml"/><Relationship Id="rId41" Type="http://schemas.openxmlformats.org/officeDocument/2006/relationships/image" Target="../media/image71.png"/><Relationship Id="rId62" Type="http://schemas.openxmlformats.org/officeDocument/2006/relationships/customXml" Target="../ink/ink73.xml"/><Relationship Id="rId83" Type="http://schemas.openxmlformats.org/officeDocument/2006/relationships/image" Target="../media/image92.png"/><Relationship Id="rId88" Type="http://schemas.openxmlformats.org/officeDocument/2006/relationships/customXml" Target="../ink/ink86.xml"/><Relationship Id="rId111" Type="http://schemas.openxmlformats.org/officeDocument/2006/relationships/image" Target="../media/image106.png"/><Relationship Id="rId132" Type="http://schemas.openxmlformats.org/officeDocument/2006/relationships/customXml" Target="../ink/ink108.xml"/><Relationship Id="rId15" Type="http://schemas.openxmlformats.org/officeDocument/2006/relationships/image" Target="../media/image58.png"/><Relationship Id="rId36" Type="http://schemas.openxmlformats.org/officeDocument/2006/relationships/customXml" Target="../ink/ink60.xml"/><Relationship Id="rId57" Type="http://schemas.openxmlformats.org/officeDocument/2006/relationships/image" Target="../media/image79.png"/><Relationship Id="rId106" Type="http://schemas.openxmlformats.org/officeDocument/2006/relationships/customXml" Target="../ink/ink95.xml"/><Relationship Id="rId127" Type="http://schemas.openxmlformats.org/officeDocument/2006/relationships/image" Target="../media/image114.png"/><Relationship Id="rId10" Type="http://schemas.openxmlformats.org/officeDocument/2006/relationships/customXml" Target="../ink/ink47.xml"/><Relationship Id="rId31" Type="http://schemas.openxmlformats.org/officeDocument/2006/relationships/image" Target="../media/image66.png"/><Relationship Id="rId52" Type="http://schemas.openxmlformats.org/officeDocument/2006/relationships/customXml" Target="../ink/ink68.xml"/><Relationship Id="rId73" Type="http://schemas.openxmlformats.org/officeDocument/2006/relationships/image" Target="../media/image87.png"/><Relationship Id="rId78" Type="http://schemas.openxmlformats.org/officeDocument/2006/relationships/customXml" Target="../ink/ink81.xml"/><Relationship Id="rId94" Type="http://schemas.openxmlformats.org/officeDocument/2006/relationships/customXml" Target="../ink/ink89.xml"/><Relationship Id="rId99" Type="http://schemas.openxmlformats.org/officeDocument/2006/relationships/image" Target="../media/image100.png"/><Relationship Id="rId101" Type="http://schemas.openxmlformats.org/officeDocument/2006/relationships/image" Target="../media/image101.png"/><Relationship Id="rId122" Type="http://schemas.openxmlformats.org/officeDocument/2006/relationships/customXml" Target="../ink/ink103.xml"/><Relationship Id="rId143" Type="http://schemas.openxmlformats.org/officeDocument/2006/relationships/image" Target="../media/image122.png"/><Relationship Id="rId148" Type="http://schemas.openxmlformats.org/officeDocument/2006/relationships/customXml" Target="../ink/ink116.xml"/><Relationship Id="rId4" Type="http://schemas.openxmlformats.org/officeDocument/2006/relationships/image" Target="../media/image52.png"/><Relationship Id="rId9" Type="http://schemas.openxmlformats.org/officeDocument/2006/relationships/image" Target="../media/image55.png"/><Relationship Id="rId26" Type="http://schemas.openxmlformats.org/officeDocument/2006/relationships/customXml" Target="../ink/ink55.xml"/><Relationship Id="rId47" Type="http://schemas.openxmlformats.org/officeDocument/2006/relationships/image" Target="../media/image74.png"/><Relationship Id="rId68" Type="http://schemas.openxmlformats.org/officeDocument/2006/relationships/customXml" Target="../ink/ink76.xml"/><Relationship Id="rId89" Type="http://schemas.openxmlformats.org/officeDocument/2006/relationships/image" Target="../media/image95.png"/><Relationship Id="rId112" Type="http://schemas.openxmlformats.org/officeDocument/2006/relationships/customXml" Target="../ink/ink98.xml"/><Relationship Id="rId133" Type="http://schemas.openxmlformats.org/officeDocument/2006/relationships/image" Target="../media/image117.png"/><Relationship Id="rId16" Type="http://schemas.openxmlformats.org/officeDocument/2006/relationships/customXml" Target="../ink/ink50.xml"/><Relationship Id="rId37" Type="http://schemas.openxmlformats.org/officeDocument/2006/relationships/image" Target="../media/image69.png"/><Relationship Id="rId58" Type="http://schemas.openxmlformats.org/officeDocument/2006/relationships/customXml" Target="../ink/ink71.xml"/><Relationship Id="rId79" Type="http://schemas.openxmlformats.org/officeDocument/2006/relationships/image" Target="../media/image90.png"/><Relationship Id="rId102" Type="http://schemas.openxmlformats.org/officeDocument/2006/relationships/customXml" Target="../ink/ink93.xml"/><Relationship Id="rId123" Type="http://schemas.openxmlformats.org/officeDocument/2006/relationships/image" Target="../media/image112.png"/><Relationship Id="rId144" Type="http://schemas.openxmlformats.org/officeDocument/2006/relationships/customXml" Target="../ink/ink114.xml"/><Relationship Id="rId90" Type="http://schemas.openxmlformats.org/officeDocument/2006/relationships/customXml" Target="../ink/ink87.xml"/></Relationships>
</file>

<file path=ppt/slides/_rels/slide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vision: models, learning and inference</a:t>
            </a:r>
          </a:p>
        </p:txBody>
      </p:sp>
      <p:sp>
        <p:nvSpPr>
          <p:cNvPr id="3" name="Subtitle 2"/>
          <p:cNvSpPr>
            <a:spLocks noGrp="1"/>
          </p:cNvSpPr>
          <p:nvPr>
            <p:ph type="subTitle" idx="1"/>
          </p:nvPr>
        </p:nvSpPr>
        <p:spPr/>
        <p:txBody>
          <a:bodyPr/>
          <a:lstStyle/>
          <a:p>
            <a:r>
              <a:rPr lang="en-CA" dirty="0"/>
              <a:t>Chapter 8 </a:t>
            </a:r>
          </a:p>
          <a:p>
            <a:r>
              <a:rPr lang="en-CA" dirty="0"/>
              <a:t>Regression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20482" name="Picture 2"/>
          <p:cNvPicPr>
            <a:picLocks noChangeAspect="1" noChangeArrowheads="1"/>
          </p:cNvPicPr>
          <p:nvPr/>
        </p:nvPicPr>
        <p:blipFill>
          <a:blip r:embed="rId2" cstate="print"/>
          <a:srcRect/>
          <a:stretch>
            <a:fillRect/>
          </a:stretch>
        </p:blipFill>
        <p:spPr bwMode="auto">
          <a:xfrm>
            <a:off x="1121659" y="116632"/>
            <a:ext cx="6978733" cy="6236618"/>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Regression Models</a:t>
            </a:r>
          </a:p>
        </p:txBody>
      </p:sp>
      <p:sp>
        <p:nvSpPr>
          <p:cNvPr id="4"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22530" name="Picture 2"/>
          <p:cNvPicPr>
            <a:picLocks noChangeAspect="1" noChangeArrowheads="1"/>
          </p:cNvPicPr>
          <p:nvPr/>
        </p:nvPicPr>
        <p:blipFill>
          <a:blip r:embed="rId2" cstate="print"/>
          <a:srcRect/>
          <a:stretch>
            <a:fillRect/>
          </a:stretch>
        </p:blipFill>
        <p:spPr bwMode="auto">
          <a:xfrm>
            <a:off x="107642" y="1268760"/>
            <a:ext cx="9036358" cy="514514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5" name="Slide Number Placeholder 4"/>
          <p:cNvSpPr>
            <a:spLocks noGrp="1"/>
          </p:cNvSpPr>
          <p:nvPr>
            <p:ph type="sldNum" sz="quarter" idx="12"/>
          </p:nvPr>
        </p:nvSpPr>
        <p:spPr/>
        <p:txBody>
          <a:bodyPr/>
          <a:lstStyle/>
          <a:p>
            <a:fld id="{A5F77090-F112-494C-B26D-10BF7AE7F6F1}" type="slidenum">
              <a:rPr lang="en-CA" smtClean="0"/>
              <a:pPr/>
              <a:t>12</a:t>
            </a:fld>
            <a:endParaRPr lang="en-CA"/>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8" name="Content Placeholder 7"/>
          <p:cNvSpPr>
            <a:spLocks noGrp="1"/>
          </p:cNvSpPr>
          <p:nvPr>
            <p:ph idx="1"/>
          </p:nvPr>
        </p:nvSpPr>
        <p:spPr/>
        <p:txBody>
          <a:bodyPr>
            <a:normAutofit lnSpcReduction="10000"/>
          </a:bodyPr>
          <a:lstStyle/>
          <a:p>
            <a:r>
              <a:rPr lang="en-CA" dirty="0"/>
              <a:t>Linear regression</a:t>
            </a:r>
          </a:p>
          <a:p>
            <a:r>
              <a:rPr lang="en-CA" dirty="0">
                <a:solidFill>
                  <a:srgbClr val="FF0000"/>
                </a:solidFill>
              </a:rPr>
              <a:t>Bayesian solution</a:t>
            </a:r>
          </a:p>
          <a:p>
            <a:r>
              <a:rPr lang="en-CA" dirty="0"/>
              <a:t>Non-linear regression</a:t>
            </a:r>
          </a:p>
          <a:p>
            <a:r>
              <a:rPr lang="en-CA" dirty="0" err="1"/>
              <a:t>Kernelization</a:t>
            </a:r>
            <a:r>
              <a:rPr lang="en-CA" dirty="0"/>
              <a:t> and Gaussian processes</a:t>
            </a:r>
          </a:p>
          <a:p>
            <a:r>
              <a:rPr lang="en-CA" dirty="0"/>
              <a:t>Sparse linear regression</a:t>
            </a:r>
          </a:p>
          <a:p>
            <a:r>
              <a:rPr lang="en-CA" dirty="0"/>
              <a:t>Dual linear regression </a:t>
            </a:r>
          </a:p>
          <a:p>
            <a:r>
              <a:rPr lang="en-CA" dirty="0"/>
              <a:t>Relevance vector regression</a:t>
            </a:r>
          </a:p>
          <a:p>
            <a:r>
              <a:rPr lang="en-CA" dirty="0"/>
              <a:t>Applications</a:t>
            </a:r>
          </a:p>
          <a:p>
            <a:pPr>
              <a:buNone/>
            </a:pPr>
            <a:endParaRPr lang="en-CA" dirty="0"/>
          </a:p>
          <a:p>
            <a:pPr>
              <a:buNone/>
            </a:pPr>
            <a:endParaRPr lang="en-CA"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Bayesian Regression</a:t>
            </a:r>
          </a:p>
        </p:txBody>
      </p:sp>
      <p:sp>
        <p:nvSpPr>
          <p:cNvPr id="4" name="TextBox 3"/>
          <p:cNvSpPr txBox="1"/>
          <p:nvPr/>
        </p:nvSpPr>
        <p:spPr>
          <a:xfrm>
            <a:off x="755576" y="2057282"/>
            <a:ext cx="1526059" cy="461665"/>
          </a:xfrm>
          <a:prstGeom prst="rect">
            <a:avLst/>
          </a:prstGeom>
          <a:noFill/>
        </p:spPr>
        <p:txBody>
          <a:bodyPr wrap="none" rtlCol="0">
            <a:spAutoFit/>
          </a:bodyPr>
          <a:lstStyle/>
          <a:p>
            <a:r>
              <a:rPr lang="en-CA" sz="2400" dirty="0"/>
              <a:t>Likelihood </a:t>
            </a:r>
          </a:p>
        </p:txBody>
      </p:sp>
      <p:sp>
        <p:nvSpPr>
          <p:cNvPr id="5" name="TextBox 4"/>
          <p:cNvSpPr txBox="1"/>
          <p:nvPr/>
        </p:nvSpPr>
        <p:spPr>
          <a:xfrm>
            <a:off x="827584" y="3497442"/>
            <a:ext cx="859531" cy="461665"/>
          </a:xfrm>
          <a:prstGeom prst="rect">
            <a:avLst/>
          </a:prstGeom>
          <a:noFill/>
        </p:spPr>
        <p:txBody>
          <a:bodyPr wrap="none" rtlCol="0">
            <a:spAutoFit/>
          </a:bodyPr>
          <a:lstStyle/>
          <a:p>
            <a:r>
              <a:rPr lang="en-CA" sz="2400" dirty="0"/>
              <a:t>Prior </a:t>
            </a:r>
          </a:p>
        </p:txBody>
      </p:sp>
      <p:sp>
        <p:nvSpPr>
          <p:cNvPr id="8" name="TextBox 7"/>
          <p:cNvSpPr txBox="1"/>
          <p:nvPr/>
        </p:nvSpPr>
        <p:spPr>
          <a:xfrm>
            <a:off x="755576" y="1412776"/>
            <a:ext cx="6097182" cy="461665"/>
          </a:xfrm>
          <a:prstGeom prst="rect">
            <a:avLst/>
          </a:prstGeom>
          <a:noFill/>
        </p:spPr>
        <p:txBody>
          <a:bodyPr wrap="none" rtlCol="0">
            <a:spAutoFit/>
          </a:bodyPr>
          <a:lstStyle/>
          <a:p>
            <a:r>
              <a:rPr lang="en-CA" sz="2400" dirty="0"/>
              <a:t>(We concentrate on </a:t>
            </a:r>
            <a:r>
              <a:rPr lang="en-CA" sz="2400" b="1" i="1" dirty="0">
                <a:latin typeface="Symbol" pitchFamily="18" charset="2"/>
              </a:rPr>
              <a:t>f</a:t>
            </a:r>
            <a:r>
              <a:rPr lang="en-CA" sz="2400" dirty="0"/>
              <a:t> – come back to </a:t>
            </a:r>
            <a:r>
              <a:rPr lang="en-CA" sz="2400" dirty="0">
                <a:latin typeface="Symbol" pitchFamily="18" charset="2"/>
              </a:rPr>
              <a:t>s</a:t>
            </a:r>
            <a:r>
              <a:rPr lang="en-CA" sz="2400" baseline="30000" dirty="0"/>
              <a:t>2</a:t>
            </a:r>
            <a:r>
              <a:rPr lang="en-CA" sz="2400" dirty="0"/>
              <a:t> later!)</a:t>
            </a:r>
          </a:p>
        </p:txBody>
      </p:sp>
      <p:sp>
        <p:nvSpPr>
          <p:cNvPr id="10" name="TextBox 9"/>
          <p:cNvSpPr txBox="1"/>
          <p:nvPr/>
        </p:nvSpPr>
        <p:spPr>
          <a:xfrm>
            <a:off x="827584" y="4839543"/>
            <a:ext cx="1601849" cy="461665"/>
          </a:xfrm>
          <a:prstGeom prst="rect">
            <a:avLst/>
          </a:prstGeom>
          <a:noFill/>
        </p:spPr>
        <p:txBody>
          <a:bodyPr wrap="none" rtlCol="0">
            <a:spAutoFit/>
          </a:bodyPr>
          <a:lstStyle/>
          <a:p>
            <a:r>
              <a:rPr lang="en-CA" sz="2400" dirty="0" err="1"/>
              <a:t>Bayes</a:t>
            </a:r>
            <a:r>
              <a:rPr lang="en-CA" sz="2400" dirty="0"/>
              <a:t> rule’ </a:t>
            </a:r>
          </a:p>
        </p:txBody>
      </p:sp>
      <p:sp>
        <p:nvSpPr>
          <p:cNvPr id="11"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3" name="Picture 2"/>
          <p:cNvPicPr>
            <a:picLocks noChangeAspect="1" noChangeArrowheads="1"/>
          </p:cNvPicPr>
          <p:nvPr/>
        </p:nvPicPr>
        <p:blipFill>
          <a:blip r:embed="rId2" cstate="print"/>
          <a:srcRect/>
          <a:stretch>
            <a:fillRect/>
          </a:stretch>
        </p:blipFill>
        <p:spPr bwMode="auto">
          <a:xfrm>
            <a:off x="1907704" y="2635332"/>
            <a:ext cx="5328592" cy="577644"/>
          </a:xfrm>
          <a:prstGeom prst="rect">
            <a:avLst/>
          </a:prstGeom>
          <a:noFill/>
          <a:ln w="9525">
            <a:noFill/>
            <a:miter lim="800000"/>
            <a:headEnd/>
            <a:tailEnd/>
          </a:ln>
        </p:spPr>
      </p:pic>
      <p:pic>
        <p:nvPicPr>
          <p:cNvPr id="23554" name="Picture 2"/>
          <p:cNvPicPr>
            <a:picLocks noChangeAspect="1" noChangeArrowheads="1"/>
          </p:cNvPicPr>
          <p:nvPr/>
        </p:nvPicPr>
        <p:blipFill>
          <a:blip r:embed="rId3" cstate="print"/>
          <a:srcRect/>
          <a:stretch>
            <a:fillRect/>
          </a:stretch>
        </p:blipFill>
        <p:spPr bwMode="auto">
          <a:xfrm>
            <a:off x="2699792" y="3933056"/>
            <a:ext cx="3744416" cy="651718"/>
          </a:xfrm>
          <a:prstGeom prst="rect">
            <a:avLst/>
          </a:prstGeom>
          <a:noFill/>
          <a:ln w="9525">
            <a:noFill/>
            <a:miter lim="800000"/>
            <a:headEnd/>
            <a:tailEnd/>
          </a:ln>
        </p:spPr>
      </p:pic>
      <p:pic>
        <p:nvPicPr>
          <p:cNvPr id="23555" name="Picture 3"/>
          <p:cNvPicPr>
            <a:picLocks noChangeAspect="1" noChangeArrowheads="1"/>
          </p:cNvPicPr>
          <p:nvPr/>
        </p:nvPicPr>
        <p:blipFill>
          <a:blip r:embed="rId4" cstate="print"/>
          <a:srcRect/>
          <a:stretch>
            <a:fillRect/>
          </a:stretch>
        </p:blipFill>
        <p:spPr bwMode="auto">
          <a:xfrm>
            <a:off x="2123728" y="5229200"/>
            <a:ext cx="5040560" cy="898704"/>
          </a:xfrm>
          <a:prstGeom prst="rect">
            <a:avLst/>
          </a:prstGeom>
          <a:noFill/>
          <a:ln w="9525">
            <a:noFill/>
            <a:miter lim="800000"/>
            <a:headEnd/>
            <a:tailEnd/>
          </a:ln>
        </p:spPr>
      </p:pic>
      <p:pic>
        <p:nvPicPr>
          <p:cNvPr id="15" name="Picture 2"/>
          <p:cNvPicPr>
            <a:picLocks noChangeAspect="1" noChangeArrowheads="1"/>
          </p:cNvPicPr>
          <p:nvPr/>
        </p:nvPicPr>
        <p:blipFill>
          <a:blip r:embed="rId5" cstate="print"/>
          <a:srcRect l="25197" t="13400" r="52806" b="22550"/>
          <a:stretch>
            <a:fillRect/>
          </a:stretch>
        </p:blipFill>
        <p:spPr bwMode="auto">
          <a:xfrm>
            <a:off x="1500166" y="2607463"/>
            <a:ext cx="2106522" cy="678661"/>
          </a:xfrm>
          <a:prstGeom prst="rect">
            <a:avLst/>
          </a:prstGeom>
          <a:noFill/>
          <a:ln w="9525">
            <a:noFill/>
            <a:miter lim="800000"/>
            <a:headEnd/>
            <a:tailEnd/>
          </a:ln>
        </p:spPr>
      </p:pic>
      <p:pic>
        <p:nvPicPr>
          <p:cNvPr id="1026" name="Picture 2"/>
          <p:cNvPicPr>
            <a:picLocks noChangeAspect="1" noChangeArrowheads="1"/>
          </p:cNvPicPr>
          <p:nvPr/>
        </p:nvPicPr>
        <p:blipFill>
          <a:blip r:embed="rId6" cstate="print"/>
          <a:srcRect/>
          <a:stretch>
            <a:fillRect/>
          </a:stretch>
        </p:blipFill>
        <p:spPr bwMode="auto">
          <a:xfrm>
            <a:off x="7007007" y="5236820"/>
            <a:ext cx="517321" cy="432048"/>
          </a:xfrm>
          <a:prstGeom prst="rect">
            <a:avLst/>
          </a:prstGeom>
          <a:noFill/>
          <a:ln w="9525">
            <a:noFill/>
            <a:miter lim="800000"/>
            <a:headEnd/>
            <a:tailEnd/>
          </a:ln>
        </p:spPr>
      </p:pic>
      <p:sp>
        <p:nvSpPr>
          <p:cNvPr id="14" name="Rounded Rectangle 13"/>
          <p:cNvSpPr/>
          <p:nvPr/>
        </p:nvSpPr>
        <p:spPr>
          <a:xfrm>
            <a:off x="6948264" y="5085184"/>
            <a:ext cx="720080" cy="72008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组合 17">
            <a:extLst>
              <a:ext uri="{FF2B5EF4-FFF2-40B4-BE49-F238E27FC236}">
                <a16:creationId xmlns:a16="http://schemas.microsoft.com/office/drawing/2014/main" id="{7BB98C03-2E35-501C-106A-8E3126358744}"/>
              </a:ext>
            </a:extLst>
          </p:cNvPr>
          <p:cNvGrpSpPr/>
          <p:nvPr/>
        </p:nvGrpSpPr>
        <p:grpSpPr>
          <a:xfrm>
            <a:off x="4133231" y="2993685"/>
            <a:ext cx="3045960" cy="2271960"/>
            <a:chOff x="4133231" y="2993685"/>
            <a:chExt cx="3045960" cy="2271960"/>
          </a:xfrm>
        </p:grpSpPr>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8F22657F-C498-DCF5-824A-9FEDD4CE3DB0}"/>
                    </a:ext>
                  </a:extLst>
                </p14:cNvPr>
                <p14:cNvContentPartPr/>
                <p14:nvPr/>
              </p14:nvContentPartPr>
              <p14:xfrm>
                <a:off x="4133231" y="2993685"/>
                <a:ext cx="2769840" cy="223560"/>
              </p14:xfrm>
            </p:contentPart>
          </mc:Choice>
          <mc:Fallback xmlns="">
            <p:pic>
              <p:nvPicPr>
                <p:cNvPr id="3" name="墨迹 2">
                  <a:extLst>
                    <a:ext uri="{FF2B5EF4-FFF2-40B4-BE49-F238E27FC236}">
                      <a16:creationId xmlns:a16="http://schemas.microsoft.com/office/drawing/2014/main" id="{8F22657F-C498-DCF5-824A-9FEDD4CE3DB0}"/>
                    </a:ext>
                  </a:extLst>
                </p:cNvPr>
                <p:cNvPicPr/>
                <p:nvPr/>
              </p:nvPicPr>
              <p:blipFill>
                <a:blip r:embed="rId8"/>
                <a:stretch>
                  <a:fillRect/>
                </a:stretch>
              </p:blipFill>
              <p:spPr>
                <a:xfrm>
                  <a:off x="4124231" y="2984685"/>
                  <a:ext cx="2787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91886F5B-111C-8367-B7AF-85A23F19CB88}"/>
                    </a:ext>
                  </a:extLst>
                </p14:cNvPr>
                <p14:cNvContentPartPr/>
                <p14:nvPr/>
              </p14:nvContentPartPr>
              <p14:xfrm>
                <a:off x="5519591" y="3166125"/>
                <a:ext cx="302040" cy="1905840"/>
              </p14:xfrm>
            </p:contentPart>
          </mc:Choice>
          <mc:Fallback xmlns="">
            <p:pic>
              <p:nvPicPr>
                <p:cNvPr id="6" name="墨迹 5">
                  <a:extLst>
                    <a:ext uri="{FF2B5EF4-FFF2-40B4-BE49-F238E27FC236}">
                      <a16:creationId xmlns:a16="http://schemas.microsoft.com/office/drawing/2014/main" id="{91886F5B-111C-8367-B7AF-85A23F19CB88}"/>
                    </a:ext>
                  </a:extLst>
                </p:cNvPr>
                <p:cNvPicPr/>
                <p:nvPr/>
              </p:nvPicPr>
              <p:blipFill>
                <a:blip r:embed="rId10"/>
                <a:stretch>
                  <a:fillRect/>
                </a:stretch>
              </p:blipFill>
              <p:spPr>
                <a:xfrm>
                  <a:off x="5510591" y="3157125"/>
                  <a:ext cx="319680" cy="1923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9F445757-E587-290D-6B43-9704135B79FF}"/>
                    </a:ext>
                  </a:extLst>
                </p14:cNvPr>
                <p14:cNvContentPartPr/>
                <p14:nvPr/>
              </p14:nvContentPartPr>
              <p14:xfrm>
                <a:off x="5449751" y="4988445"/>
                <a:ext cx="172800" cy="277200"/>
              </p14:xfrm>
            </p:contentPart>
          </mc:Choice>
          <mc:Fallback xmlns="">
            <p:pic>
              <p:nvPicPr>
                <p:cNvPr id="7" name="墨迹 6">
                  <a:extLst>
                    <a:ext uri="{FF2B5EF4-FFF2-40B4-BE49-F238E27FC236}">
                      <a16:creationId xmlns:a16="http://schemas.microsoft.com/office/drawing/2014/main" id="{9F445757-E587-290D-6B43-9704135B79FF}"/>
                    </a:ext>
                  </a:extLst>
                </p:cNvPr>
                <p:cNvPicPr/>
                <p:nvPr/>
              </p:nvPicPr>
              <p:blipFill>
                <a:blip r:embed="rId12"/>
                <a:stretch>
                  <a:fillRect/>
                </a:stretch>
              </p:blipFill>
              <p:spPr>
                <a:xfrm>
                  <a:off x="5440751" y="4979445"/>
                  <a:ext cx="1904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262F679F-843F-ABE5-9670-BD4336869C56}"/>
                    </a:ext>
                  </a:extLst>
                </p14:cNvPr>
                <p14:cNvContentPartPr/>
                <p14:nvPr/>
              </p14:nvContentPartPr>
              <p14:xfrm>
                <a:off x="4239071" y="4510005"/>
                <a:ext cx="2440440" cy="108360"/>
              </p14:xfrm>
            </p:contentPart>
          </mc:Choice>
          <mc:Fallback xmlns="">
            <p:pic>
              <p:nvPicPr>
                <p:cNvPr id="9" name="墨迹 8">
                  <a:extLst>
                    <a:ext uri="{FF2B5EF4-FFF2-40B4-BE49-F238E27FC236}">
                      <a16:creationId xmlns:a16="http://schemas.microsoft.com/office/drawing/2014/main" id="{262F679F-843F-ABE5-9670-BD4336869C56}"/>
                    </a:ext>
                  </a:extLst>
                </p:cNvPr>
                <p:cNvPicPr/>
                <p:nvPr/>
              </p:nvPicPr>
              <p:blipFill>
                <a:blip r:embed="rId14"/>
                <a:stretch>
                  <a:fillRect/>
                </a:stretch>
              </p:blipFill>
              <p:spPr>
                <a:xfrm>
                  <a:off x="4230071" y="4501005"/>
                  <a:ext cx="2458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41782DF8-E5C3-5345-1F69-7E23CD9B980D}"/>
                    </a:ext>
                  </a:extLst>
                </p14:cNvPr>
                <p14:cNvContentPartPr/>
                <p14:nvPr/>
              </p14:nvContentPartPr>
              <p14:xfrm>
                <a:off x="6319511" y="4579485"/>
                <a:ext cx="563400" cy="454680"/>
              </p14:xfrm>
            </p:contentPart>
          </mc:Choice>
          <mc:Fallback xmlns="">
            <p:pic>
              <p:nvPicPr>
                <p:cNvPr id="16" name="墨迹 15">
                  <a:extLst>
                    <a:ext uri="{FF2B5EF4-FFF2-40B4-BE49-F238E27FC236}">
                      <a16:creationId xmlns:a16="http://schemas.microsoft.com/office/drawing/2014/main" id="{41782DF8-E5C3-5345-1F69-7E23CD9B980D}"/>
                    </a:ext>
                  </a:extLst>
                </p:cNvPr>
                <p:cNvPicPr/>
                <p:nvPr/>
              </p:nvPicPr>
              <p:blipFill>
                <a:blip r:embed="rId16"/>
                <a:stretch>
                  <a:fillRect/>
                </a:stretch>
              </p:blipFill>
              <p:spPr>
                <a:xfrm>
                  <a:off x="6310871" y="4570485"/>
                  <a:ext cx="58104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44944FDA-CA10-E184-4599-E541BB6AF7E2}"/>
                    </a:ext>
                  </a:extLst>
                </p14:cNvPr>
                <p14:cNvContentPartPr/>
                <p14:nvPr/>
              </p14:nvContentPartPr>
              <p14:xfrm>
                <a:off x="6736391" y="4902045"/>
                <a:ext cx="442800" cy="280800"/>
              </p14:xfrm>
            </p:contentPart>
          </mc:Choice>
          <mc:Fallback xmlns="">
            <p:pic>
              <p:nvPicPr>
                <p:cNvPr id="17" name="墨迹 16">
                  <a:extLst>
                    <a:ext uri="{FF2B5EF4-FFF2-40B4-BE49-F238E27FC236}">
                      <a16:creationId xmlns:a16="http://schemas.microsoft.com/office/drawing/2014/main" id="{44944FDA-CA10-E184-4599-E541BB6AF7E2}"/>
                    </a:ext>
                  </a:extLst>
                </p:cNvPr>
                <p:cNvPicPr/>
                <p:nvPr/>
              </p:nvPicPr>
              <p:blipFill>
                <a:blip r:embed="rId18"/>
                <a:stretch>
                  <a:fillRect/>
                </a:stretch>
              </p:blipFill>
              <p:spPr>
                <a:xfrm>
                  <a:off x="6727751" y="4893405"/>
                  <a:ext cx="460440" cy="298440"/>
                </a:xfrm>
                <a:prstGeom prst="rect">
                  <a:avLst/>
                </a:prstGeom>
              </p:spPr>
            </p:pic>
          </mc:Fallback>
        </mc:AlternateContent>
      </p:grpSp>
      <p:grpSp>
        <p:nvGrpSpPr>
          <p:cNvPr id="47" name="组合 46">
            <a:extLst>
              <a:ext uri="{FF2B5EF4-FFF2-40B4-BE49-F238E27FC236}">
                <a16:creationId xmlns:a16="http://schemas.microsoft.com/office/drawing/2014/main" id="{E6D1C6DB-3CBA-643D-41B5-392E58BE59DF}"/>
              </a:ext>
            </a:extLst>
          </p:cNvPr>
          <p:cNvGrpSpPr/>
          <p:nvPr/>
        </p:nvGrpSpPr>
        <p:grpSpPr>
          <a:xfrm>
            <a:off x="308591" y="5112645"/>
            <a:ext cx="3848040" cy="1690920"/>
            <a:chOff x="308591" y="5112645"/>
            <a:chExt cx="3848040" cy="1690920"/>
          </a:xfrm>
        </p:grpSpPr>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792B15E2-57E3-F0A4-004C-253ED853AF2F}"/>
                    </a:ext>
                  </a:extLst>
                </p14:cNvPr>
                <p14:cNvContentPartPr/>
                <p14:nvPr/>
              </p14:nvContentPartPr>
              <p14:xfrm>
                <a:off x="2086271" y="5128845"/>
                <a:ext cx="2070360" cy="190800"/>
              </p14:xfrm>
            </p:contentPart>
          </mc:Choice>
          <mc:Fallback xmlns="">
            <p:pic>
              <p:nvPicPr>
                <p:cNvPr id="19" name="墨迹 18">
                  <a:extLst>
                    <a:ext uri="{FF2B5EF4-FFF2-40B4-BE49-F238E27FC236}">
                      <a16:creationId xmlns:a16="http://schemas.microsoft.com/office/drawing/2014/main" id="{792B15E2-57E3-F0A4-004C-253ED853AF2F}"/>
                    </a:ext>
                  </a:extLst>
                </p:cNvPr>
                <p:cNvPicPr/>
                <p:nvPr/>
              </p:nvPicPr>
              <p:blipFill>
                <a:blip r:embed="rId20"/>
                <a:stretch>
                  <a:fillRect/>
                </a:stretch>
              </p:blipFill>
              <p:spPr>
                <a:xfrm>
                  <a:off x="2077631" y="5119845"/>
                  <a:ext cx="20880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EBDC8649-86CC-DD2E-BDC3-EA7D65B3C8BE}"/>
                    </a:ext>
                  </a:extLst>
                </p14:cNvPr>
                <p14:cNvContentPartPr/>
                <p14:nvPr/>
              </p14:nvContentPartPr>
              <p14:xfrm>
                <a:off x="2068631" y="5112645"/>
                <a:ext cx="73800" cy="120600"/>
              </p14:xfrm>
            </p:contentPart>
          </mc:Choice>
          <mc:Fallback xmlns="">
            <p:pic>
              <p:nvPicPr>
                <p:cNvPr id="20" name="墨迹 19">
                  <a:extLst>
                    <a:ext uri="{FF2B5EF4-FFF2-40B4-BE49-F238E27FC236}">
                      <a16:creationId xmlns:a16="http://schemas.microsoft.com/office/drawing/2014/main" id="{EBDC8649-86CC-DD2E-BDC3-EA7D65B3C8BE}"/>
                    </a:ext>
                  </a:extLst>
                </p:cNvPr>
                <p:cNvPicPr/>
                <p:nvPr/>
              </p:nvPicPr>
              <p:blipFill>
                <a:blip r:embed="rId22"/>
                <a:stretch>
                  <a:fillRect/>
                </a:stretch>
              </p:blipFill>
              <p:spPr>
                <a:xfrm>
                  <a:off x="2059631" y="5104005"/>
                  <a:ext cx="914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墨迹 27">
                  <a:extLst>
                    <a:ext uri="{FF2B5EF4-FFF2-40B4-BE49-F238E27FC236}">
                      <a16:creationId xmlns:a16="http://schemas.microsoft.com/office/drawing/2014/main" id="{5D46C3F3-FE69-EEF9-7492-B5E311EF9ED2}"/>
                    </a:ext>
                  </a:extLst>
                </p14:cNvPr>
                <p14:cNvContentPartPr/>
                <p14:nvPr/>
              </p14:nvContentPartPr>
              <p14:xfrm>
                <a:off x="1744991" y="5284725"/>
                <a:ext cx="150840" cy="190440"/>
              </p14:xfrm>
            </p:contentPart>
          </mc:Choice>
          <mc:Fallback xmlns="">
            <p:pic>
              <p:nvPicPr>
                <p:cNvPr id="28" name="墨迹 27">
                  <a:extLst>
                    <a:ext uri="{FF2B5EF4-FFF2-40B4-BE49-F238E27FC236}">
                      <a16:creationId xmlns:a16="http://schemas.microsoft.com/office/drawing/2014/main" id="{5D46C3F3-FE69-EEF9-7492-B5E311EF9ED2}"/>
                    </a:ext>
                  </a:extLst>
                </p:cNvPr>
                <p:cNvPicPr/>
                <p:nvPr/>
              </p:nvPicPr>
              <p:blipFill>
                <a:blip r:embed="rId24"/>
                <a:stretch>
                  <a:fillRect/>
                </a:stretch>
              </p:blipFill>
              <p:spPr>
                <a:xfrm>
                  <a:off x="1735991" y="5276085"/>
                  <a:ext cx="1684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墨迹 20">
                  <a:extLst>
                    <a:ext uri="{FF2B5EF4-FFF2-40B4-BE49-F238E27FC236}">
                      <a16:creationId xmlns:a16="http://schemas.microsoft.com/office/drawing/2014/main" id="{D9DCF515-AB75-7374-17A6-8EBA895DAB2D}"/>
                    </a:ext>
                  </a:extLst>
                </p14:cNvPr>
                <p14:cNvContentPartPr/>
                <p14:nvPr/>
              </p14:nvContentPartPr>
              <p14:xfrm>
                <a:off x="320111" y="5561925"/>
                <a:ext cx="63000" cy="368640"/>
              </p14:xfrm>
            </p:contentPart>
          </mc:Choice>
          <mc:Fallback xmlns="">
            <p:pic>
              <p:nvPicPr>
                <p:cNvPr id="21" name="墨迹 20">
                  <a:extLst>
                    <a:ext uri="{FF2B5EF4-FFF2-40B4-BE49-F238E27FC236}">
                      <a16:creationId xmlns:a16="http://schemas.microsoft.com/office/drawing/2014/main" id="{D9DCF515-AB75-7374-17A6-8EBA895DAB2D}"/>
                    </a:ext>
                  </a:extLst>
                </p:cNvPr>
                <p:cNvPicPr/>
                <p:nvPr/>
              </p:nvPicPr>
              <p:blipFill>
                <a:blip r:embed="rId26"/>
                <a:stretch>
                  <a:fillRect/>
                </a:stretch>
              </p:blipFill>
              <p:spPr>
                <a:xfrm>
                  <a:off x="311111" y="5553285"/>
                  <a:ext cx="8064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墨迹 21">
                  <a:extLst>
                    <a:ext uri="{FF2B5EF4-FFF2-40B4-BE49-F238E27FC236}">
                      <a16:creationId xmlns:a16="http://schemas.microsoft.com/office/drawing/2014/main" id="{128D6A51-0740-3FE4-63A1-7A1536B75076}"/>
                    </a:ext>
                  </a:extLst>
                </p14:cNvPr>
                <p14:cNvContentPartPr/>
                <p14:nvPr/>
              </p14:nvContentPartPr>
              <p14:xfrm>
                <a:off x="308591" y="5513685"/>
                <a:ext cx="107640" cy="156960"/>
              </p14:xfrm>
            </p:contentPart>
          </mc:Choice>
          <mc:Fallback xmlns="">
            <p:pic>
              <p:nvPicPr>
                <p:cNvPr id="22" name="墨迹 21">
                  <a:extLst>
                    <a:ext uri="{FF2B5EF4-FFF2-40B4-BE49-F238E27FC236}">
                      <a16:creationId xmlns:a16="http://schemas.microsoft.com/office/drawing/2014/main" id="{128D6A51-0740-3FE4-63A1-7A1536B75076}"/>
                    </a:ext>
                  </a:extLst>
                </p:cNvPr>
                <p:cNvPicPr/>
                <p:nvPr/>
              </p:nvPicPr>
              <p:blipFill>
                <a:blip r:embed="rId28"/>
                <a:stretch>
                  <a:fillRect/>
                </a:stretch>
              </p:blipFill>
              <p:spPr>
                <a:xfrm>
                  <a:off x="299591" y="5504685"/>
                  <a:ext cx="125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墨迹 22">
                  <a:extLst>
                    <a:ext uri="{FF2B5EF4-FFF2-40B4-BE49-F238E27FC236}">
                      <a16:creationId xmlns:a16="http://schemas.microsoft.com/office/drawing/2014/main" id="{616F23AE-654A-1706-7DBF-2C4CBC2FBD82}"/>
                    </a:ext>
                  </a:extLst>
                </p14:cNvPr>
                <p14:cNvContentPartPr/>
                <p14:nvPr/>
              </p14:nvContentPartPr>
              <p14:xfrm>
                <a:off x="428831" y="5515845"/>
                <a:ext cx="148320" cy="126000"/>
              </p14:xfrm>
            </p:contentPart>
          </mc:Choice>
          <mc:Fallback xmlns="">
            <p:pic>
              <p:nvPicPr>
                <p:cNvPr id="23" name="墨迹 22">
                  <a:extLst>
                    <a:ext uri="{FF2B5EF4-FFF2-40B4-BE49-F238E27FC236}">
                      <a16:creationId xmlns:a16="http://schemas.microsoft.com/office/drawing/2014/main" id="{616F23AE-654A-1706-7DBF-2C4CBC2FBD82}"/>
                    </a:ext>
                  </a:extLst>
                </p:cNvPr>
                <p:cNvPicPr/>
                <p:nvPr/>
              </p:nvPicPr>
              <p:blipFill>
                <a:blip r:embed="rId30"/>
                <a:stretch>
                  <a:fillRect/>
                </a:stretch>
              </p:blipFill>
              <p:spPr>
                <a:xfrm>
                  <a:off x="419831" y="5507205"/>
                  <a:ext cx="165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墨迹 23">
                  <a:extLst>
                    <a:ext uri="{FF2B5EF4-FFF2-40B4-BE49-F238E27FC236}">
                      <a16:creationId xmlns:a16="http://schemas.microsoft.com/office/drawing/2014/main" id="{ED48B9F4-53CD-5572-93C8-8626EACD6DBC}"/>
                    </a:ext>
                  </a:extLst>
                </p14:cNvPr>
                <p14:cNvContentPartPr/>
                <p14:nvPr/>
              </p14:nvContentPartPr>
              <p14:xfrm>
                <a:off x="616751" y="5290845"/>
                <a:ext cx="196560" cy="301320"/>
              </p14:xfrm>
            </p:contentPart>
          </mc:Choice>
          <mc:Fallback xmlns="">
            <p:pic>
              <p:nvPicPr>
                <p:cNvPr id="24" name="墨迹 23">
                  <a:extLst>
                    <a:ext uri="{FF2B5EF4-FFF2-40B4-BE49-F238E27FC236}">
                      <a16:creationId xmlns:a16="http://schemas.microsoft.com/office/drawing/2014/main" id="{ED48B9F4-53CD-5572-93C8-8626EACD6DBC}"/>
                    </a:ext>
                  </a:extLst>
                </p:cNvPr>
                <p:cNvPicPr/>
                <p:nvPr/>
              </p:nvPicPr>
              <p:blipFill>
                <a:blip r:embed="rId32"/>
                <a:stretch>
                  <a:fillRect/>
                </a:stretch>
              </p:blipFill>
              <p:spPr>
                <a:xfrm>
                  <a:off x="607751" y="5281845"/>
                  <a:ext cx="2142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墨迹 24">
                  <a:extLst>
                    <a:ext uri="{FF2B5EF4-FFF2-40B4-BE49-F238E27FC236}">
                      <a16:creationId xmlns:a16="http://schemas.microsoft.com/office/drawing/2014/main" id="{3A0C9684-D438-53B5-1D66-4737559B6B9C}"/>
                    </a:ext>
                  </a:extLst>
                </p14:cNvPr>
                <p14:cNvContentPartPr/>
                <p14:nvPr/>
              </p14:nvContentPartPr>
              <p14:xfrm>
                <a:off x="821951" y="5236485"/>
                <a:ext cx="132840" cy="235080"/>
              </p14:xfrm>
            </p:contentPart>
          </mc:Choice>
          <mc:Fallback xmlns="">
            <p:pic>
              <p:nvPicPr>
                <p:cNvPr id="25" name="墨迹 24">
                  <a:extLst>
                    <a:ext uri="{FF2B5EF4-FFF2-40B4-BE49-F238E27FC236}">
                      <a16:creationId xmlns:a16="http://schemas.microsoft.com/office/drawing/2014/main" id="{3A0C9684-D438-53B5-1D66-4737559B6B9C}"/>
                    </a:ext>
                  </a:extLst>
                </p:cNvPr>
                <p:cNvPicPr/>
                <p:nvPr/>
              </p:nvPicPr>
              <p:blipFill>
                <a:blip r:embed="rId34"/>
                <a:stretch>
                  <a:fillRect/>
                </a:stretch>
              </p:blipFill>
              <p:spPr>
                <a:xfrm>
                  <a:off x="813311" y="5227485"/>
                  <a:ext cx="1504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墨迹 25">
                  <a:extLst>
                    <a:ext uri="{FF2B5EF4-FFF2-40B4-BE49-F238E27FC236}">
                      <a16:creationId xmlns:a16="http://schemas.microsoft.com/office/drawing/2014/main" id="{6BFD307E-3F94-EA70-00E6-08CCB9BAA34D}"/>
                    </a:ext>
                  </a:extLst>
                </p14:cNvPr>
                <p14:cNvContentPartPr/>
                <p14:nvPr/>
              </p14:nvContentPartPr>
              <p14:xfrm>
                <a:off x="840311" y="5370045"/>
                <a:ext cx="114840" cy="29880"/>
              </p14:xfrm>
            </p:contentPart>
          </mc:Choice>
          <mc:Fallback xmlns="">
            <p:pic>
              <p:nvPicPr>
                <p:cNvPr id="26" name="墨迹 25">
                  <a:extLst>
                    <a:ext uri="{FF2B5EF4-FFF2-40B4-BE49-F238E27FC236}">
                      <a16:creationId xmlns:a16="http://schemas.microsoft.com/office/drawing/2014/main" id="{6BFD307E-3F94-EA70-00E6-08CCB9BAA34D}"/>
                    </a:ext>
                  </a:extLst>
                </p:cNvPr>
                <p:cNvPicPr/>
                <p:nvPr/>
              </p:nvPicPr>
              <p:blipFill>
                <a:blip r:embed="rId36"/>
                <a:stretch>
                  <a:fillRect/>
                </a:stretch>
              </p:blipFill>
              <p:spPr>
                <a:xfrm>
                  <a:off x="831671" y="5361045"/>
                  <a:ext cx="132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墨迹 26">
                  <a:extLst>
                    <a:ext uri="{FF2B5EF4-FFF2-40B4-BE49-F238E27FC236}">
                      <a16:creationId xmlns:a16="http://schemas.microsoft.com/office/drawing/2014/main" id="{D2EFBF7E-ADB5-780C-0AF2-8CF21E579C97}"/>
                    </a:ext>
                  </a:extLst>
                </p14:cNvPr>
                <p14:cNvContentPartPr/>
                <p14:nvPr/>
              </p14:nvContentPartPr>
              <p14:xfrm>
                <a:off x="1265831" y="5181045"/>
                <a:ext cx="202680" cy="291960"/>
              </p14:xfrm>
            </p:contentPart>
          </mc:Choice>
          <mc:Fallback xmlns="">
            <p:pic>
              <p:nvPicPr>
                <p:cNvPr id="27" name="墨迹 26">
                  <a:extLst>
                    <a:ext uri="{FF2B5EF4-FFF2-40B4-BE49-F238E27FC236}">
                      <a16:creationId xmlns:a16="http://schemas.microsoft.com/office/drawing/2014/main" id="{D2EFBF7E-ADB5-780C-0AF2-8CF21E579C97}"/>
                    </a:ext>
                  </a:extLst>
                </p:cNvPr>
                <p:cNvPicPr/>
                <p:nvPr/>
              </p:nvPicPr>
              <p:blipFill>
                <a:blip r:embed="rId38"/>
                <a:stretch>
                  <a:fillRect/>
                </a:stretch>
              </p:blipFill>
              <p:spPr>
                <a:xfrm>
                  <a:off x="1257191" y="5172045"/>
                  <a:ext cx="2203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96E3A057-DC0C-E523-C8E3-123B9378E620}"/>
                    </a:ext>
                  </a:extLst>
                </p14:cNvPr>
                <p14:cNvContentPartPr/>
                <p14:nvPr/>
              </p14:nvContentPartPr>
              <p14:xfrm>
                <a:off x="438551" y="5995365"/>
                <a:ext cx="150120" cy="186120"/>
              </p14:xfrm>
            </p:contentPart>
          </mc:Choice>
          <mc:Fallback xmlns="">
            <p:pic>
              <p:nvPicPr>
                <p:cNvPr id="29" name="墨迹 28">
                  <a:extLst>
                    <a:ext uri="{FF2B5EF4-FFF2-40B4-BE49-F238E27FC236}">
                      <a16:creationId xmlns:a16="http://schemas.microsoft.com/office/drawing/2014/main" id="{96E3A057-DC0C-E523-C8E3-123B9378E620}"/>
                    </a:ext>
                  </a:extLst>
                </p:cNvPr>
                <p:cNvPicPr/>
                <p:nvPr/>
              </p:nvPicPr>
              <p:blipFill>
                <a:blip r:embed="rId40"/>
                <a:stretch>
                  <a:fillRect/>
                </a:stretch>
              </p:blipFill>
              <p:spPr>
                <a:xfrm>
                  <a:off x="429911" y="5986365"/>
                  <a:ext cx="167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12C4E636-6E82-0D4D-FC99-CFA0180810C1}"/>
                    </a:ext>
                  </a:extLst>
                </p14:cNvPr>
                <p14:cNvContentPartPr/>
                <p14:nvPr/>
              </p14:nvContentPartPr>
              <p14:xfrm>
                <a:off x="613151" y="5980965"/>
                <a:ext cx="76680" cy="96480"/>
              </p14:xfrm>
            </p:contentPart>
          </mc:Choice>
          <mc:Fallback xmlns="">
            <p:pic>
              <p:nvPicPr>
                <p:cNvPr id="30" name="墨迹 29">
                  <a:extLst>
                    <a:ext uri="{FF2B5EF4-FFF2-40B4-BE49-F238E27FC236}">
                      <a16:creationId xmlns:a16="http://schemas.microsoft.com/office/drawing/2014/main" id="{12C4E636-6E82-0D4D-FC99-CFA0180810C1}"/>
                    </a:ext>
                  </a:extLst>
                </p:cNvPr>
                <p:cNvPicPr/>
                <p:nvPr/>
              </p:nvPicPr>
              <p:blipFill>
                <a:blip r:embed="rId42"/>
                <a:stretch>
                  <a:fillRect/>
                </a:stretch>
              </p:blipFill>
              <p:spPr>
                <a:xfrm>
                  <a:off x="604511" y="5972325"/>
                  <a:ext cx="943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墨迹 30">
                  <a:extLst>
                    <a:ext uri="{FF2B5EF4-FFF2-40B4-BE49-F238E27FC236}">
                      <a16:creationId xmlns:a16="http://schemas.microsoft.com/office/drawing/2014/main" id="{0132FA69-187F-546A-BD96-A2AB854A2A6B}"/>
                    </a:ext>
                  </a:extLst>
                </p14:cNvPr>
                <p14:cNvContentPartPr/>
                <p14:nvPr/>
              </p14:nvContentPartPr>
              <p14:xfrm>
                <a:off x="726551" y="5911125"/>
                <a:ext cx="46800" cy="113400"/>
              </p14:xfrm>
            </p:contentPart>
          </mc:Choice>
          <mc:Fallback xmlns="">
            <p:pic>
              <p:nvPicPr>
                <p:cNvPr id="31" name="墨迹 30">
                  <a:extLst>
                    <a:ext uri="{FF2B5EF4-FFF2-40B4-BE49-F238E27FC236}">
                      <a16:creationId xmlns:a16="http://schemas.microsoft.com/office/drawing/2014/main" id="{0132FA69-187F-546A-BD96-A2AB854A2A6B}"/>
                    </a:ext>
                  </a:extLst>
                </p:cNvPr>
                <p:cNvPicPr/>
                <p:nvPr/>
              </p:nvPicPr>
              <p:blipFill>
                <a:blip r:embed="rId44"/>
                <a:stretch>
                  <a:fillRect/>
                </a:stretch>
              </p:blipFill>
              <p:spPr>
                <a:xfrm>
                  <a:off x="717551" y="5902485"/>
                  <a:ext cx="64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墨迹 31">
                  <a:extLst>
                    <a:ext uri="{FF2B5EF4-FFF2-40B4-BE49-F238E27FC236}">
                      <a16:creationId xmlns:a16="http://schemas.microsoft.com/office/drawing/2014/main" id="{7B132493-8EA3-47CA-A98C-8604A560E598}"/>
                    </a:ext>
                  </a:extLst>
                </p14:cNvPr>
                <p14:cNvContentPartPr/>
                <p14:nvPr/>
              </p14:nvContentPartPr>
              <p14:xfrm>
                <a:off x="832391" y="5655885"/>
                <a:ext cx="334800" cy="355320"/>
              </p14:xfrm>
            </p:contentPart>
          </mc:Choice>
          <mc:Fallback xmlns="">
            <p:pic>
              <p:nvPicPr>
                <p:cNvPr id="32" name="墨迹 31">
                  <a:extLst>
                    <a:ext uri="{FF2B5EF4-FFF2-40B4-BE49-F238E27FC236}">
                      <a16:creationId xmlns:a16="http://schemas.microsoft.com/office/drawing/2014/main" id="{7B132493-8EA3-47CA-A98C-8604A560E598}"/>
                    </a:ext>
                  </a:extLst>
                </p:cNvPr>
                <p:cNvPicPr/>
                <p:nvPr/>
              </p:nvPicPr>
              <p:blipFill>
                <a:blip r:embed="rId46"/>
                <a:stretch>
                  <a:fillRect/>
                </a:stretch>
              </p:blipFill>
              <p:spPr>
                <a:xfrm>
                  <a:off x="823391" y="5647245"/>
                  <a:ext cx="3524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墨迹 32">
                  <a:extLst>
                    <a:ext uri="{FF2B5EF4-FFF2-40B4-BE49-F238E27FC236}">
                      <a16:creationId xmlns:a16="http://schemas.microsoft.com/office/drawing/2014/main" id="{11405417-1165-C6C3-61C4-27406BFE9541}"/>
                    </a:ext>
                  </a:extLst>
                </p14:cNvPr>
                <p14:cNvContentPartPr/>
                <p14:nvPr/>
              </p14:nvContentPartPr>
              <p14:xfrm>
                <a:off x="1181591" y="5797005"/>
                <a:ext cx="72000" cy="125640"/>
              </p14:xfrm>
            </p:contentPart>
          </mc:Choice>
          <mc:Fallback xmlns="">
            <p:pic>
              <p:nvPicPr>
                <p:cNvPr id="33" name="墨迹 32">
                  <a:extLst>
                    <a:ext uri="{FF2B5EF4-FFF2-40B4-BE49-F238E27FC236}">
                      <a16:creationId xmlns:a16="http://schemas.microsoft.com/office/drawing/2014/main" id="{11405417-1165-C6C3-61C4-27406BFE9541}"/>
                    </a:ext>
                  </a:extLst>
                </p:cNvPr>
                <p:cNvPicPr/>
                <p:nvPr/>
              </p:nvPicPr>
              <p:blipFill>
                <a:blip r:embed="rId48"/>
                <a:stretch>
                  <a:fillRect/>
                </a:stretch>
              </p:blipFill>
              <p:spPr>
                <a:xfrm>
                  <a:off x="1172951" y="5788005"/>
                  <a:ext cx="89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墨迹 35">
                  <a:extLst>
                    <a:ext uri="{FF2B5EF4-FFF2-40B4-BE49-F238E27FC236}">
                      <a16:creationId xmlns:a16="http://schemas.microsoft.com/office/drawing/2014/main" id="{32E85686-5B82-3DD8-1AB6-360268699A5C}"/>
                    </a:ext>
                  </a:extLst>
                </p14:cNvPr>
                <p14:cNvContentPartPr/>
                <p14:nvPr/>
              </p14:nvContentPartPr>
              <p14:xfrm>
                <a:off x="1098071" y="6046485"/>
                <a:ext cx="72000" cy="117000"/>
              </p14:xfrm>
            </p:contentPart>
          </mc:Choice>
          <mc:Fallback xmlns="">
            <p:pic>
              <p:nvPicPr>
                <p:cNvPr id="36" name="墨迹 35">
                  <a:extLst>
                    <a:ext uri="{FF2B5EF4-FFF2-40B4-BE49-F238E27FC236}">
                      <a16:creationId xmlns:a16="http://schemas.microsoft.com/office/drawing/2014/main" id="{32E85686-5B82-3DD8-1AB6-360268699A5C}"/>
                    </a:ext>
                  </a:extLst>
                </p:cNvPr>
                <p:cNvPicPr/>
                <p:nvPr/>
              </p:nvPicPr>
              <p:blipFill>
                <a:blip r:embed="rId50"/>
                <a:stretch>
                  <a:fillRect/>
                </a:stretch>
              </p:blipFill>
              <p:spPr>
                <a:xfrm>
                  <a:off x="1089071" y="6037845"/>
                  <a:ext cx="896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墨迹 36">
                  <a:extLst>
                    <a:ext uri="{FF2B5EF4-FFF2-40B4-BE49-F238E27FC236}">
                      <a16:creationId xmlns:a16="http://schemas.microsoft.com/office/drawing/2014/main" id="{262CFBE3-E010-88E4-E2BE-7D3061E098C1}"/>
                    </a:ext>
                  </a:extLst>
                </p14:cNvPr>
                <p14:cNvContentPartPr/>
                <p14:nvPr/>
              </p14:nvContentPartPr>
              <p14:xfrm>
                <a:off x="1193831" y="6054405"/>
                <a:ext cx="5040" cy="60840"/>
              </p14:xfrm>
            </p:contentPart>
          </mc:Choice>
          <mc:Fallback xmlns="">
            <p:pic>
              <p:nvPicPr>
                <p:cNvPr id="37" name="墨迹 36">
                  <a:extLst>
                    <a:ext uri="{FF2B5EF4-FFF2-40B4-BE49-F238E27FC236}">
                      <a16:creationId xmlns:a16="http://schemas.microsoft.com/office/drawing/2014/main" id="{262CFBE3-E010-88E4-E2BE-7D3061E098C1}"/>
                    </a:ext>
                  </a:extLst>
                </p:cNvPr>
                <p:cNvPicPr/>
                <p:nvPr/>
              </p:nvPicPr>
              <p:blipFill>
                <a:blip r:embed="rId52"/>
                <a:stretch>
                  <a:fillRect/>
                </a:stretch>
              </p:blipFill>
              <p:spPr>
                <a:xfrm>
                  <a:off x="1184831" y="6045765"/>
                  <a:ext cx="22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墨迹 37">
                  <a:extLst>
                    <a:ext uri="{FF2B5EF4-FFF2-40B4-BE49-F238E27FC236}">
                      <a16:creationId xmlns:a16="http://schemas.microsoft.com/office/drawing/2014/main" id="{CCE73B7B-3125-2297-00D5-704FBB68152D}"/>
                    </a:ext>
                  </a:extLst>
                </p14:cNvPr>
                <p14:cNvContentPartPr/>
                <p14:nvPr/>
              </p14:nvContentPartPr>
              <p14:xfrm>
                <a:off x="1050911" y="6128205"/>
                <a:ext cx="173520" cy="144360"/>
              </p14:xfrm>
            </p:contentPart>
          </mc:Choice>
          <mc:Fallback xmlns="">
            <p:pic>
              <p:nvPicPr>
                <p:cNvPr id="38" name="墨迹 37">
                  <a:extLst>
                    <a:ext uri="{FF2B5EF4-FFF2-40B4-BE49-F238E27FC236}">
                      <a16:creationId xmlns:a16="http://schemas.microsoft.com/office/drawing/2014/main" id="{CCE73B7B-3125-2297-00D5-704FBB68152D}"/>
                    </a:ext>
                  </a:extLst>
                </p:cNvPr>
                <p:cNvPicPr/>
                <p:nvPr/>
              </p:nvPicPr>
              <p:blipFill>
                <a:blip r:embed="rId54"/>
                <a:stretch>
                  <a:fillRect/>
                </a:stretch>
              </p:blipFill>
              <p:spPr>
                <a:xfrm>
                  <a:off x="1041911" y="6119205"/>
                  <a:ext cx="191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墨迹 39">
                  <a:extLst>
                    <a:ext uri="{FF2B5EF4-FFF2-40B4-BE49-F238E27FC236}">
                      <a16:creationId xmlns:a16="http://schemas.microsoft.com/office/drawing/2014/main" id="{56B0A902-97DC-9459-C075-204DC39854C8}"/>
                    </a:ext>
                  </a:extLst>
                </p14:cNvPr>
                <p14:cNvContentPartPr/>
                <p14:nvPr/>
              </p14:nvContentPartPr>
              <p14:xfrm>
                <a:off x="562031" y="6534645"/>
                <a:ext cx="101520" cy="268920"/>
              </p14:xfrm>
            </p:contentPart>
          </mc:Choice>
          <mc:Fallback xmlns="">
            <p:pic>
              <p:nvPicPr>
                <p:cNvPr id="40" name="墨迹 39">
                  <a:extLst>
                    <a:ext uri="{FF2B5EF4-FFF2-40B4-BE49-F238E27FC236}">
                      <a16:creationId xmlns:a16="http://schemas.microsoft.com/office/drawing/2014/main" id="{56B0A902-97DC-9459-C075-204DC39854C8}"/>
                    </a:ext>
                  </a:extLst>
                </p:cNvPr>
                <p:cNvPicPr/>
                <p:nvPr/>
              </p:nvPicPr>
              <p:blipFill>
                <a:blip r:embed="rId56"/>
                <a:stretch>
                  <a:fillRect/>
                </a:stretch>
              </p:blipFill>
              <p:spPr>
                <a:xfrm>
                  <a:off x="553031" y="6525645"/>
                  <a:ext cx="119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墨迹 40">
                  <a:extLst>
                    <a:ext uri="{FF2B5EF4-FFF2-40B4-BE49-F238E27FC236}">
                      <a16:creationId xmlns:a16="http://schemas.microsoft.com/office/drawing/2014/main" id="{57494117-7901-8CCA-6BEE-44F4122F11DC}"/>
                    </a:ext>
                  </a:extLst>
                </p14:cNvPr>
                <p14:cNvContentPartPr/>
                <p14:nvPr/>
              </p14:nvContentPartPr>
              <p14:xfrm>
                <a:off x="755711" y="6556605"/>
                <a:ext cx="112680" cy="169920"/>
              </p14:xfrm>
            </p:contentPart>
          </mc:Choice>
          <mc:Fallback xmlns="">
            <p:pic>
              <p:nvPicPr>
                <p:cNvPr id="41" name="墨迹 40">
                  <a:extLst>
                    <a:ext uri="{FF2B5EF4-FFF2-40B4-BE49-F238E27FC236}">
                      <a16:creationId xmlns:a16="http://schemas.microsoft.com/office/drawing/2014/main" id="{57494117-7901-8CCA-6BEE-44F4122F11DC}"/>
                    </a:ext>
                  </a:extLst>
                </p:cNvPr>
                <p:cNvPicPr/>
                <p:nvPr/>
              </p:nvPicPr>
              <p:blipFill>
                <a:blip r:embed="rId58"/>
                <a:stretch>
                  <a:fillRect/>
                </a:stretch>
              </p:blipFill>
              <p:spPr>
                <a:xfrm>
                  <a:off x="746711" y="6547965"/>
                  <a:ext cx="1303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墨迹 41">
                  <a:extLst>
                    <a:ext uri="{FF2B5EF4-FFF2-40B4-BE49-F238E27FC236}">
                      <a16:creationId xmlns:a16="http://schemas.microsoft.com/office/drawing/2014/main" id="{BC587139-F4C9-674E-7959-5564E58362E2}"/>
                    </a:ext>
                  </a:extLst>
                </p14:cNvPr>
                <p14:cNvContentPartPr/>
                <p14:nvPr/>
              </p14:nvContentPartPr>
              <p14:xfrm>
                <a:off x="859391" y="6533205"/>
                <a:ext cx="114120" cy="132120"/>
              </p14:xfrm>
            </p:contentPart>
          </mc:Choice>
          <mc:Fallback xmlns="">
            <p:pic>
              <p:nvPicPr>
                <p:cNvPr id="42" name="墨迹 41">
                  <a:extLst>
                    <a:ext uri="{FF2B5EF4-FFF2-40B4-BE49-F238E27FC236}">
                      <a16:creationId xmlns:a16="http://schemas.microsoft.com/office/drawing/2014/main" id="{BC587139-F4C9-674E-7959-5564E58362E2}"/>
                    </a:ext>
                  </a:extLst>
                </p:cNvPr>
                <p:cNvPicPr/>
                <p:nvPr/>
              </p:nvPicPr>
              <p:blipFill>
                <a:blip r:embed="rId60"/>
                <a:stretch>
                  <a:fillRect/>
                </a:stretch>
              </p:blipFill>
              <p:spPr>
                <a:xfrm>
                  <a:off x="850391" y="6524565"/>
                  <a:ext cx="131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墨迹 42">
                  <a:extLst>
                    <a:ext uri="{FF2B5EF4-FFF2-40B4-BE49-F238E27FC236}">
                      <a16:creationId xmlns:a16="http://schemas.microsoft.com/office/drawing/2014/main" id="{30F9C71B-F467-568B-E0B4-C23365A156CB}"/>
                    </a:ext>
                  </a:extLst>
                </p14:cNvPr>
                <p14:cNvContentPartPr/>
                <p14:nvPr/>
              </p14:nvContentPartPr>
              <p14:xfrm>
                <a:off x="959831" y="6506205"/>
                <a:ext cx="139320" cy="100440"/>
              </p14:xfrm>
            </p:contentPart>
          </mc:Choice>
          <mc:Fallback xmlns="">
            <p:pic>
              <p:nvPicPr>
                <p:cNvPr id="43" name="墨迹 42">
                  <a:extLst>
                    <a:ext uri="{FF2B5EF4-FFF2-40B4-BE49-F238E27FC236}">
                      <a16:creationId xmlns:a16="http://schemas.microsoft.com/office/drawing/2014/main" id="{30F9C71B-F467-568B-E0B4-C23365A156CB}"/>
                    </a:ext>
                  </a:extLst>
                </p:cNvPr>
                <p:cNvPicPr/>
                <p:nvPr/>
              </p:nvPicPr>
              <p:blipFill>
                <a:blip r:embed="rId62"/>
                <a:stretch>
                  <a:fillRect/>
                </a:stretch>
              </p:blipFill>
              <p:spPr>
                <a:xfrm>
                  <a:off x="951191" y="6497205"/>
                  <a:ext cx="1569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墨迹 43">
                  <a:extLst>
                    <a:ext uri="{FF2B5EF4-FFF2-40B4-BE49-F238E27FC236}">
                      <a16:creationId xmlns:a16="http://schemas.microsoft.com/office/drawing/2014/main" id="{389306F2-0633-5C15-9758-0FF349207CE1}"/>
                    </a:ext>
                  </a:extLst>
                </p14:cNvPr>
                <p14:cNvContentPartPr/>
                <p14:nvPr/>
              </p14:nvContentPartPr>
              <p14:xfrm>
                <a:off x="1255751" y="6382005"/>
                <a:ext cx="126360" cy="178560"/>
              </p14:xfrm>
            </p:contentPart>
          </mc:Choice>
          <mc:Fallback xmlns="">
            <p:pic>
              <p:nvPicPr>
                <p:cNvPr id="44" name="墨迹 43">
                  <a:extLst>
                    <a:ext uri="{FF2B5EF4-FFF2-40B4-BE49-F238E27FC236}">
                      <a16:creationId xmlns:a16="http://schemas.microsoft.com/office/drawing/2014/main" id="{389306F2-0633-5C15-9758-0FF349207CE1}"/>
                    </a:ext>
                  </a:extLst>
                </p:cNvPr>
                <p:cNvPicPr/>
                <p:nvPr/>
              </p:nvPicPr>
              <p:blipFill>
                <a:blip r:embed="rId64"/>
                <a:stretch>
                  <a:fillRect/>
                </a:stretch>
              </p:blipFill>
              <p:spPr>
                <a:xfrm>
                  <a:off x="1246751" y="6373365"/>
                  <a:ext cx="144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墨迹 44">
                  <a:extLst>
                    <a:ext uri="{FF2B5EF4-FFF2-40B4-BE49-F238E27FC236}">
                      <a16:creationId xmlns:a16="http://schemas.microsoft.com/office/drawing/2014/main" id="{90F18E8D-1F60-B331-C81C-A947A1DBEE7E}"/>
                    </a:ext>
                  </a:extLst>
                </p14:cNvPr>
                <p14:cNvContentPartPr/>
                <p14:nvPr/>
              </p14:nvContentPartPr>
              <p14:xfrm>
                <a:off x="1383551" y="6331245"/>
                <a:ext cx="119160" cy="150840"/>
              </p14:xfrm>
            </p:contentPart>
          </mc:Choice>
          <mc:Fallback xmlns="">
            <p:pic>
              <p:nvPicPr>
                <p:cNvPr id="45" name="墨迹 44">
                  <a:extLst>
                    <a:ext uri="{FF2B5EF4-FFF2-40B4-BE49-F238E27FC236}">
                      <a16:creationId xmlns:a16="http://schemas.microsoft.com/office/drawing/2014/main" id="{90F18E8D-1F60-B331-C81C-A947A1DBEE7E}"/>
                    </a:ext>
                  </a:extLst>
                </p:cNvPr>
                <p:cNvPicPr/>
                <p:nvPr/>
              </p:nvPicPr>
              <p:blipFill>
                <a:blip r:embed="rId66"/>
                <a:stretch>
                  <a:fillRect/>
                </a:stretch>
              </p:blipFill>
              <p:spPr>
                <a:xfrm>
                  <a:off x="1374551" y="6322605"/>
                  <a:ext cx="136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墨迹 45">
                  <a:extLst>
                    <a:ext uri="{FF2B5EF4-FFF2-40B4-BE49-F238E27FC236}">
                      <a16:creationId xmlns:a16="http://schemas.microsoft.com/office/drawing/2014/main" id="{7AD18AB0-6F55-1C46-FAE9-EA6478462C9D}"/>
                    </a:ext>
                  </a:extLst>
                </p14:cNvPr>
                <p14:cNvContentPartPr/>
                <p14:nvPr/>
              </p14:nvContentPartPr>
              <p14:xfrm>
                <a:off x="1525031" y="6009405"/>
                <a:ext cx="334440" cy="448560"/>
              </p14:xfrm>
            </p:contentPart>
          </mc:Choice>
          <mc:Fallback xmlns="">
            <p:pic>
              <p:nvPicPr>
                <p:cNvPr id="46" name="墨迹 45">
                  <a:extLst>
                    <a:ext uri="{FF2B5EF4-FFF2-40B4-BE49-F238E27FC236}">
                      <a16:creationId xmlns:a16="http://schemas.microsoft.com/office/drawing/2014/main" id="{7AD18AB0-6F55-1C46-FAE9-EA6478462C9D}"/>
                    </a:ext>
                  </a:extLst>
                </p:cNvPr>
                <p:cNvPicPr/>
                <p:nvPr/>
              </p:nvPicPr>
              <p:blipFill>
                <a:blip r:embed="rId68"/>
                <a:stretch>
                  <a:fillRect/>
                </a:stretch>
              </p:blipFill>
              <p:spPr>
                <a:xfrm>
                  <a:off x="1516391" y="6000405"/>
                  <a:ext cx="352080" cy="4662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Posterior Dist. Over Parameters</a:t>
            </a:r>
          </a:p>
        </p:txBody>
      </p:sp>
      <p:sp>
        <p:nvSpPr>
          <p:cNvPr id="7" name="TextBox 6"/>
          <p:cNvSpPr txBox="1"/>
          <p:nvPr/>
        </p:nvSpPr>
        <p:spPr>
          <a:xfrm>
            <a:off x="1475656" y="2204864"/>
            <a:ext cx="977319" cy="461665"/>
          </a:xfrm>
          <a:prstGeom prst="rect">
            <a:avLst/>
          </a:prstGeom>
          <a:noFill/>
        </p:spPr>
        <p:txBody>
          <a:bodyPr wrap="none" rtlCol="0">
            <a:spAutoFit/>
          </a:bodyPr>
          <a:lstStyle/>
          <a:p>
            <a:r>
              <a:rPr lang="en-CA" sz="2400" dirty="0"/>
              <a:t>where</a:t>
            </a:r>
          </a:p>
        </p:txBody>
      </p:sp>
      <p:sp>
        <p:nvSpPr>
          <p:cNvPr id="8"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1" name="Picture 2"/>
          <p:cNvPicPr>
            <a:picLocks noChangeAspect="1" noChangeArrowheads="1"/>
          </p:cNvPicPr>
          <p:nvPr/>
        </p:nvPicPr>
        <p:blipFill>
          <a:blip r:embed="rId2" cstate="print"/>
          <a:srcRect/>
          <a:stretch>
            <a:fillRect/>
          </a:stretch>
        </p:blipFill>
        <p:spPr bwMode="auto">
          <a:xfrm>
            <a:off x="1547664" y="1268760"/>
            <a:ext cx="6425456" cy="891626"/>
          </a:xfrm>
          <a:prstGeom prst="rect">
            <a:avLst/>
          </a:prstGeom>
          <a:noFill/>
          <a:ln w="9525">
            <a:noFill/>
            <a:miter lim="800000"/>
            <a:headEnd/>
            <a:tailEnd/>
          </a:ln>
        </p:spPr>
      </p:pic>
      <p:pic>
        <p:nvPicPr>
          <p:cNvPr id="24579" name="Picture 3"/>
          <p:cNvPicPr>
            <a:picLocks noChangeAspect="1" noChangeArrowheads="1"/>
          </p:cNvPicPr>
          <p:nvPr/>
        </p:nvPicPr>
        <p:blipFill>
          <a:blip r:embed="rId3" cstate="print"/>
          <a:srcRect/>
          <a:stretch>
            <a:fillRect/>
          </a:stretch>
        </p:blipFill>
        <p:spPr bwMode="auto">
          <a:xfrm>
            <a:off x="3275856" y="2276872"/>
            <a:ext cx="2664296" cy="782178"/>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1615263" y="3284984"/>
            <a:ext cx="6053081" cy="3057742"/>
          </a:xfrm>
          <a:prstGeom prst="rect">
            <a:avLst/>
          </a:prstGeom>
          <a:noFill/>
          <a:ln w="9525">
            <a:noFill/>
            <a:miter lim="800000"/>
            <a:headEnd/>
            <a:tailEnd/>
          </a:ln>
        </p:spPr>
      </p:pic>
      <p:grpSp>
        <p:nvGrpSpPr>
          <p:cNvPr id="13" name="组合 12">
            <a:extLst>
              <a:ext uri="{FF2B5EF4-FFF2-40B4-BE49-F238E27FC236}">
                <a16:creationId xmlns:a16="http://schemas.microsoft.com/office/drawing/2014/main" id="{26DC1B38-63B9-651B-F559-1B59CBAD7031}"/>
              </a:ext>
            </a:extLst>
          </p:cNvPr>
          <p:cNvGrpSpPr/>
          <p:nvPr/>
        </p:nvGrpSpPr>
        <p:grpSpPr>
          <a:xfrm>
            <a:off x="2131631" y="2733045"/>
            <a:ext cx="692280" cy="680760"/>
            <a:chOff x="2131631" y="2733045"/>
            <a:chExt cx="692280" cy="68076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D7BC50F4-7308-7FF5-2CD9-6D570A227617}"/>
                    </a:ext>
                  </a:extLst>
                </p14:cNvPr>
                <p14:cNvContentPartPr/>
                <p14:nvPr/>
              </p14:nvContentPartPr>
              <p14:xfrm>
                <a:off x="2131631" y="2921685"/>
                <a:ext cx="83520" cy="203400"/>
              </p14:xfrm>
            </p:contentPart>
          </mc:Choice>
          <mc:Fallback xmlns="">
            <p:pic>
              <p:nvPicPr>
                <p:cNvPr id="3" name="墨迹 2">
                  <a:extLst>
                    <a:ext uri="{FF2B5EF4-FFF2-40B4-BE49-F238E27FC236}">
                      <a16:creationId xmlns:a16="http://schemas.microsoft.com/office/drawing/2014/main" id="{D7BC50F4-7308-7FF5-2CD9-6D570A227617}"/>
                    </a:ext>
                  </a:extLst>
                </p:cNvPr>
                <p:cNvPicPr/>
                <p:nvPr/>
              </p:nvPicPr>
              <p:blipFill>
                <a:blip r:embed="rId6"/>
                <a:stretch>
                  <a:fillRect/>
                </a:stretch>
              </p:blipFill>
              <p:spPr>
                <a:xfrm>
                  <a:off x="2122991" y="2912685"/>
                  <a:ext cx="1011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6CDFCAC0-8C62-E101-2F77-AE65A5DF9199}"/>
                    </a:ext>
                  </a:extLst>
                </p14:cNvPr>
                <p14:cNvContentPartPr/>
                <p14:nvPr/>
              </p14:nvContentPartPr>
              <p14:xfrm>
                <a:off x="2210831" y="2904765"/>
                <a:ext cx="99360" cy="509040"/>
              </p14:xfrm>
            </p:contentPart>
          </mc:Choice>
          <mc:Fallback xmlns="">
            <p:pic>
              <p:nvPicPr>
                <p:cNvPr id="4" name="墨迹 3">
                  <a:extLst>
                    <a:ext uri="{FF2B5EF4-FFF2-40B4-BE49-F238E27FC236}">
                      <a16:creationId xmlns:a16="http://schemas.microsoft.com/office/drawing/2014/main" id="{6CDFCAC0-8C62-E101-2F77-AE65A5DF9199}"/>
                    </a:ext>
                  </a:extLst>
                </p:cNvPr>
                <p:cNvPicPr/>
                <p:nvPr/>
              </p:nvPicPr>
              <p:blipFill>
                <a:blip r:embed="rId8"/>
                <a:stretch>
                  <a:fillRect/>
                </a:stretch>
              </p:blipFill>
              <p:spPr>
                <a:xfrm>
                  <a:off x="2201831" y="2895765"/>
                  <a:ext cx="11700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DC3457BD-CCB0-ABE9-8276-208CF2BB32A8}"/>
                    </a:ext>
                  </a:extLst>
                </p14:cNvPr>
                <p14:cNvContentPartPr/>
                <p14:nvPr/>
              </p14:nvContentPartPr>
              <p14:xfrm>
                <a:off x="2206151" y="2945085"/>
                <a:ext cx="78840" cy="168480"/>
              </p14:xfrm>
            </p:contentPart>
          </mc:Choice>
          <mc:Fallback xmlns="">
            <p:pic>
              <p:nvPicPr>
                <p:cNvPr id="5" name="墨迹 4">
                  <a:extLst>
                    <a:ext uri="{FF2B5EF4-FFF2-40B4-BE49-F238E27FC236}">
                      <a16:creationId xmlns:a16="http://schemas.microsoft.com/office/drawing/2014/main" id="{DC3457BD-CCB0-ABE9-8276-208CF2BB32A8}"/>
                    </a:ext>
                  </a:extLst>
                </p:cNvPr>
                <p:cNvPicPr/>
                <p:nvPr/>
              </p:nvPicPr>
              <p:blipFill>
                <a:blip r:embed="rId10"/>
                <a:stretch>
                  <a:fillRect/>
                </a:stretch>
              </p:blipFill>
              <p:spPr>
                <a:xfrm>
                  <a:off x="2197151" y="2936085"/>
                  <a:ext cx="964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B1728518-72D1-9151-F5B2-E34E65578CF9}"/>
                    </a:ext>
                  </a:extLst>
                </p14:cNvPr>
                <p14:cNvContentPartPr/>
                <p14:nvPr/>
              </p14:nvContentPartPr>
              <p14:xfrm>
                <a:off x="2291831" y="2920605"/>
                <a:ext cx="128880" cy="144720"/>
              </p14:xfrm>
            </p:contentPart>
          </mc:Choice>
          <mc:Fallback xmlns="">
            <p:pic>
              <p:nvPicPr>
                <p:cNvPr id="6" name="墨迹 5">
                  <a:extLst>
                    <a:ext uri="{FF2B5EF4-FFF2-40B4-BE49-F238E27FC236}">
                      <a16:creationId xmlns:a16="http://schemas.microsoft.com/office/drawing/2014/main" id="{B1728518-72D1-9151-F5B2-E34E65578CF9}"/>
                    </a:ext>
                  </a:extLst>
                </p:cNvPr>
                <p:cNvPicPr/>
                <p:nvPr/>
              </p:nvPicPr>
              <p:blipFill>
                <a:blip r:embed="rId12"/>
                <a:stretch>
                  <a:fillRect/>
                </a:stretch>
              </p:blipFill>
              <p:spPr>
                <a:xfrm>
                  <a:off x="2282831" y="2911965"/>
                  <a:ext cx="146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墨迹 11">
                  <a:extLst>
                    <a:ext uri="{FF2B5EF4-FFF2-40B4-BE49-F238E27FC236}">
                      <a16:creationId xmlns:a16="http://schemas.microsoft.com/office/drawing/2014/main" id="{D9556CA7-F138-7449-B62A-5939E97B1875}"/>
                    </a:ext>
                  </a:extLst>
                </p14:cNvPr>
                <p14:cNvContentPartPr/>
                <p14:nvPr/>
              </p14:nvContentPartPr>
              <p14:xfrm>
                <a:off x="2468591" y="2733045"/>
                <a:ext cx="355320" cy="285120"/>
              </p14:xfrm>
            </p:contentPart>
          </mc:Choice>
          <mc:Fallback xmlns="">
            <p:pic>
              <p:nvPicPr>
                <p:cNvPr id="12" name="墨迹 11">
                  <a:extLst>
                    <a:ext uri="{FF2B5EF4-FFF2-40B4-BE49-F238E27FC236}">
                      <a16:creationId xmlns:a16="http://schemas.microsoft.com/office/drawing/2014/main" id="{D9556CA7-F138-7449-B62A-5939E97B1875}"/>
                    </a:ext>
                  </a:extLst>
                </p:cNvPr>
                <p:cNvPicPr/>
                <p:nvPr/>
              </p:nvPicPr>
              <p:blipFill>
                <a:blip r:embed="rId14"/>
                <a:stretch>
                  <a:fillRect/>
                </a:stretch>
              </p:blipFill>
              <p:spPr>
                <a:xfrm>
                  <a:off x="2459591" y="2724405"/>
                  <a:ext cx="372960" cy="302760"/>
                </a:xfrm>
                <a:prstGeom prst="rect">
                  <a:avLst/>
                </a:prstGeom>
              </p:spPr>
            </p:pic>
          </mc:Fallback>
        </mc:AlternateContent>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Inference</a:t>
            </a: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25602" name="Picture 2"/>
          <p:cNvPicPr>
            <a:picLocks noChangeAspect="1" noChangeArrowheads="1"/>
          </p:cNvPicPr>
          <p:nvPr/>
        </p:nvPicPr>
        <p:blipFill>
          <a:blip r:embed="rId2" cstate="print"/>
          <a:srcRect/>
          <a:stretch>
            <a:fillRect/>
          </a:stretch>
        </p:blipFill>
        <p:spPr bwMode="auto">
          <a:xfrm>
            <a:off x="467544" y="3218848"/>
            <a:ext cx="8320495" cy="3234488"/>
          </a:xfrm>
          <a:prstGeom prst="rect">
            <a:avLst/>
          </a:prstGeom>
          <a:noFill/>
          <a:ln w="9525">
            <a:noFill/>
            <a:miter lim="800000"/>
            <a:headEnd/>
            <a:tailEnd/>
          </a:ln>
        </p:spPr>
      </p:pic>
      <p:pic>
        <p:nvPicPr>
          <p:cNvPr id="25603" name="Picture 3"/>
          <p:cNvPicPr>
            <a:picLocks noChangeAspect="1" noChangeArrowheads="1"/>
          </p:cNvPicPr>
          <p:nvPr/>
        </p:nvPicPr>
        <p:blipFill>
          <a:blip r:embed="rId3" cstate="print"/>
          <a:srcRect/>
          <a:stretch>
            <a:fillRect/>
          </a:stretch>
        </p:blipFill>
        <p:spPr bwMode="auto">
          <a:xfrm>
            <a:off x="395536" y="1196752"/>
            <a:ext cx="7920880" cy="2065858"/>
          </a:xfrm>
          <a:prstGeom prst="rect">
            <a:avLst/>
          </a:prstGeom>
          <a:noFill/>
          <a:ln w="9525">
            <a:noFill/>
            <a:miter lim="800000"/>
            <a:headEnd/>
            <a:tailEnd/>
          </a:ln>
        </p:spPr>
      </p:pic>
      <p:sp>
        <p:nvSpPr>
          <p:cNvPr id="9" name="Rectangle 8"/>
          <p:cNvSpPr/>
          <p:nvPr/>
        </p:nvSpPr>
        <p:spPr bwMode="white">
          <a:xfrm>
            <a:off x="8028384" y="2708920"/>
            <a:ext cx="36004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5" name="组合 14">
            <a:extLst>
              <a:ext uri="{FF2B5EF4-FFF2-40B4-BE49-F238E27FC236}">
                <a16:creationId xmlns:a16="http://schemas.microsoft.com/office/drawing/2014/main" id="{EA56F92A-A8D8-7EF9-65B3-2387EA85C419}"/>
              </a:ext>
            </a:extLst>
          </p:cNvPr>
          <p:cNvGrpSpPr/>
          <p:nvPr/>
        </p:nvGrpSpPr>
        <p:grpSpPr>
          <a:xfrm>
            <a:off x="1562471" y="1669605"/>
            <a:ext cx="745200" cy="574920"/>
            <a:chOff x="1562471" y="1669605"/>
            <a:chExt cx="745200" cy="57492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1F585428-B365-1A46-F26B-902DCF3ADA0F}"/>
                    </a:ext>
                  </a:extLst>
                </p14:cNvPr>
                <p14:cNvContentPartPr/>
                <p14:nvPr/>
              </p14:nvContentPartPr>
              <p14:xfrm>
                <a:off x="1562471" y="1669605"/>
                <a:ext cx="547200" cy="63360"/>
              </p14:xfrm>
            </p:contentPart>
          </mc:Choice>
          <mc:Fallback xmlns="">
            <p:pic>
              <p:nvPicPr>
                <p:cNvPr id="3" name="墨迹 2">
                  <a:extLst>
                    <a:ext uri="{FF2B5EF4-FFF2-40B4-BE49-F238E27FC236}">
                      <a16:creationId xmlns:a16="http://schemas.microsoft.com/office/drawing/2014/main" id="{1F585428-B365-1A46-F26B-902DCF3ADA0F}"/>
                    </a:ext>
                  </a:extLst>
                </p:cNvPr>
                <p:cNvPicPr/>
                <p:nvPr/>
              </p:nvPicPr>
              <p:blipFill>
                <a:blip r:embed="rId5"/>
                <a:stretch>
                  <a:fillRect/>
                </a:stretch>
              </p:blipFill>
              <p:spPr>
                <a:xfrm>
                  <a:off x="1553471" y="1660605"/>
                  <a:ext cx="5648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BB88957F-0DBA-2CCE-2A54-F9FD782B4243}"/>
                    </a:ext>
                  </a:extLst>
                </p14:cNvPr>
                <p14:cNvContentPartPr/>
                <p14:nvPr/>
              </p14:nvContentPartPr>
              <p14:xfrm>
                <a:off x="1586231" y="1811445"/>
                <a:ext cx="172080" cy="259920"/>
              </p14:xfrm>
            </p:contentPart>
          </mc:Choice>
          <mc:Fallback xmlns="">
            <p:pic>
              <p:nvPicPr>
                <p:cNvPr id="4" name="墨迹 3">
                  <a:extLst>
                    <a:ext uri="{FF2B5EF4-FFF2-40B4-BE49-F238E27FC236}">
                      <a16:creationId xmlns:a16="http://schemas.microsoft.com/office/drawing/2014/main" id="{BB88957F-0DBA-2CCE-2A54-F9FD782B4243}"/>
                    </a:ext>
                  </a:extLst>
                </p:cNvPr>
                <p:cNvPicPr/>
                <p:nvPr/>
              </p:nvPicPr>
              <p:blipFill>
                <a:blip r:embed="rId7"/>
                <a:stretch>
                  <a:fillRect/>
                </a:stretch>
              </p:blipFill>
              <p:spPr>
                <a:xfrm>
                  <a:off x="1577591" y="1802445"/>
                  <a:ext cx="1897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C86DF008-9F95-1867-62DC-B01742F4AA26}"/>
                    </a:ext>
                  </a:extLst>
                </p14:cNvPr>
                <p14:cNvContentPartPr/>
                <p14:nvPr/>
              </p14:nvContentPartPr>
              <p14:xfrm>
                <a:off x="1756151" y="1890645"/>
                <a:ext cx="55800" cy="183960"/>
              </p14:xfrm>
            </p:contentPart>
          </mc:Choice>
          <mc:Fallback xmlns="">
            <p:pic>
              <p:nvPicPr>
                <p:cNvPr id="7" name="墨迹 6">
                  <a:extLst>
                    <a:ext uri="{FF2B5EF4-FFF2-40B4-BE49-F238E27FC236}">
                      <a16:creationId xmlns:a16="http://schemas.microsoft.com/office/drawing/2014/main" id="{C86DF008-9F95-1867-62DC-B01742F4AA26}"/>
                    </a:ext>
                  </a:extLst>
                </p:cNvPr>
                <p:cNvPicPr/>
                <p:nvPr/>
              </p:nvPicPr>
              <p:blipFill>
                <a:blip r:embed="rId9"/>
                <a:stretch>
                  <a:fillRect/>
                </a:stretch>
              </p:blipFill>
              <p:spPr>
                <a:xfrm>
                  <a:off x="1747511" y="1882005"/>
                  <a:ext cx="734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260A8E3B-B7DA-0D68-8E9A-69164875B57E}"/>
                    </a:ext>
                  </a:extLst>
                </p14:cNvPr>
                <p14:cNvContentPartPr/>
                <p14:nvPr/>
              </p14:nvContentPartPr>
              <p14:xfrm>
                <a:off x="1833191" y="1919445"/>
                <a:ext cx="105480" cy="122400"/>
              </p14:xfrm>
            </p:contentPart>
          </mc:Choice>
          <mc:Fallback xmlns="">
            <p:pic>
              <p:nvPicPr>
                <p:cNvPr id="8" name="墨迹 7">
                  <a:extLst>
                    <a:ext uri="{FF2B5EF4-FFF2-40B4-BE49-F238E27FC236}">
                      <a16:creationId xmlns:a16="http://schemas.microsoft.com/office/drawing/2014/main" id="{260A8E3B-B7DA-0D68-8E9A-69164875B57E}"/>
                    </a:ext>
                  </a:extLst>
                </p:cNvPr>
                <p:cNvPicPr/>
                <p:nvPr/>
              </p:nvPicPr>
              <p:blipFill>
                <a:blip r:embed="rId11"/>
                <a:stretch>
                  <a:fillRect/>
                </a:stretch>
              </p:blipFill>
              <p:spPr>
                <a:xfrm>
                  <a:off x="1824191" y="1910445"/>
                  <a:ext cx="123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AFD8A711-8B19-7916-1A88-DB7F1C05846E}"/>
                    </a:ext>
                  </a:extLst>
                </p14:cNvPr>
                <p14:cNvContentPartPr/>
                <p14:nvPr/>
              </p14:nvContentPartPr>
              <p14:xfrm>
                <a:off x="1944431" y="1930965"/>
                <a:ext cx="18720" cy="81360"/>
              </p14:xfrm>
            </p:contentPart>
          </mc:Choice>
          <mc:Fallback xmlns="">
            <p:pic>
              <p:nvPicPr>
                <p:cNvPr id="10" name="墨迹 9">
                  <a:extLst>
                    <a:ext uri="{FF2B5EF4-FFF2-40B4-BE49-F238E27FC236}">
                      <a16:creationId xmlns:a16="http://schemas.microsoft.com/office/drawing/2014/main" id="{AFD8A711-8B19-7916-1A88-DB7F1C05846E}"/>
                    </a:ext>
                  </a:extLst>
                </p:cNvPr>
                <p:cNvPicPr/>
                <p:nvPr/>
              </p:nvPicPr>
              <p:blipFill>
                <a:blip r:embed="rId13"/>
                <a:stretch>
                  <a:fillRect/>
                </a:stretch>
              </p:blipFill>
              <p:spPr>
                <a:xfrm>
                  <a:off x="1935791" y="1922325"/>
                  <a:ext cx="36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CD4B6F14-358D-D9DB-581E-BF7077665BE5}"/>
                    </a:ext>
                  </a:extLst>
                </p14:cNvPr>
                <p14:cNvContentPartPr/>
                <p14:nvPr/>
              </p14:nvContentPartPr>
              <p14:xfrm>
                <a:off x="1953071" y="1878045"/>
                <a:ext cx="100800" cy="155880"/>
              </p14:xfrm>
            </p:contentPart>
          </mc:Choice>
          <mc:Fallback xmlns="">
            <p:pic>
              <p:nvPicPr>
                <p:cNvPr id="11" name="墨迹 10">
                  <a:extLst>
                    <a:ext uri="{FF2B5EF4-FFF2-40B4-BE49-F238E27FC236}">
                      <a16:creationId xmlns:a16="http://schemas.microsoft.com/office/drawing/2014/main" id="{CD4B6F14-358D-D9DB-581E-BF7077665BE5}"/>
                    </a:ext>
                  </a:extLst>
                </p:cNvPr>
                <p:cNvPicPr/>
                <p:nvPr/>
              </p:nvPicPr>
              <p:blipFill>
                <a:blip r:embed="rId15"/>
                <a:stretch>
                  <a:fillRect/>
                </a:stretch>
              </p:blipFill>
              <p:spPr>
                <a:xfrm>
                  <a:off x="1944071" y="1869405"/>
                  <a:ext cx="118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6001261C-BAA6-D2DE-A6B8-5DBD6FE5285A}"/>
                    </a:ext>
                  </a:extLst>
                </p14:cNvPr>
                <p14:cNvContentPartPr/>
                <p14:nvPr/>
              </p14:nvContentPartPr>
              <p14:xfrm>
                <a:off x="2045591" y="1848525"/>
                <a:ext cx="103680" cy="152280"/>
              </p14:xfrm>
            </p:contentPart>
          </mc:Choice>
          <mc:Fallback xmlns="">
            <p:pic>
              <p:nvPicPr>
                <p:cNvPr id="12" name="墨迹 11">
                  <a:extLst>
                    <a:ext uri="{FF2B5EF4-FFF2-40B4-BE49-F238E27FC236}">
                      <a16:creationId xmlns:a16="http://schemas.microsoft.com/office/drawing/2014/main" id="{6001261C-BAA6-D2DE-A6B8-5DBD6FE5285A}"/>
                    </a:ext>
                  </a:extLst>
                </p:cNvPr>
                <p:cNvPicPr/>
                <p:nvPr/>
              </p:nvPicPr>
              <p:blipFill>
                <a:blip r:embed="rId17"/>
                <a:stretch>
                  <a:fillRect/>
                </a:stretch>
              </p:blipFill>
              <p:spPr>
                <a:xfrm>
                  <a:off x="2036951" y="1839525"/>
                  <a:ext cx="121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06DC971A-FB53-D15D-B939-054082EA297A}"/>
                    </a:ext>
                  </a:extLst>
                </p14:cNvPr>
                <p14:cNvContentPartPr/>
                <p14:nvPr/>
              </p14:nvContentPartPr>
              <p14:xfrm>
                <a:off x="2158991" y="1830885"/>
                <a:ext cx="148680" cy="413640"/>
              </p14:xfrm>
            </p:contentPart>
          </mc:Choice>
          <mc:Fallback xmlns="">
            <p:pic>
              <p:nvPicPr>
                <p:cNvPr id="13" name="墨迹 12">
                  <a:extLst>
                    <a:ext uri="{FF2B5EF4-FFF2-40B4-BE49-F238E27FC236}">
                      <a16:creationId xmlns:a16="http://schemas.microsoft.com/office/drawing/2014/main" id="{06DC971A-FB53-D15D-B939-054082EA297A}"/>
                    </a:ext>
                  </a:extLst>
                </p:cNvPr>
                <p:cNvPicPr/>
                <p:nvPr/>
              </p:nvPicPr>
              <p:blipFill>
                <a:blip r:embed="rId19"/>
                <a:stretch>
                  <a:fillRect/>
                </a:stretch>
              </p:blipFill>
              <p:spPr>
                <a:xfrm>
                  <a:off x="2149991" y="1822245"/>
                  <a:ext cx="166320" cy="43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074F8277-20B1-2EE3-EF85-649F54B5F992}"/>
                  </a:ext>
                </a:extLst>
              </p14:cNvPr>
              <p14:cNvContentPartPr/>
              <p14:nvPr/>
            </p14:nvContentPartPr>
            <p14:xfrm>
              <a:off x="2501351" y="1673925"/>
              <a:ext cx="425880" cy="307080"/>
            </p14:xfrm>
          </p:contentPart>
        </mc:Choice>
        <mc:Fallback xmlns="">
          <p:pic>
            <p:nvPicPr>
              <p:cNvPr id="14" name="墨迹 13">
                <a:extLst>
                  <a:ext uri="{FF2B5EF4-FFF2-40B4-BE49-F238E27FC236}">
                    <a16:creationId xmlns:a16="http://schemas.microsoft.com/office/drawing/2014/main" id="{074F8277-20B1-2EE3-EF85-649F54B5F992}"/>
                  </a:ext>
                </a:extLst>
              </p:cNvPr>
              <p:cNvPicPr/>
              <p:nvPr/>
            </p:nvPicPr>
            <p:blipFill>
              <a:blip r:embed="rId21"/>
              <a:stretch>
                <a:fillRect/>
              </a:stretch>
            </p:blipFill>
            <p:spPr>
              <a:xfrm>
                <a:off x="2492351" y="1664925"/>
                <a:ext cx="443520" cy="324720"/>
              </a:xfrm>
              <a:prstGeom prst="rect">
                <a:avLst/>
              </a:prstGeom>
            </p:spPr>
          </p:pic>
        </mc:Fallback>
      </mc:AlternateContent>
      <p:grpSp>
        <p:nvGrpSpPr>
          <p:cNvPr id="24" name="组合 23">
            <a:extLst>
              <a:ext uri="{FF2B5EF4-FFF2-40B4-BE49-F238E27FC236}">
                <a16:creationId xmlns:a16="http://schemas.microsoft.com/office/drawing/2014/main" id="{7A24DB54-502D-5FF7-06C3-851D5B53E736}"/>
              </a:ext>
            </a:extLst>
          </p:cNvPr>
          <p:cNvGrpSpPr/>
          <p:nvPr/>
        </p:nvGrpSpPr>
        <p:grpSpPr>
          <a:xfrm>
            <a:off x="5694191" y="623445"/>
            <a:ext cx="785520" cy="556560"/>
            <a:chOff x="5694191" y="623445"/>
            <a:chExt cx="785520" cy="556560"/>
          </a:xfrm>
        </p:grpSpPr>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FFEDC378-040C-C5CC-07E8-6B5C2F367D5D}"/>
                    </a:ext>
                  </a:extLst>
                </p14:cNvPr>
                <p14:cNvContentPartPr/>
                <p14:nvPr/>
              </p14:nvContentPartPr>
              <p14:xfrm>
                <a:off x="5694191" y="789045"/>
                <a:ext cx="145800" cy="115200"/>
              </p14:xfrm>
            </p:contentPart>
          </mc:Choice>
          <mc:Fallback xmlns="">
            <p:pic>
              <p:nvPicPr>
                <p:cNvPr id="16" name="墨迹 15">
                  <a:extLst>
                    <a:ext uri="{FF2B5EF4-FFF2-40B4-BE49-F238E27FC236}">
                      <a16:creationId xmlns:a16="http://schemas.microsoft.com/office/drawing/2014/main" id="{FFEDC378-040C-C5CC-07E8-6B5C2F367D5D}"/>
                    </a:ext>
                  </a:extLst>
                </p:cNvPr>
                <p:cNvPicPr/>
                <p:nvPr/>
              </p:nvPicPr>
              <p:blipFill>
                <a:blip r:embed="rId23"/>
                <a:stretch>
                  <a:fillRect/>
                </a:stretch>
              </p:blipFill>
              <p:spPr>
                <a:xfrm>
                  <a:off x="5685551" y="780405"/>
                  <a:ext cx="1634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墨迹 16">
                  <a:extLst>
                    <a:ext uri="{FF2B5EF4-FFF2-40B4-BE49-F238E27FC236}">
                      <a16:creationId xmlns:a16="http://schemas.microsoft.com/office/drawing/2014/main" id="{4C59CEE2-9053-F469-4B48-4099C2F3DC66}"/>
                    </a:ext>
                  </a:extLst>
                </p14:cNvPr>
                <p14:cNvContentPartPr/>
                <p14:nvPr/>
              </p14:nvContentPartPr>
              <p14:xfrm>
                <a:off x="5742071" y="747645"/>
                <a:ext cx="79200" cy="379080"/>
              </p14:xfrm>
            </p:contentPart>
          </mc:Choice>
          <mc:Fallback xmlns="">
            <p:pic>
              <p:nvPicPr>
                <p:cNvPr id="17" name="墨迹 16">
                  <a:extLst>
                    <a:ext uri="{FF2B5EF4-FFF2-40B4-BE49-F238E27FC236}">
                      <a16:creationId xmlns:a16="http://schemas.microsoft.com/office/drawing/2014/main" id="{4C59CEE2-9053-F469-4B48-4099C2F3DC66}"/>
                    </a:ext>
                  </a:extLst>
                </p:cNvPr>
                <p:cNvPicPr/>
                <p:nvPr/>
              </p:nvPicPr>
              <p:blipFill>
                <a:blip r:embed="rId25"/>
                <a:stretch>
                  <a:fillRect/>
                </a:stretch>
              </p:blipFill>
              <p:spPr>
                <a:xfrm>
                  <a:off x="5733431" y="739005"/>
                  <a:ext cx="9684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墨迹 17">
                  <a:extLst>
                    <a:ext uri="{FF2B5EF4-FFF2-40B4-BE49-F238E27FC236}">
                      <a16:creationId xmlns:a16="http://schemas.microsoft.com/office/drawing/2014/main" id="{D5E2ACC1-5516-D15A-A662-6CA55743DA73}"/>
                    </a:ext>
                  </a:extLst>
                </p14:cNvPr>
                <p14:cNvContentPartPr/>
                <p14:nvPr/>
              </p14:nvContentPartPr>
              <p14:xfrm>
                <a:off x="5855831" y="674205"/>
                <a:ext cx="38880" cy="374760"/>
              </p14:xfrm>
            </p:contentPart>
          </mc:Choice>
          <mc:Fallback xmlns="">
            <p:pic>
              <p:nvPicPr>
                <p:cNvPr id="18" name="墨迹 17">
                  <a:extLst>
                    <a:ext uri="{FF2B5EF4-FFF2-40B4-BE49-F238E27FC236}">
                      <a16:creationId xmlns:a16="http://schemas.microsoft.com/office/drawing/2014/main" id="{D5E2ACC1-5516-D15A-A662-6CA55743DA73}"/>
                    </a:ext>
                  </a:extLst>
                </p:cNvPr>
                <p:cNvPicPr/>
                <p:nvPr/>
              </p:nvPicPr>
              <p:blipFill>
                <a:blip r:embed="rId27"/>
                <a:stretch>
                  <a:fillRect/>
                </a:stretch>
              </p:blipFill>
              <p:spPr>
                <a:xfrm>
                  <a:off x="5846831" y="665565"/>
                  <a:ext cx="565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墨迹 18">
                  <a:extLst>
                    <a:ext uri="{FF2B5EF4-FFF2-40B4-BE49-F238E27FC236}">
                      <a16:creationId xmlns:a16="http://schemas.microsoft.com/office/drawing/2014/main" id="{3D70652F-7B5B-ECF8-27F0-5D5843D9528E}"/>
                    </a:ext>
                  </a:extLst>
                </p14:cNvPr>
                <p14:cNvContentPartPr/>
                <p14:nvPr/>
              </p14:nvContentPartPr>
              <p14:xfrm>
                <a:off x="5883911" y="661605"/>
                <a:ext cx="95040" cy="326520"/>
              </p14:xfrm>
            </p:contentPart>
          </mc:Choice>
          <mc:Fallback xmlns="">
            <p:pic>
              <p:nvPicPr>
                <p:cNvPr id="19" name="墨迹 18">
                  <a:extLst>
                    <a:ext uri="{FF2B5EF4-FFF2-40B4-BE49-F238E27FC236}">
                      <a16:creationId xmlns:a16="http://schemas.microsoft.com/office/drawing/2014/main" id="{3D70652F-7B5B-ECF8-27F0-5D5843D9528E}"/>
                    </a:ext>
                  </a:extLst>
                </p:cNvPr>
                <p:cNvPicPr/>
                <p:nvPr/>
              </p:nvPicPr>
              <p:blipFill>
                <a:blip r:embed="rId29"/>
                <a:stretch>
                  <a:fillRect/>
                </a:stretch>
              </p:blipFill>
              <p:spPr>
                <a:xfrm>
                  <a:off x="5874911" y="652965"/>
                  <a:ext cx="1126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墨迹 19">
                  <a:extLst>
                    <a:ext uri="{FF2B5EF4-FFF2-40B4-BE49-F238E27FC236}">
                      <a16:creationId xmlns:a16="http://schemas.microsoft.com/office/drawing/2014/main" id="{2B737DFC-4580-2131-F2B7-20946421C640}"/>
                    </a:ext>
                  </a:extLst>
                </p14:cNvPr>
                <p14:cNvContentPartPr/>
                <p14:nvPr/>
              </p14:nvContentPartPr>
              <p14:xfrm>
                <a:off x="5852951" y="901365"/>
                <a:ext cx="205560" cy="162360"/>
              </p14:xfrm>
            </p:contentPart>
          </mc:Choice>
          <mc:Fallback xmlns="">
            <p:pic>
              <p:nvPicPr>
                <p:cNvPr id="20" name="墨迹 19">
                  <a:extLst>
                    <a:ext uri="{FF2B5EF4-FFF2-40B4-BE49-F238E27FC236}">
                      <a16:creationId xmlns:a16="http://schemas.microsoft.com/office/drawing/2014/main" id="{2B737DFC-4580-2131-F2B7-20946421C640}"/>
                    </a:ext>
                  </a:extLst>
                </p:cNvPr>
                <p:cNvPicPr/>
                <p:nvPr/>
              </p:nvPicPr>
              <p:blipFill>
                <a:blip r:embed="rId31"/>
                <a:stretch>
                  <a:fillRect/>
                </a:stretch>
              </p:blipFill>
              <p:spPr>
                <a:xfrm>
                  <a:off x="5843951" y="892365"/>
                  <a:ext cx="2232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墨迹 20">
                  <a:extLst>
                    <a:ext uri="{FF2B5EF4-FFF2-40B4-BE49-F238E27FC236}">
                      <a16:creationId xmlns:a16="http://schemas.microsoft.com/office/drawing/2014/main" id="{F6B1A148-73A1-5D71-A7F2-AE7894764411}"/>
                    </a:ext>
                  </a:extLst>
                </p14:cNvPr>
                <p14:cNvContentPartPr/>
                <p14:nvPr/>
              </p14:nvContentPartPr>
              <p14:xfrm>
                <a:off x="6092711" y="642525"/>
                <a:ext cx="168840" cy="348480"/>
              </p14:xfrm>
            </p:contentPart>
          </mc:Choice>
          <mc:Fallback xmlns="">
            <p:pic>
              <p:nvPicPr>
                <p:cNvPr id="21" name="墨迹 20">
                  <a:extLst>
                    <a:ext uri="{FF2B5EF4-FFF2-40B4-BE49-F238E27FC236}">
                      <a16:creationId xmlns:a16="http://schemas.microsoft.com/office/drawing/2014/main" id="{F6B1A148-73A1-5D71-A7F2-AE7894764411}"/>
                    </a:ext>
                  </a:extLst>
                </p:cNvPr>
                <p:cNvPicPr/>
                <p:nvPr/>
              </p:nvPicPr>
              <p:blipFill>
                <a:blip r:embed="rId33"/>
                <a:stretch>
                  <a:fillRect/>
                </a:stretch>
              </p:blipFill>
              <p:spPr>
                <a:xfrm>
                  <a:off x="6084071" y="633885"/>
                  <a:ext cx="1864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墨迹 21">
                  <a:extLst>
                    <a:ext uri="{FF2B5EF4-FFF2-40B4-BE49-F238E27FC236}">
                      <a16:creationId xmlns:a16="http://schemas.microsoft.com/office/drawing/2014/main" id="{F9B7294A-2FB4-7E7D-8118-30176D6631D4}"/>
                    </a:ext>
                  </a:extLst>
                </p14:cNvPr>
                <p14:cNvContentPartPr/>
                <p14:nvPr/>
              </p14:nvContentPartPr>
              <p14:xfrm>
                <a:off x="6133031" y="719205"/>
                <a:ext cx="15840" cy="157320"/>
              </p14:xfrm>
            </p:contentPart>
          </mc:Choice>
          <mc:Fallback xmlns="">
            <p:pic>
              <p:nvPicPr>
                <p:cNvPr id="22" name="墨迹 21">
                  <a:extLst>
                    <a:ext uri="{FF2B5EF4-FFF2-40B4-BE49-F238E27FC236}">
                      <a16:creationId xmlns:a16="http://schemas.microsoft.com/office/drawing/2014/main" id="{F9B7294A-2FB4-7E7D-8118-30176D6631D4}"/>
                    </a:ext>
                  </a:extLst>
                </p:cNvPr>
                <p:cNvPicPr/>
                <p:nvPr/>
              </p:nvPicPr>
              <p:blipFill>
                <a:blip r:embed="rId35"/>
                <a:stretch>
                  <a:fillRect/>
                </a:stretch>
              </p:blipFill>
              <p:spPr>
                <a:xfrm>
                  <a:off x="6124391" y="710205"/>
                  <a:ext cx="33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墨迹 22">
                  <a:extLst>
                    <a:ext uri="{FF2B5EF4-FFF2-40B4-BE49-F238E27FC236}">
                      <a16:creationId xmlns:a16="http://schemas.microsoft.com/office/drawing/2014/main" id="{A28EA73F-68FF-8A72-FA14-1A80229D700A}"/>
                    </a:ext>
                  </a:extLst>
                </p14:cNvPr>
                <p14:cNvContentPartPr/>
                <p14:nvPr/>
              </p14:nvContentPartPr>
              <p14:xfrm>
                <a:off x="6226991" y="623445"/>
                <a:ext cx="252720" cy="556560"/>
              </p14:xfrm>
            </p:contentPart>
          </mc:Choice>
          <mc:Fallback xmlns="">
            <p:pic>
              <p:nvPicPr>
                <p:cNvPr id="23" name="墨迹 22">
                  <a:extLst>
                    <a:ext uri="{FF2B5EF4-FFF2-40B4-BE49-F238E27FC236}">
                      <a16:creationId xmlns:a16="http://schemas.microsoft.com/office/drawing/2014/main" id="{A28EA73F-68FF-8A72-FA14-1A80229D700A}"/>
                    </a:ext>
                  </a:extLst>
                </p:cNvPr>
                <p:cNvPicPr/>
                <p:nvPr/>
              </p:nvPicPr>
              <p:blipFill>
                <a:blip r:embed="rId37"/>
                <a:stretch>
                  <a:fillRect/>
                </a:stretch>
              </p:blipFill>
              <p:spPr>
                <a:xfrm>
                  <a:off x="6217991" y="614445"/>
                  <a:ext cx="270360" cy="574200"/>
                </a:xfrm>
                <a:prstGeom prst="rect">
                  <a:avLst/>
                </a:prstGeom>
              </p:spPr>
            </p:pic>
          </mc:Fallback>
        </mc:AlternateContent>
      </p:grpSp>
      <p:grpSp>
        <p:nvGrpSpPr>
          <p:cNvPr id="35" name="组合 34">
            <a:extLst>
              <a:ext uri="{FF2B5EF4-FFF2-40B4-BE49-F238E27FC236}">
                <a16:creationId xmlns:a16="http://schemas.microsoft.com/office/drawing/2014/main" id="{07EBE31C-0A76-1CF2-C776-54370D958B88}"/>
              </a:ext>
            </a:extLst>
          </p:cNvPr>
          <p:cNvGrpSpPr/>
          <p:nvPr/>
        </p:nvGrpSpPr>
        <p:grpSpPr>
          <a:xfrm>
            <a:off x="3494591" y="141045"/>
            <a:ext cx="1823400" cy="559440"/>
            <a:chOff x="3494591" y="141045"/>
            <a:chExt cx="1823400" cy="559440"/>
          </a:xfrm>
        </p:grpSpPr>
        <mc:AlternateContent xmlns:mc="http://schemas.openxmlformats.org/markup-compatibility/2006" xmlns:p14="http://schemas.microsoft.com/office/powerpoint/2010/main">
          <mc:Choice Requires="p14">
            <p:contentPart p14:bwMode="auto" r:id="rId38">
              <p14:nvContentPartPr>
                <p14:cNvPr id="25" name="墨迹 24">
                  <a:extLst>
                    <a:ext uri="{FF2B5EF4-FFF2-40B4-BE49-F238E27FC236}">
                      <a16:creationId xmlns:a16="http://schemas.microsoft.com/office/drawing/2014/main" id="{2AB26219-EF8C-CB8B-EE60-4E6DE7F25B6B}"/>
                    </a:ext>
                  </a:extLst>
                </p14:cNvPr>
                <p14:cNvContentPartPr/>
                <p14:nvPr/>
              </p14:nvContentPartPr>
              <p14:xfrm>
                <a:off x="3494591" y="261645"/>
                <a:ext cx="232560" cy="438840"/>
              </p14:xfrm>
            </p:contentPart>
          </mc:Choice>
          <mc:Fallback xmlns="">
            <p:pic>
              <p:nvPicPr>
                <p:cNvPr id="25" name="墨迹 24">
                  <a:extLst>
                    <a:ext uri="{FF2B5EF4-FFF2-40B4-BE49-F238E27FC236}">
                      <a16:creationId xmlns:a16="http://schemas.microsoft.com/office/drawing/2014/main" id="{2AB26219-EF8C-CB8B-EE60-4E6DE7F25B6B}"/>
                    </a:ext>
                  </a:extLst>
                </p:cNvPr>
                <p:cNvPicPr/>
                <p:nvPr/>
              </p:nvPicPr>
              <p:blipFill>
                <a:blip r:embed="rId39"/>
                <a:stretch>
                  <a:fillRect/>
                </a:stretch>
              </p:blipFill>
              <p:spPr>
                <a:xfrm>
                  <a:off x="3485591" y="252645"/>
                  <a:ext cx="25020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墨迹 25">
                  <a:extLst>
                    <a:ext uri="{FF2B5EF4-FFF2-40B4-BE49-F238E27FC236}">
                      <a16:creationId xmlns:a16="http://schemas.microsoft.com/office/drawing/2014/main" id="{1AAEC9FA-501C-8612-BB0A-5383F70B23CE}"/>
                    </a:ext>
                  </a:extLst>
                </p14:cNvPr>
                <p14:cNvContentPartPr/>
                <p14:nvPr/>
              </p14:nvContentPartPr>
              <p14:xfrm>
                <a:off x="3816791" y="425085"/>
                <a:ext cx="25200" cy="188280"/>
              </p14:xfrm>
            </p:contentPart>
          </mc:Choice>
          <mc:Fallback xmlns="">
            <p:pic>
              <p:nvPicPr>
                <p:cNvPr id="26" name="墨迹 25">
                  <a:extLst>
                    <a:ext uri="{FF2B5EF4-FFF2-40B4-BE49-F238E27FC236}">
                      <a16:creationId xmlns:a16="http://schemas.microsoft.com/office/drawing/2014/main" id="{1AAEC9FA-501C-8612-BB0A-5383F70B23CE}"/>
                    </a:ext>
                  </a:extLst>
                </p:cNvPr>
                <p:cNvPicPr/>
                <p:nvPr/>
              </p:nvPicPr>
              <p:blipFill>
                <a:blip r:embed="rId41"/>
                <a:stretch>
                  <a:fillRect/>
                </a:stretch>
              </p:blipFill>
              <p:spPr>
                <a:xfrm>
                  <a:off x="3807791" y="416445"/>
                  <a:ext cx="428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墨迹 26">
                  <a:extLst>
                    <a:ext uri="{FF2B5EF4-FFF2-40B4-BE49-F238E27FC236}">
                      <a16:creationId xmlns:a16="http://schemas.microsoft.com/office/drawing/2014/main" id="{D73EFE4E-EFC0-D212-5D62-81FEE2BB37D1}"/>
                    </a:ext>
                  </a:extLst>
                </p14:cNvPr>
                <p14:cNvContentPartPr/>
                <p14:nvPr/>
              </p14:nvContentPartPr>
              <p14:xfrm>
                <a:off x="3899951" y="392685"/>
                <a:ext cx="145440" cy="153720"/>
              </p14:xfrm>
            </p:contentPart>
          </mc:Choice>
          <mc:Fallback xmlns="">
            <p:pic>
              <p:nvPicPr>
                <p:cNvPr id="27" name="墨迹 26">
                  <a:extLst>
                    <a:ext uri="{FF2B5EF4-FFF2-40B4-BE49-F238E27FC236}">
                      <a16:creationId xmlns:a16="http://schemas.microsoft.com/office/drawing/2014/main" id="{D73EFE4E-EFC0-D212-5D62-81FEE2BB37D1}"/>
                    </a:ext>
                  </a:extLst>
                </p:cNvPr>
                <p:cNvPicPr/>
                <p:nvPr/>
              </p:nvPicPr>
              <p:blipFill>
                <a:blip r:embed="rId43"/>
                <a:stretch>
                  <a:fillRect/>
                </a:stretch>
              </p:blipFill>
              <p:spPr>
                <a:xfrm>
                  <a:off x="3890951" y="384045"/>
                  <a:ext cx="163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墨迹 27">
                  <a:extLst>
                    <a:ext uri="{FF2B5EF4-FFF2-40B4-BE49-F238E27FC236}">
                      <a16:creationId xmlns:a16="http://schemas.microsoft.com/office/drawing/2014/main" id="{4632D39B-C341-A583-004C-F19CEF012092}"/>
                    </a:ext>
                  </a:extLst>
                </p14:cNvPr>
                <p14:cNvContentPartPr/>
                <p14:nvPr/>
              </p14:nvContentPartPr>
              <p14:xfrm>
                <a:off x="3781871" y="261645"/>
                <a:ext cx="25200" cy="108720"/>
              </p14:xfrm>
            </p:contentPart>
          </mc:Choice>
          <mc:Fallback xmlns="">
            <p:pic>
              <p:nvPicPr>
                <p:cNvPr id="28" name="墨迹 27">
                  <a:extLst>
                    <a:ext uri="{FF2B5EF4-FFF2-40B4-BE49-F238E27FC236}">
                      <a16:creationId xmlns:a16="http://schemas.microsoft.com/office/drawing/2014/main" id="{4632D39B-C341-A583-004C-F19CEF012092}"/>
                    </a:ext>
                  </a:extLst>
                </p:cNvPr>
                <p:cNvPicPr/>
                <p:nvPr/>
              </p:nvPicPr>
              <p:blipFill>
                <a:blip r:embed="rId45"/>
                <a:stretch>
                  <a:fillRect/>
                </a:stretch>
              </p:blipFill>
              <p:spPr>
                <a:xfrm>
                  <a:off x="3772871" y="252645"/>
                  <a:ext cx="42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墨迹 28">
                  <a:extLst>
                    <a:ext uri="{FF2B5EF4-FFF2-40B4-BE49-F238E27FC236}">
                      <a16:creationId xmlns:a16="http://schemas.microsoft.com/office/drawing/2014/main" id="{AAB0104C-BECE-BE63-F1B3-1A2351B43A42}"/>
                    </a:ext>
                  </a:extLst>
                </p14:cNvPr>
                <p14:cNvContentPartPr/>
                <p14:nvPr/>
              </p14:nvContentPartPr>
              <p14:xfrm>
                <a:off x="4178231" y="177765"/>
                <a:ext cx="85680" cy="473760"/>
              </p14:xfrm>
            </p:contentPart>
          </mc:Choice>
          <mc:Fallback xmlns="">
            <p:pic>
              <p:nvPicPr>
                <p:cNvPr id="29" name="墨迹 28">
                  <a:extLst>
                    <a:ext uri="{FF2B5EF4-FFF2-40B4-BE49-F238E27FC236}">
                      <a16:creationId xmlns:a16="http://schemas.microsoft.com/office/drawing/2014/main" id="{AAB0104C-BECE-BE63-F1B3-1A2351B43A42}"/>
                    </a:ext>
                  </a:extLst>
                </p:cNvPr>
                <p:cNvPicPr/>
                <p:nvPr/>
              </p:nvPicPr>
              <p:blipFill>
                <a:blip r:embed="rId47"/>
                <a:stretch>
                  <a:fillRect/>
                </a:stretch>
              </p:blipFill>
              <p:spPr>
                <a:xfrm>
                  <a:off x="4169231" y="169125"/>
                  <a:ext cx="1033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墨迹 29">
                  <a:extLst>
                    <a:ext uri="{FF2B5EF4-FFF2-40B4-BE49-F238E27FC236}">
                      <a16:creationId xmlns:a16="http://schemas.microsoft.com/office/drawing/2014/main" id="{A5CAFC88-CBA2-2BF6-4841-F97F48C32008}"/>
                    </a:ext>
                  </a:extLst>
                </p14:cNvPr>
                <p14:cNvContentPartPr/>
                <p14:nvPr/>
              </p14:nvContentPartPr>
              <p14:xfrm>
                <a:off x="4046111" y="366045"/>
                <a:ext cx="201240" cy="81720"/>
              </p14:xfrm>
            </p:contentPart>
          </mc:Choice>
          <mc:Fallback xmlns="">
            <p:pic>
              <p:nvPicPr>
                <p:cNvPr id="30" name="墨迹 29">
                  <a:extLst>
                    <a:ext uri="{FF2B5EF4-FFF2-40B4-BE49-F238E27FC236}">
                      <a16:creationId xmlns:a16="http://schemas.microsoft.com/office/drawing/2014/main" id="{A5CAFC88-CBA2-2BF6-4841-F97F48C32008}"/>
                    </a:ext>
                  </a:extLst>
                </p:cNvPr>
                <p:cNvPicPr/>
                <p:nvPr/>
              </p:nvPicPr>
              <p:blipFill>
                <a:blip r:embed="rId49"/>
                <a:stretch>
                  <a:fillRect/>
                </a:stretch>
              </p:blipFill>
              <p:spPr>
                <a:xfrm>
                  <a:off x="4037111" y="357045"/>
                  <a:ext cx="2188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墨迹 30">
                  <a:extLst>
                    <a:ext uri="{FF2B5EF4-FFF2-40B4-BE49-F238E27FC236}">
                      <a16:creationId xmlns:a16="http://schemas.microsoft.com/office/drawing/2014/main" id="{5C08520F-303E-0B91-7289-2028D9AFD064}"/>
                    </a:ext>
                  </a:extLst>
                </p14:cNvPr>
                <p14:cNvContentPartPr/>
                <p14:nvPr/>
              </p14:nvContentPartPr>
              <p14:xfrm>
                <a:off x="4303871" y="337965"/>
                <a:ext cx="208800" cy="188280"/>
              </p14:xfrm>
            </p:contentPart>
          </mc:Choice>
          <mc:Fallback xmlns="">
            <p:pic>
              <p:nvPicPr>
                <p:cNvPr id="31" name="墨迹 30">
                  <a:extLst>
                    <a:ext uri="{FF2B5EF4-FFF2-40B4-BE49-F238E27FC236}">
                      <a16:creationId xmlns:a16="http://schemas.microsoft.com/office/drawing/2014/main" id="{5C08520F-303E-0B91-7289-2028D9AFD064}"/>
                    </a:ext>
                  </a:extLst>
                </p:cNvPr>
                <p:cNvPicPr/>
                <p:nvPr/>
              </p:nvPicPr>
              <p:blipFill>
                <a:blip r:embed="rId51"/>
                <a:stretch>
                  <a:fillRect/>
                </a:stretch>
              </p:blipFill>
              <p:spPr>
                <a:xfrm>
                  <a:off x="4294871" y="328965"/>
                  <a:ext cx="226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墨迹 31">
                  <a:extLst>
                    <a:ext uri="{FF2B5EF4-FFF2-40B4-BE49-F238E27FC236}">
                      <a16:creationId xmlns:a16="http://schemas.microsoft.com/office/drawing/2014/main" id="{047ADDCB-743D-556F-DFDF-430DA229C3AE}"/>
                    </a:ext>
                  </a:extLst>
                </p14:cNvPr>
                <p14:cNvContentPartPr/>
                <p14:nvPr/>
              </p14:nvContentPartPr>
              <p14:xfrm>
                <a:off x="4534271" y="339765"/>
                <a:ext cx="101520" cy="179640"/>
              </p14:xfrm>
            </p:contentPart>
          </mc:Choice>
          <mc:Fallback xmlns="">
            <p:pic>
              <p:nvPicPr>
                <p:cNvPr id="32" name="墨迹 31">
                  <a:extLst>
                    <a:ext uri="{FF2B5EF4-FFF2-40B4-BE49-F238E27FC236}">
                      <a16:creationId xmlns:a16="http://schemas.microsoft.com/office/drawing/2014/main" id="{047ADDCB-743D-556F-DFDF-430DA229C3AE}"/>
                    </a:ext>
                  </a:extLst>
                </p:cNvPr>
                <p:cNvPicPr/>
                <p:nvPr/>
              </p:nvPicPr>
              <p:blipFill>
                <a:blip r:embed="rId53"/>
                <a:stretch>
                  <a:fillRect/>
                </a:stretch>
              </p:blipFill>
              <p:spPr>
                <a:xfrm>
                  <a:off x="4525631" y="331125"/>
                  <a:ext cx="119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墨迹 32">
                  <a:extLst>
                    <a:ext uri="{FF2B5EF4-FFF2-40B4-BE49-F238E27FC236}">
                      <a16:creationId xmlns:a16="http://schemas.microsoft.com/office/drawing/2014/main" id="{249BF1A7-7D48-E99E-B888-8319E8398929}"/>
                    </a:ext>
                  </a:extLst>
                </p14:cNvPr>
                <p14:cNvContentPartPr/>
                <p14:nvPr/>
              </p14:nvContentPartPr>
              <p14:xfrm>
                <a:off x="4686551" y="340125"/>
                <a:ext cx="118440" cy="176400"/>
              </p14:xfrm>
            </p:contentPart>
          </mc:Choice>
          <mc:Fallback xmlns="">
            <p:pic>
              <p:nvPicPr>
                <p:cNvPr id="33" name="墨迹 32">
                  <a:extLst>
                    <a:ext uri="{FF2B5EF4-FFF2-40B4-BE49-F238E27FC236}">
                      <a16:creationId xmlns:a16="http://schemas.microsoft.com/office/drawing/2014/main" id="{249BF1A7-7D48-E99E-B888-8319E8398929}"/>
                    </a:ext>
                  </a:extLst>
                </p:cNvPr>
                <p:cNvPicPr/>
                <p:nvPr/>
              </p:nvPicPr>
              <p:blipFill>
                <a:blip r:embed="rId55"/>
                <a:stretch>
                  <a:fillRect/>
                </a:stretch>
              </p:blipFill>
              <p:spPr>
                <a:xfrm>
                  <a:off x="4677911" y="331485"/>
                  <a:ext cx="136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墨迹 33">
                  <a:extLst>
                    <a:ext uri="{FF2B5EF4-FFF2-40B4-BE49-F238E27FC236}">
                      <a16:creationId xmlns:a16="http://schemas.microsoft.com/office/drawing/2014/main" id="{5140CBD0-D182-C7AA-5703-DD9DE967B25F}"/>
                    </a:ext>
                  </a:extLst>
                </p14:cNvPr>
                <p14:cNvContentPartPr/>
                <p14:nvPr/>
              </p14:nvContentPartPr>
              <p14:xfrm>
                <a:off x="4811111" y="141045"/>
                <a:ext cx="506880" cy="525240"/>
              </p14:xfrm>
            </p:contentPart>
          </mc:Choice>
          <mc:Fallback xmlns="">
            <p:pic>
              <p:nvPicPr>
                <p:cNvPr id="34" name="墨迹 33">
                  <a:extLst>
                    <a:ext uri="{FF2B5EF4-FFF2-40B4-BE49-F238E27FC236}">
                      <a16:creationId xmlns:a16="http://schemas.microsoft.com/office/drawing/2014/main" id="{5140CBD0-D182-C7AA-5703-DD9DE967B25F}"/>
                    </a:ext>
                  </a:extLst>
                </p:cNvPr>
                <p:cNvPicPr/>
                <p:nvPr/>
              </p:nvPicPr>
              <p:blipFill>
                <a:blip r:embed="rId57"/>
                <a:stretch>
                  <a:fillRect/>
                </a:stretch>
              </p:blipFill>
              <p:spPr>
                <a:xfrm>
                  <a:off x="4802471" y="132045"/>
                  <a:ext cx="524520" cy="54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6" name="墨迹 35">
                <a:extLst>
                  <a:ext uri="{FF2B5EF4-FFF2-40B4-BE49-F238E27FC236}">
                    <a16:creationId xmlns:a16="http://schemas.microsoft.com/office/drawing/2014/main" id="{201EDEB1-2BF8-5913-C191-EB1FE4CDDF18}"/>
                  </a:ext>
                </a:extLst>
              </p14:cNvPr>
              <p14:cNvContentPartPr/>
              <p14:nvPr/>
            </p14:nvContentPartPr>
            <p14:xfrm>
              <a:off x="5661791" y="1686165"/>
              <a:ext cx="645840" cy="201600"/>
            </p14:xfrm>
          </p:contentPart>
        </mc:Choice>
        <mc:Fallback xmlns="">
          <p:pic>
            <p:nvPicPr>
              <p:cNvPr id="36" name="墨迹 35">
                <a:extLst>
                  <a:ext uri="{FF2B5EF4-FFF2-40B4-BE49-F238E27FC236}">
                    <a16:creationId xmlns:a16="http://schemas.microsoft.com/office/drawing/2014/main" id="{201EDEB1-2BF8-5913-C191-EB1FE4CDDF18}"/>
                  </a:ext>
                </a:extLst>
              </p:cNvPr>
              <p:cNvPicPr/>
              <p:nvPr/>
            </p:nvPicPr>
            <p:blipFill>
              <a:blip r:embed="rId59"/>
              <a:stretch>
                <a:fillRect/>
              </a:stretch>
            </p:blipFill>
            <p:spPr>
              <a:xfrm>
                <a:off x="5653151" y="1677165"/>
                <a:ext cx="6634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墨迹 36">
                <a:extLst>
                  <a:ext uri="{FF2B5EF4-FFF2-40B4-BE49-F238E27FC236}">
                    <a16:creationId xmlns:a16="http://schemas.microsoft.com/office/drawing/2014/main" id="{12FF7C47-709E-DFE9-1F7D-9D14D73ECEC5}"/>
                  </a:ext>
                </a:extLst>
              </p14:cNvPr>
              <p14:cNvContentPartPr/>
              <p14:nvPr/>
            </p14:nvContentPartPr>
            <p14:xfrm>
              <a:off x="6368111" y="1591845"/>
              <a:ext cx="72360" cy="122760"/>
            </p14:xfrm>
          </p:contentPart>
        </mc:Choice>
        <mc:Fallback xmlns="">
          <p:pic>
            <p:nvPicPr>
              <p:cNvPr id="37" name="墨迹 36">
                <a:extLst>
                  <a:ext uri="{FF2B5EF4-FFF2-40B4-BE49-F238E27FC236}">
                    <a16:creationId xmlns:a16="http://schemas.microsoft.com/office/drawing/2014/main" id="{12FF7C47-709E-DFE9-1F7D-9D14D73ECEC5}"/>
                  </a:ext>
                </a:extLst>
              </p:cNvPr>
              <p:cNvPicPr/>
              <p:nvPr/>
            </p:nvPicPr>
            <p:blipFill>
              <a:blip r:embed="rId61"/>
              <a:stretch>
                <a:fillRect/>
              </a:stretch>
            </p:blipFill>
            <p:spPr>
              <a:xfrm>
                <a:off x="6359471" y="1582845"/>
                <a:ext cx="900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墨迹 37">
                <a:extLst>
                  <a:ext uri="{FF2B5EF4-FFF2-40B4-BE49-F238E27FC236}">
                    <a16:creationId xmlns:a16="http://schemas.microsoft.com/office/drawing/2014/main" id="{68A2A206-ED01-454B-112E-3CEE53C620AF}"/>
                  </a:ext>
                </a:extLst>
              </p14:cNvPr>
              <p14:cNvContentPartPr/>
              <p14:nvPr/>
            </p14:nvContentPartPr>
            <p14:xfrm>
              <a:off x="6299351" y="1603005"/>
              <a:ext cx="314640" cy="190440"/>
            </p14:xfrm>
          </p:contentPart>
        </mc:Choice>
        <mc:Fallback xmlns="">
          <p:pic>
            <p:nvPicPr>
              <p:cNvPr id="38" name="墨迹 37">
                <a:extLst>
                  <a:ext uri="{FF2B5EF4-FFF2-40B4-BE49-F238E27FC236}">
                    <a16:creationId xmlns:a16="http://schemas.microsoft.com/office/drawing/2014/main" id="{68A2A206-ED01-454B-112E-3CEE53C620AF}"/>
                  </a:ext>
                </a:extLst>
              </p:cNvPr>
              <p:cNvPicPr/>
              <p:nvPr/>
            </p:nvPicPr>
            <p:blipFill>
              <a:blip r:embed="rId63"/>
              <a:stretch>
                <a:fillRect/>
              </a:stretch>
            </p:blipFill>
            <p:spPr>
              <a:xfrm>
                <a:off x="6290711" y="1594005"/>
                <a:ext cx="332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墨迹 38">
                <a:extLst>
                  <a:ext uri="{FF2B5EF4-FFF2-40B4-BE49-F238E27FC236}">
                    <a16:creationId xmlns:a16="http://schemas.microsoft.com/office/drawing/2014/main" id="{9481AB7E-84C7-B466-7726-E61199F7CA42}"/>
                  </a:ext>
                </a:extLst>
              </p14:cNvPr>
              <p14:cNvContentPartPr/>
              <p14:nvPr/>
            </p14:nvContentPartPr>
            <p14:xfrm>
              <a:off x="6657551" y="1443165"/>
              <a:ext cx="138600" cy="265320"/>
            </p14:xfrm>
          </p:contentPart>
        </mc:Choice>
        <mc:Fallback xmlns="">
          <p:pic>
            <p:nvPicPr>
              <p:cNvPr id="39" name="墨迹 38">
                <a:extLst>
                  <a:ext uri="{FF2B5EF4-FFF2-40B4-BE49-F238E27FC236}">
                    <a16:creationId xmlns:a16="http://schemas.microsoft.com/office/drawing/2014/main" id="{9481AB7E-84C7-B466-7726-E61199F7CA42}"/>
                  </a:ext>
                </a:extLst>
              </p:cNvPr>
              <p:cNvPicPr/>
              <p:nvPr/>
            </p:nvPicPr>
            <p:blipFill>
              <a:blip r:embed="rId65"/>
              <a:stretch>
                <a:fillRect/>
              </a:stretch>
            </p:blipFill>
            <p:spPr>
              <a:xfrm>
                <a:off x="6648911" y="1434165"/>
                <a:ext cx="1562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墨迹 39">
                <a:extLst>
                  <a:ext uri="{FF2B5EF4-FFF2-40B4-BE49-F238E27FC236}">
                    <a16:creationId xmlns:a16="http://schemas.microsoft.com/office/drawing/2014/main" id="{462751DE-C76D-0AFE-A05D-43A5D9A80A09}"/>
                  </a:ext>
                </a:extLst>
              </p14:cNvPr>
              <p14:cNvContentPartPr/>
              <p14:nvPr/>
            </p14:nvContentPartPr>
            <p14:xfrm>
              <a:off x="6691751" y="1568085"/>
              <a:ext cx="150120" cy="162000"/>
            </p14:xfrm>
          </p:contentPart>
        </mc:Choice>
        <mc:Fallback xmlns="">
          <p:pic>
            <p:nvPicPr>
              <p:cNvPr id="40" name="墨迹 39">
                <a:extLst>
                  <a:ext uri="{FF2B5EF4-FFF2-40B4-BE49-F238E27FC236}">
                    <a16:creationId xmlns:a16="http://schemas.microsoft.com/office/drawing/2014/main" id="{462751DE-C76D-0AFE-A05D-43A5D9A80A09}"/>
                  </a:ext>
                </a:extLst>
              </p:cNvPr>
              <p:cNvPicPr/>
              <p:nvPr/>
            </p:nvPicPr>
            <p:blipFill>
              <a:blip r:embed="rId67"/>
              <a:stretch>
                <a:fillRect/>
              </a:stretch>
            </p:blipFill>
            <p:spPr>
              <a:xfrm>
                <a:off x="6682751" y="1559085"/>
                <a:ext cx="167760" cy="1796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Practical Issue</a:t>
            </a:r>
          </a:p>
        </p:txBody>
      </p:sp>
      <p:sp>
        <p:nvSpPr>
          <p:cNvPr id="5" name="TextBox 4"/>
          <p:cNvSpPr txBox="1"/>
          <p:nvPr/>
        </p:nvSpPr>
        <p:spPr>
          <a:xfrm>
            <a:off x="467544" y="1196752"/>
            <a:ext cx="8656088" cy="461665"/>
          </a:xfrm>
          <a:prstGeom prst="rect">
            <a:avLst/>
          </a:prstGeom>
          <a:noFill/>
        </p:spPr>
        <p:txBody>
          <a:bodyPr wrap="none" rtlCol="0">
            <a:spAutoFit/>
          </a:bodyPr>
          <a:lstStyle/>
          <a:p>
            <a:r>
              <a:rPr lang="en-CA" sz="2400" dirty="0">
                <a:solidFill>
                  <a:srgbClr val="FF0000"/>
                </a:solidFill>
              </a:rPr>
              <a:t>Problem:   </a:t>
            </a:r>
            <a:r>
              <a:rPr lang="en-CA" sz="2400" dirty="0"/>
              <a:t>In high dimensions, the matrix </a:t>
            </a:r>
            <a:r>
              <a:rPr lang="en-CA" sz="2400" b="1" dirty="0"/>
              <a:t>A</a:t>
            </a:r>
            <a:r>
              <a:rPr lang="en-CA" sz="2400" dirty="0"/>
              <a:t> may be too big to invert</a:t>
            </a:r>
          </a:p>
        </p:txBody>
      </p:sp>
      <p:pic>
        <p:nvPicPr>
          <p:cNvPr id="6" name="Picture 3"/>
          <p:cNvPicPr>
            <a:picLocks noChangeAspect="1" noChangeArrowheads="1"/>
          </p:cNvPicPr>
          <p:nvPr/>
        </p:nvPicPr>
        <p:blipFill>
          <a:blip r:embed="rId2" cstate="print"/>
          <a:srcRect/>
          <a:stretch>
            <a:fillRect/>
          </a:stretch>
        </p:blipFill>
        <p:spPr bwMode="auto">
          <a:xfrm>
            <a:off x="3131841" y="1642567"/>
            <a:ext cx="2592287" cy="778321"/>
          </a:xfrm>
          <a:prstGeom prst="rect">
            <a:avLst/>
          </a:prstGeom>
          <a:noFill/>
          <a:ln w="9525">
            <a:noFill/>
            <a:miter lim="800000"/>
            <a:headEnd/>
            <a:tailEnd/>
          </a:ln>
        </p:spPr>
      </p:pic>
      <p:sp>
        <p:nvSpPr>
          <p:cNvPr id="7" name="TextBox 6"/>
          <p:cNvSpPr txBox="1"/>
          <p:nvPr/>
        </p:nvSpPr>
        <p:spPr>
          <a:xfrm>
            <a:off x="467544" y="2420888"/>
            <a:ext cx="6675289" cy="461665"/>
          </a:xfrm>
          <a:prstGeom prst="rect">
            <a:avLst/>
          </a:prstGeom>
          <a:noFill/>
        </p:spPr>
        <p:txBody>
          <a:bodyPr wrap="none" rtlCol="0">
            <a:spAutoFit/>
          </a:bodyPr>
          <a:lstStyle/>
          <a:p>
            <a:r>
              <a:rPr lang="en-CA" sz="2400" dirty="0">
                <a:solidFill>
                  <a:srgbClr val="FF0000"/>
                </a:solidFill>
              </a:rPr>
              <a:t>Solution:</a:t>
            </a:r>
            <a:r>
              <a:rPr lang="en-CA" sz="2400" dirty="0"/>
              <a:t>   Re-express using Matrix Inversion Lemma</a:t>
            </a:r>
          </a:p>
        </p:txBody>
      </p:sp>
      <p:sp>
        <p:nvSpPr>
          <p:cNvPr id="11" name="Rectangle 10"/>
          <p:cNvSpPr/>
          <p:nvPr/>
        </p:nvSpPr>
        <p:spPr bwMode="white">
          <a:xfrm>
            <a:off x="8172400" y="4149080"/>
            <a:ext cx="725511"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27650" name="Picture 2"/>
          <p:cNvPicPr>
            <a:picLocks noChangeAspect="1" noChangeArrowheads="1"/>
          </p:cNvPicPr>
          <p:nvPr/>
        </p:nvPicPr>
        <p:blipFill>
          <a:blip r:embed="rId3" cstate="print"/>
          <a:srcRect/>
          <a:stretch>
            <a:fillRect/>
          </a:stretch>
        </p:blipFill>
        <p:spPr bwMode="auto">
          <a:xfrm>
            <a:off x="971600" y="2924944"/>
            <a:ext cx="7407106" cy="720080"/>
          </a:xfrm>
          <a:prstGeom prst="rect">
            <a:avLst/>
          </a:prstGeom>
          <a:noFill/>
          <a:ln w="9525">
            <a:noFill/>
            <a:miter lim="800000"/>
            <a:headEnd/>
            <a:tailEnd/>
          </a:ln>
        </p:spPr>
      </p:pic>
      <p:sp>
        <p:nvSpPr>
          <p:cNvPr id="14" name="TextBox 13"/>
          <p:cNvSpPr txBox="1"/>
          <p:nvPr/>
        </p:nvSpPr>
        <p:spPr>
          <a:xfrm>
            <a:off x="467544" y="3894147"/>
            <a:ext cx="6113661" cy="830997"/>
          </a:xfrm>
          <a:prstGeom prst="rect">
            <a:avLst/>
          </a:prstGeom>
          <a:noFill/>
        </p:spPr>
        <p:txBody>
          <a:bodyPr wrap="none" rtlCol="0">
            <a:spAutoFit/>
          </a:bodyPr>
          <a:lstStyle/>
          <a:p>
            <a:r>
              <a:rPr lang="en-CA" sz="2400" dirty="0">
                <a:solidFill>
                  <a:srgbClr val="FF0000"/>
                </a:solidFill>
              </a:rPr>
              <a:t>Final expression: </a:t>
            </a:r>
            <a:r>
              <a:rPr lang="en-CA" sz="2400" dirty="0"/>
              <a:t>inverses are (I x I) , not (D x D) </a:t>
            </a:r>
          </a:p>
          <a:p>
            <a:endParaRPr lang="en-CA" sz="2400" dirty="0"/>
          </a:p>
        </p:txBody>
      </p:sp>
      <p:pic>
        <p:nvPicPr>
          <p:cNvPr id="27651" name="Picture 3"/>
          <p:cNvPicPr>
            <a:picLocks noChangeAspect="1" noChangeArrowheads="1"/>
          </p:cNvPicPr>
          <p:nvPr/>
        </p:nvPicPr>
        <p:blipFill>
          <a:blip r:embed="rId4" cstate="print"/>
          <a:srcRect/>
          <a:stretch>
            <a:fillRect/>
          </a:stretch>
        </p:blipFill>
        <p:spPr bwMode="auto">
          <a:xfrm>
            <a:off x="611560" y="4403108"/>
            <a:ext cx="8225680" cy="1906212"/>
          </a:xfrm>
          <a:prstGeom prst="rect">
            <a:avLst/>
          </a:prstGeom>
          <a:noFill/>
          <a:ln w="9525">
            <a:noFill/>
            <a:miter lim="800000"/>
            <a:headEnd/>
            <a:tailEnd/>
          </a:ln>
        </p:spPr>
      </p:pic>
      <p:sp>
        <p:nvSpPr>
          <p:cNvPr id="15" name="Rectangle 14"/>
          <p:cNvSpPr/>
          <p:nvPr/>
        </p:nvSpPr>
        <p:spPr bwMode="white">
          <a:xfrm>
            <a:off x="8255486" y="4365104"/>
            <a:ext cx="63699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7CE6B6B6-F712-ABE1-F9F2-AE17F6EE0E89}"/>
                  </a:ext>
                </a:extLst>
              </p14:cNvPr>
              <p14:cNvContentPartPr/>
              <p14:nvPr/>
            </p14:nvContentPartPr>
            <p14:xfrm>
              <a:off x="4259591" y="3567165"/>
              <a:ext cx="4165560" cy="239760"/>
            </p14:xfrm>
          </p:contentPart>
        </mc:Choice>
        <mc:Fallback xmlns="">
          <p:pic>
            <p:nvPicPr>
              <p:cNvPr id="3" name="墨迹 2">
                <a:extLst>
                  <a:ext uri="{FF2B5EF4-FFF2-40B4-BE49-F238E27FC236}">
                    <a16:creationId xmlns:a16="http://schemas.microsoft.com/office/drawing/2014/main" id="{7CE6B6B6-F712-ABE1-F9F2-AE17F6EE0E89}"/>
                  </a:ext>
                </a:extLst>
              </p:cNvPr>
              <p:cNvPicPr/>
              <p:nvPr/>
            </p:nvPicPr>
            <p:blipFill>
              <a:blip r:embed="rId6"/>
              <a:stretch>
                <a:fillRect/>
              </a:stretch>
            </p:blipFill>
            <p:spPr>
              <a:xfrm>
                <a:off x="4250951" y="3558165"/>
                <a:ext cx="4183200" cy="257400"/>
              </a:xfrm>
              <a:prstGeom prst="rect">
                <a:avLst/>
              </a:prstGeom>
            </p:spPr>
          </p:pic>
        </mc:Fallback>
      </mc:AlternateContent>
      <p:grpSp>
        <p:nvGrpSpPr>
          <p:cNvPr id="16" name="组合 15">
            <a:extLst>
              <a:ext uri="{FF2B5EF4-FFF2-40B4-BE49-F238E27FC236}">
                <a16:creationId xmlns:a16="http://schemas.microsoft.com/office/drawing/2014/main" id="{E69488E7-173E-8B24-E30D-B11CB18A001A}"/>
              </a:ext>
            </a:extLst>
          </p:cNvPr>
          <p:cNvGrpSpPr/>
          <p:nvPr/>
        </p:nvGrpSpPr>
        <p:grpSpPr>
          <a:xfrm>
            <a:off x="8232911" y="929805"/>
            <a:ext cx="429480" cy="352440"/>
            <a:chOff x="8232911" y="929805"/>
            <a:chExt cx="429480" cy="352440"/>
          </a:xfrm>
        </p:grpSpPr>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CB12FFFD-543B-0C37-4E6A-94E4DD4CF33D}"/>
                    </a:ext>
                  </a:extLst>
                </p14:cNvPr>
                <p14:cNvContentPartPr/>
                <p14:nvPr/>
              </p14:nvContentPartPr>
              <p14:xfrm>
                <a:off x="8232911" y="955725"/>
                <a:ext cx="113040" cy="34920"/>
              </p14:xfrm>
            </p:contentPart>
          </mc:Choice>
          <mc:Fallback xmlns="">
            <p:pic>
              <p:nvPicPr>
                <p:cNvPr id="4" name="墨迹 3">
                  <a:extLst>
                    <a:ext uri="{FF2B5EF4-FFF2-40B4-BE49-F238E27FC236}">
                      <a16:creationId xmlns:a16="http://schemas.microsoft.com/office/drawing/2014/main" id="{CB12FFFD-543B-0C37-4E6A-94E4DD4CF33D}"/>
                    </a:ext>
                  </a:extLst>
                </p:cNvPr>
                <p:cNvPicPr/>
                <p:nvPr/>
              </p:nvPicPr>
              <p:blipFill>
                <a:blip r:embed="rId8"/>
                <a:stretch>
                  <a:fillRect/>
                </a:stretch>
              </p:blipFill>
              <p:spPr>
                <a:xfrm>
                  <a:off x="8224271" y="947085"/>
                  <a:ext cx="130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644C87A8-B145-A9EF-9BA5-DCDC341F0411}"/>
                    </a:ext>
                  </a:extLst>
                </p14:cNvPr>
                <p14:cNvContentPartPr/>
                <p14:nvPr/>
              </p14:nvContentPartPr>
              <p14:xfrm>
                <a:off x="8241551" y="997485"/>
                <a:ext cx="16560" cy="172440"/>
              </p14:xfrm>
            </p:contentPart>
          </mc:Choice>
          <mc:Fallback xmlns="">
            <p:pic>
              <p:nvPicPr>
                <p:cNvPr id="8" name="墨迹 7">
                  <a:extLst>
                    <a:ext uri="{FF2B5EF4-FFF2-40B4-BE49-F238E27FC236}">
                      <a16:creationId xmlns:a16="http://schemas.microsoft.com/office/drawing/2014/main" id="{644C87A8-B145-A9EF-9BA5-DCDC341F0411}"/>
                    </a:ext>
                  </a:extLst>
                </p:cNvPr>
                <p:cNvPicPr/>
                <p:nvPr/>
              </p:nvPicPr>
              <p:blipFill>
                <a:blip r:embed="rId10"/>
                <a:stretch>
                  <a:fillRect/>
                </a:stretch>
              </p:blipFill>
              <p:spPr>
                <a:xfrm>
                  <a:off x="8232551" y="988845"/>
                  <a:ext cx="34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98298064-8103-689E-7076-308080EBB8FA}"/>
                    </a:ext>
                  </a:extLst>
                </p14:cNvPr>
                <p14:cNvContentPartPr/>
                <p14:nvPr/>
              </p14:nvContentPartPr>
              <p14:xfrm>
                <a:off x="8251991" y="1027365"/>
                <a:ext cx="169200" cy="254880"/>
              </p14:xfrm>
            </p:contentPart>
          </mc:Choice>
          <mc:Fallback xmlns="">
            <p:pic>
              <p:nvPicPr>
                <p:cNvPr id="12" name="墨迹 11">
                  <a:extLst>
                    <a:ext uri="{FF2B5EF4-FFF2-40B4-BE49-F238E27FC236}">
                      <a16:creationId xmlns:a16="http://schemas.microsoft.com/office/drawing/2014/main" id="{98298064-8103-689E-7076-308080EBB8FA}"/>
                    </a:ext>
                  </a:extLst>
                </p:cNvPr>
                <p:cNvPicPr/>
                <p:nvPr/>
              </p:nvPicPr>
              <p:blipFill>
                <a:blip r:embed="rId12"/>
                <a:stretch>
                  <a:fillRect/>
                </a:stretch>
              </p:blipFill>
              <p:spPr>
                <a:xfrm>
                  <a:off x="8243351" y="1018365"/>
                  <a:ext cx="1868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a:extLst>
                    <a:ext uri="{FF2B5EF4-FFF2-40B4-BE49-F238E27FC236}">
                      <a16:creationId xmlns:a16="http://schemas.microsoft.com/office/drawing/2014/main" id="{5ABAB5F6-2EA1-231D-7817-47B3906F94B7}"/>
                    </a:ext>
                  </a:extLst>
                </p14:cNvPr>
                <p14:cNvContentPartPr/>
                <p14:nvPr/>
              </p14:nvContentPartPr>
              <p14:xfrm>
                <a:off x="8490671" y="929805"/>
                <a:ext cx="171720" cy="187200"/>
              </p14:xfrm>
            </p:contentPart>
          </mc:Choice>
          <mc:Fallback xmlns="">
            <p:pic>
              <p:nvPicPr>
                <p:cNvPr id="13" name="墨迹 12">
                  <a:extLst>
                    <a:ext uri="{FF2B5EF4-FFF2-40B4-BE49-F238E27FC236}">
                      <a16:creationId xmlns:a16="http://schemas.microsoft.com/office/drawing/2014/main" id="{5ABAB5F6-2EA1-231D-7817-47B3906F94B7}"/>
                    </a:ext>
                  </a:extLst>
                </p:cNvPr>
                <p:cNvPicPr/>
                <p:nvPr/>
              </p:nvPicPr>
              <p:blipFill>
                <a:blip r:embed="rId14"/>
                <a:stretch>
                  <a:fillRect/>
                </a:stretch>
              </p:blipFill>
              <p:spPr>
                <a:xfrm>
                  <a:off x="8481671" y="921165"/>
                  <a:ext cx="189360" cy="20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07128FE1-EBAC-88A6-73A2-2652AA31AFA3}"/>
                  </a:ext>
                </a:extLst>
              </p14:cNvPr>
              <p14:cNvContentPartPr/>
              <p14:nvPr/>
            </p14:nvContentPartPr>
            <p14:xfrm>
              <a:off x="423791" y="4253325"/>
              <a:ext cx="6150960" cy="245880"/>
            </p14:xfrm>
          </p:contentPart>
        </mc:Choice>
        <mc:Fallback xmlns="">
          <p:pic>
            <p:nvPicPr>
              <p:cNvPr id="17" name="墨迹 16">
                <a:extLst>
                  <a:ext uri="{FF2B5EF4-FFF2-40B4-BE49-F238E27FC236}">
                    <a16:creationId xmlns:a16="http://schemas.microsoft.com/office/drawing/2014/main" id="{07128FE1-EBAC-88A6-73A2-2652AA31AFA3}"/>
                  </a:ext>
                </a:extLst>
              </p:cNvPr>
              <p:cNvPicPr/>
              <p:nvPr/>
            </p:nvPicPr>
            <p:blipFill>
              <a:blip r:embed="rId16"/>
              <a:stretch>
                <a:fillRect/>
              </a:stretch>
            </p:blipFill>
            <p:spPr>
              <a:xfrm>
                <a:off x="414791" y="4244685"/>
                <a:ext cx="6168600" cy="263520"/>
              </a:xfrm>
              <a:prstGeom prst="rect">
                <a:avLst/>
              </a:prstGeom>
            </p:spPr>
          </p:pic>
        </mc:Fallback>
      </mc:AlternateContent>
      <p:grpSp>
        <p:nvGrpSpPr>
          <p:cNvPr id="35" name="组合 34">
            <a:extLst>
              <a:ext uri="{FF2B5EF4-FFF2-40B4-BE49-F238E27FC236}">
                <a16:creationId xmlns:a16="http://schemas.microsoft.com/office/drawing/2014/main" id="{C3D0C71E-CAD0-16D7-A2B5-955F6B941495}"/>
              </a:ext>
            </a:extLst>
          </p:cNvPr>
          <p:cNvGrpSpPr/>
          <p:nvPr/>
        </p:nvGrpSpPr>
        <p:grpSpPr>
          <a:xfrm>
            <a:off x="99071" y="5248005"/>
            <a:ext cx="1297440" cy="1316880"/>
            <a:chOff x="99071" y="5248005"/>
            <a:chExt cx="1297440" cy="1316880"/>
          </a:xfrm>
        </p:grpSpPr>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D9724581-6B64-CBBB-FF78-E0F97106F828}"/>
                    </a:ext>
                  </a:extLst>
                </p14:cNvPr>
                <p14:cNvContentPartPr/>
                <p14:nvPr/>
              </p14:nvContentPartPr>
              <p14:xfrm>
                <a:off x="172511" y="5824005"/>
                <a:ext cx="88560" cy="257760"/>
              </p14:xfrm>
            </p:contentPart>
          </mc:Choice>
          <mc:Fallback xmlns="">
            <p:pic>
              <p:nvPicPr>
                <p:cNvPr id="18" name="墨迹 17">
                  <a:extLst>
                    <a:ext uri="{FF2B5EF4-FFF2-40B4-BE49-F238E27FC236}">
                      <a16:creationId xmlns:a16="http://schemas.microsoft.com/office/drawing/2014/main" id="{D9724581-6B64-CBBB-FF78-E0F97106F828}"/>
                    </a:ext>
                  </a:extLst>
                </p:cNvPr>
                <p:cNvPicPr/>
                <p:nvPr/>
              </p:nvPicPr>
              <p:blipFill>
                <a:blip r:embed="rId18"/>
                <a:stretch>
                  <a:fillRect/>
                </a:stretch>
              </p:blipFill>
              <p:spPr>
                <a:xfrm>
                  <a:off x="163511" y="5815005"/>
                  <a:ext cx="1062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1A21C3FD-BCC6-3C94-2A38-A9DF51D18C07}"/>
                    </a:ext>
                  </a:extLst>
                </p14:cNvPr>
                <p14:cNvContentPartPr/>
                <p14:nvPr/>
              </p14:nvContentPartPr>
              <p14:xfrm>
                <a:off x="99071" y="5833005"/>
                <a:ext cx="132120" cy="250200"/>
              </p14:xfrm>
            </p:contentPart>
          </mc:Choice>
          <mc:Fallback xmlns="">
            <p:pic>
              <p:nvPicPr>
                <p:cNvPr id="19" name="墨迹 18">
                  <a:extLst>
                    <a:ext uri="{FF2B5EF4-FFF2-40B4-BE49-F238E27FC236}">
                      <a16:creationId xmlns:a16="http://schemas.microsoft.com/office/drawing/2014/main" id="{1A21C3FD-BCC6-3C94-2A38-A9DF51D18C07}"/>
                    </a:ext>
                  </a:extLst>
                </p:cNvPr>
                <p:cNvPicPr/>
                <p:nvPr/>
              </p:nvPicPr>
              <p:blipFill>
                <a:blip r:embed="rId20"/>
                <a:stretch>
                  <a:fillRect/>
                </a:stretch>
              </p:blipFill>
              <p:spPr>
                <a:xfrm>
                  <a:off x="90071" y="5824005"/>
                  <a:ext cx="1497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8662E074-4DE3-C0B5-4462-041D417C86D0}"/>
                    </a:ext>
                  </a:extLst>
                </p14:cNvPr>
                <p14:cNvContentPartPr/>
                <p14:nvPr/>
              </p14:nvContentPartPr>
              <p14:xfrm>
                <a:off x="245591" y="5772165"/>
                <a:ext cx="152640" cy="197280"/>
              </p14:xfrm>
            </p:contentPart>
          </mc:Choice>
          <mc:Fallback xmlns="">
            <p:pic>
              <p:nvPicPr>
                <p:cNvPr id="20" name="墨迹 19">
                  <a:extLst>
                    <a:ext uri="{FF2B5EF4-FFF2-40B4-BE49-F238E27FC236}">
                      <a16:creationId xmlns:a16="http://schemas.microsoft.com/office/drawing/2014/main" id="{8662E074-4DE3-C0B5-4462-041D417C86D0}"/>
                    </a:ext>
                  </a:extLst>
                </p:cNvPr>
                <p:cNvPicPr/>
                <p:nvPr/>
              </p:nvPicPr>
              <p:blipFill>
                <a:blip r:embed="rId22"/>
                <a:stretch>
                  <a:fillRect/>
                </a:stretch>
              </p:blipFill>
              <p:spPr>
                <a:xfrm>
                  <a:off x="236591" y="5763165"/>
                  <a:ext cx="1702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0A412AC8-5671-697B-A594-8322CFBE2F8E}"/>
                    </a:ext>
                  </a:extLst>
                </p14:cNvPr>
                <p14:cNvContentPartPr/>
                <p14:nvPr/>
              </p14:nvContentPartPr>
              <p14:xfrm>
                <a:off x="325511" y="5679645"/>
                <a:ext cx="187200" cy="307080"/>
              </p14:xfrm>
            </p:contentPart>
          </mc:Choice>
          <mc:Fallback xmlns="">
            <p:pic>
              <p:nvPicPr>
                <p:cNvPr id="21" name="墨迹 20">
                  <a:extLst>
                    <a:ext uri="{FF2B5EF4-FFF2-40B4-BE49-F238E27FC236}">
                      <a16:creationId xmlns:a16="http://schemas.microsoft.com/office/drawing/2014/main" id="{0A412AC8-5671-697B-A594-8322CFBE2F8E}"/>
                    </a:ext>
                  </a:extLst>
                </p:cNvPr>
                <p:cNvPicPr/>
                <p:nvPr/>
              </p:nvPicPr>
              <p:blipFill>
                <a:blip r:embed="rId24"/>
                <a:stretch>
                  <a:fillRect/>
                </a:stretch>
              </p:blipFill>
              <p:spPr>
                <a:xfrm>
                  <a:off x="316871" y="5670645"/>
                  <a:ext cx="2048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EF8744D8-9CC9-D38E-0581-3C0C729DD3E2}"/>
                    </a:ext>
                  </a:extLst>
                </p14:cNvPr>
                <p14:cNvContentPartPr/>
                <p14:nvPr/>
              </p14:nvContentPartPr>
              <p14:xfrm>
                <a:off x="274031" y="5871525"/>
                <a:ext cx="330120" cy="127440"/>
              </p14:xfrm>
            </p:contentPart>
          </mc:Choice>
          <mc:Fallback xmlns="">
            <p:pic>
              <p:nvPicPr>
                <p:cNvPr id="22" name="墨迹 21">
                  <a:extLst>
                    <a:ext uri="{FF2B5EF4-FFF2-40B4-BE49-F238E27FC236}">
                      <a16:creationId xmlns:a16="http://schemas.microsoft.com/office/drawing/2014/main" id="{EF8744D8-9CC9-D38E-0581-3C0C729DD3E2}"/>
                    </a:ext>
                  </a:extLst>
                </p:cNvPr>
                <p:cNvPicPr/>
                <p:nvPr/>
              </p:nvPicPr>
              <p:blipFill>
                <a:blip r:embed="rId26"/>
                <a:stretch>
                  <a:fillRect/>
                </a:stretch>
              </p:blipFill>
              <p:spPr>
                <a:xfrm>
                  <a:off x="265391" y="5862525"/>
                  <a:ext cx="3477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墨迹 23">
                  <a:extLst>
                    <a:ext uri="{FF2B5EF4-FFF2-40B4-BE49-F238E27FC236}">
                      <a16:creationId xmlns:a16="http://schemas.microsoft.com/office/drawing/2014/main" id="{16912362-3A5E-0439-BD2B-85A0D5297364}"/>
                    </a:ext>
                  </a:extLst>
                </p14:cNvPr>
                <p14:cNvContentPartPr/>
                <p14:nvPr/>
              </p14:nvContentPartPr>
              <p14:xfrm>
                <a:off x="652391" y="5561925"/>
                <a:ext cx="210600" cy="288720"/>
              </p14:xfrm>
            </p:contentPart>
          </mc:Choice>
          <mc:Fallback xmlns="">
            <p:pic>
              <p:nvPicPr>
                <p:cNvPr id="24" name="墨迹 23">
                  <a:extLst>
                    <a:ext uri="{FF2B5EF4-FFF2-40B4-BE49-F238E27FC236}">
                      <a16:creationId xmlns:a16="http://schemas.microsoft.com/office/drawing/2014/main" id="{16912362-3A5E-0439-BD2B-85A0D5297364}"/>
                    </a:ext>
                  </a:extLst>
                </p:cNvPr>
                <p:cNvPicPr/>
                <p:nvPr/>
              </p:nvPicPr>
              <p:blipFill>
                <a:blip r:embed="rId28"/>
                <a:stretch>
                  <a:fillRect/>
                </a:stretch>
              </p:blipFill>
              <p:spPr>
                <a:xfrm>
                  <a:off x="643751" y="5553285"/>
                  <a:ext cx="2282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墨迹 24">
                  <a:extLst>
                    <a:ext uri="{FF2B5EF4-FFF2-40B4-BE49-F238E27FC236}">
                      <a16:creationId xmlns:a16="http://schemas.microsoft.com/office/drawing/2014/main" id="{BF31F943-6A8B-C964-6508-95FBFADD3F1E}"/>
                    </a:ext>
                  </a:extLst>
                </p14:cNvPr>
                <p14:cNvContentPartPr/>
                <p14:nvPr/>
              </p14:nvContentPartPr>
              <p14:xfrm>
                <a:off x="936431" y="5501085"/>
                <a:ext cx="74880" cy="144360"/>
              </p14:xfrm>
            </p:contentPart>
          </mc:Choice>
          <mc:Fallback xmlns="">
            <p:pic>
              <p:nvPicPr>
                <p:cNvPr id="25" name="墨迹 24">
                  <a:extLst>
                    <a:ext uri="{FF2B5EF4-FFF2-40B4-BE49-F238E27FC236}">
                      <a16:creationId xmlns:a16="http://schemas.microsoft.com/office/drawing/2014/main" id="{BF31F943-6A8B-C964-6508-95FBFADD3F1E}"/>
                    </a:ext>
                  </a:extLst>
                </p:cNvPr>
                <p:cNvPicPr/>
                <p:nvPr/>
              </p:nvPicPr>
              <p:blipFill>
                <a:blip r:embed="rId30"/>
                <a:stretch>
                  <a:fillRect/>
                </a:stretch>
              </p:blipFill>
              <p:spPr>
                <a:xfrm>
                  <a:off x="927791" y="5492445"/>
                  <a:ext cx="92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墨迹 25">
                  <a:extLst>
                    <a:ext uri="{FF2B5EF4-FFF2-40B4-BE49-F238E27FC236}">
                      <a16:creationId xmlns:a16="http://schemas.microsoft.com/office/drawing/2014/main" id="{CFE16844-E13B-1C88-845C-737374F81524}"/>
                    </a:ext>
                  </a:extLst>
                </p14:cNvPr>
                <p14:cNvContentPartPr/>
                <p14:nvPr/>
              </p14:nvContentPartPr>
              <p14:xfrm>
                <a:off x="1044071" y="5286885"/>
                <a:ext cx="270720" cy="259560"/>
              </p14:xfrm>
            </p:contentPart>
          </mc:Choice>
          <mc:Fallback xmlns="">
            <p:pic>
              <p:nvPicPr>
                <p:cNvPr id="26" name="墨迹 25">
                  <a:extLst>
                    <a:ext uri="{FF2B5EF4-FFF2-40B4-BE49-F238E27FC236}">
                      <a16:creationId xmlns:a16="http://schemas.microsoft.com/office/drawing/2014/main" id="{CFE16844-E13B-1C88-845C-737374F81524}"/>
                    </a:ext>
                  </a:extLst>
                </p:cNvPr>
                <p:cNvPicPr/>
                <p:nvPr/>
              </p:nvPicPr>
              <p:blipFill>
                <a:blip r:embed="rId32"/>
                <a:stretch>
                  <a:fillRect/>
                </a:stretch>
              </p:blipFill>
              <p:spPr>
                <a:xfrm>
                  <a:off x="1035431" y="5277885"/>
                  <a:ext cx="2883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墨迹 26">
                  <a:extLst>
                    <a:ext uri="{FF2B5EF4-FFF2-40B4-BE49-F238E27FC236}">
                      <a16:creationId xmlns:a16="http://schemas.microsoft.com/office/drawing/2014/main" id="{264692C0-8C9D-B60B-2F4F-08DD251DEA0F}"/>
                    </a:ext>
                  </a:extLst>
                </p14:cNvPr>
                <p14:cNvContentPartPr/>
                <p14:nvPr/>
              </p14:nvContentPartPr>
              <p14:xfrm>
                <a:off x="1232351" y="5248005"/>
                <a:ext cx="164160" cy="303120"/>
              </p14:xfrm>
            </p:contentPart>
          </mc:Choice>
          <mc:Fallback xmlns="">
            <p:pic>
              <p:nvPicPr>
                <p:cNvPr id="27" name="墨迹 26">
                  <a:extLst>
                    <a:ext uri="{FF2B5EF4-FFF2-40B4-BE49-F238E27FC236}">
                      <a16:creationId xmlns:a16="http://schemas.microsoft.com/office/drawing/2014/main" id="{264692C0-8C9D-B60B-2F4F-08DD251DEA0F}"/>
                    </a:ext>
                  </a:extLst>
                </p:cNvPr>
                <p:cNvPicPr/>
                <p:nvPr/>
              </p:nvPicPr>
              <p:blipFill>
                <a:blip r:embed="rId34"/>
                <a:stretch>
                  <a:fillRect/>
                </a:stretch>
              </p:blipFill>
              <p:spPr>
                <a:xfrm>
                  <a:off x="1223711" y="5239005"/>
                  <a:ext cx="1818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墨迹 27">
                  <a:extLst>
                    <a:ext uri="{FF2B5EF4-FFF2-40B4-BE49-F238E27FC236}">
                      <a16:creationId xmlns:a16="http://schemas.microsoft.com/office/drawing/2014/main" id="{8577799B-BEA6-9095-05CC-E812C2BE6CDD}"/>
                    </a:ext>
                  </a:extLst>
                </p14:cNvPr>
                <p14:cNvContentPartPr/>
                <p14:nvPr/>
              </p14:nvContentPartPr>
              <p14:xfrm>
                <a:off x="459431" y="6281565"/>
                <a:ext cx="158040" cy="138960"/>
              </p14:xfrm>
            </p:contentPart>
          </mc:Choice>
          <mc:Fallback xmlns="">
            <p:pic>
              <p:nvPicPr>
                <p:cNvPr id="28" name="墨迹 27">
                  <a:extLst>
                    <a:ext uri="{FF2B5EF4-FFF2-40B4-BE49-F238E27FC236}">
                      <a16:creationId xmlns:a16="http://schemas.microsoft.com/office/drawing/2014/main" id="{8577799B-BEA6-9095-05CC-E812C2BE6CDD}"/>
                    </a:ext>
                  </a:extLst>
                </p:cNvPr>
                <p:cNvPicPr/>
                <p:nvPr/>
              </p:nvPicPr>
              <p:blipFill>
                <a:blip r:embed="rId36"/>
                <a:stretch>
                  <a:fillRect/>
                </a:stretch>
              </p:blipFill>
              <p:spPr>
                <a:xfrm>
                  <a:off x="450431" y="6272925"/>
                  <a:ext cx="175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墨迹 28">
                  <a:extLst>
                    <a:ext uri="{FF2B5EF4-FFF2-40B4-BE49-F238E27FC236}">
                      <a16:creationId xmlns:a16="http://schemas.microsoft.com/office/drawing/2014/main" id="{B35828F9-C0BA-9516-B84A-CDBEC9759922}"/>
                    </a:ext>
                  </a:extLst>
                </p14:cNvPr>
                <p14:cNvContentPartPr/>
                <p14:nvPr/>
              </p14:nvContentPartPr>
              <p14:xfrm>
                <a:off x="499031" y="6292725"/>
                <a:ext cx="198360" cy="272160"/>
              </p14:xfrm>
            </p:contentPart>
          </mc:Choice>
          <mc:Fallback xmlns="">
            <p:pic>
              <p:nvPicPr>
                <p:cNvPr id="29" name="墨迹 28">
                  <a:extLst>
                    <a:ext uri="{FF2B5EF4-FFF2-40B4-BE49-F238E27FC236}">
                      <a16:creationId xmlns:a16="http://schemas.microsoft.com/office/drawing/2014/main" id="{B35828F9-C0BA-9516-B84A-CDBEC9759922}"/>
                    </a:ext>
                  </a:extLst>
                </p:cNvPr>
                <p:cNvPicPr/>
                <p:nvPr/>
              </p:nvPicPr>
              <p:blipFill>
                <a:blip r:embed="rId38"/>
                <a:stretch>
                  <a:fillRect/>
                </a:stretch>
              </p:blipFill>
              <p:spPr>
                <a:xfrm>
                  <a:off x="490031" y="6283725"/>
                  <a:ext cx="2160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墨迹 29">
                  <a:extLst>
                    <a:ext uri="{FF2B5EF4-FFF2-40B4-BE49-F238E27FC236}">
                      <a16:creationId xmlns:a16="http://schemas.microsoft.com/office/drawing/2014/main" id="{871C2EFC-7950-D64A-1E67-3E206DF61B2A}"/>
                    </a:ext>
                  </a:extLst>
                </p14:cNvPr>
                <p14:cNvContentPartPr/>
                <p14:nvPr/>
              </p14:nvContentPartPr>
              <p14:xfrm>
                <a:off x="691631" y="6234405"/>
                <a:ext cx="209880" cy="206640"/>
              </p14:xfrm>
            </p:contentPart>
          </mc:Choice>
          <mc:Fallback xmlns="">
            <p:pic>
              <p:nvPicPr>
                <p:cNvPr id="30" name="墨迹 29">
                  <a:extLst>
                    <a:ext uri="{FF2B5EF4-FFF2-40B4-BE49-F238E27FC236}">
                      <a16:creationId xmlns:a16="http://schemas.microsoft.com/office/drawing/2014/main" id="{871C2EFC-7950-D64A-1E67-3E206DF61B2A}"/>
                    </a:ext>
                  </a:extLst>
                </p:cNvPr>
                <p:cNvPicPr/>
                <p:nvPr/>
              </p:nvPicPr>
              <p:blipFill>
                <a:blip r:embed="rId40"/>
                <a:stretch>
                  <a:fillRect/>
                </a:stretch>
              </p:blipFill>
              <p:spPr>
                <a:xfrm>
                  <a:off x="682631" y="6225765"/>
                  <a:ext cx="227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墨迹 32">
                  <a:extLst>
                    <a:ext uri="{FF2B5EF4-FFF2-40B4-BE49-F238E27FC236}">
                      <a16:creationId xmlns:a16="http://schemas.microsoft.com/office/drawing/2014/main" id="{AA9E5097-0F21-592F-31B1-D2AC8D6FA4E4}"/>
                    </a:ext>
                  </a:extLst>
                </p14:cNvPr>
                <p14:cNvContentPartPr/>
                <p14:nvPr/>
              </p14:nvContentPartPr>
              <p14:xfrm>
                <a:off x="958751" y="6196965"/>
                <a:ext cx="139320" cy="44280"/>
              </p14:xfrm>
            </p:contentPart>
          </mc:Choice>
          <mc:Fallback xmlns="">
            <p:pic>
              <p:nvPicPr>
                <p:cNvPr id="33" name="墨迹 32">
                  <a:extLst>
                    <a:ext uri="{FF2B5EF4-FFF2-40B4-BE49-F238E27FC236}">
                      <a16:creationId xmlns:a16="http://schemas.microsoft.com/office/drawing/2014/main" id="{AA9E5097-0F21-592F-31B1-D2AC8D6FA4E4}"/>
                    </a:ext>
                  </a:extLst>
                </p:cNvPr>
                <p:cNvPicPr/>
                <p:nvPr/>
              </p:nvPicPr>
              <p:blipFill>
                <a:blip r:embed="rId42"/>
                <a:stretch>
                  <a:fillRect/>
                </a:stretch>
              </p:blipFill>
              <p:spPr>
                <a:xfrm>
                  <a:off x="950111" y="6188325"/>
                  <a:ext cx="15696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6" name="墨迹 35">
                <a:extLst>
                  <a:ext uri="{FF2B5EF4-FFF2-40B4-BE49-F238E27FC236}">
                    <a16:creationId xmlns:a16="http://schemas.microsoft.com/office/drawing/2014/main" id="{382118C5-5808-CE72-3E83-2A1B7EE503D8}"/>
                  </a:ext>
                </a:extLst>
              </p14:cNvPr>
              <p14:cNvContentPartPr/>
              <p14:nvPr/>
            </p14:nvContentPartPr>
            <p14:xfrm>
              <a:off x="945071" y="6067005"/>
              <a:ext cx="87840" cy="108360"/>
            </p14:xfrm>
          </p:contentPart>
        </mc:Choice>
        <mc:Fallback xmlns="">
          <p:pic>
            <p:nvPicPr>
              <p:cNvPr id="36" name="墨迹 35">
                <a:extLst>
                  <a:ext uri="{FF2B5EF4-FFF2-40B4-BE49-F238E27FC236}">
                    <a16:creationId xmlns:a16="http://schemas.microsoft.com/office/drawing/2014/main" id="{382118C5-5808-CE72-3E83-2A1B7EE503D8}"/>
                  </a:ext>
                </a:extLst>
              </p:cNvPr>
              <p:cNvPicPr/>
              <p:nvPr/>
            </p:nvPicPr>
            <p:blipFill>
              <a:blip r:embed="rId44"/>
              <a:stretch>
                <a:fillRect/>
              </a:stretch>
            </p:blipFill>
            <p:spPr>
              <a:xfrm>
                <a:off x="936431" y="6058005"/>
                <a:ext cx="1054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墨迹 36">
                <a:extLst>
                  <a:ext uri="{FF2B5EF4-FFF2-40B4-BE49-F238E27FC236}">
                    <a16:creationId xmlns:a16="http://schemas.microsoft.com/office/drawing/2014/main" id="{90F8EC9B-CA9A-8664-1540-F9D8E05A97DF}"/>
                  </a:ext>
                </a:extLst>
              </p14:cNvPr>
              <p14:cNvContentPartPr/>
              <p14:nvPr/>
            </p14:nvContentPartPr>
            <p14:xfrm>
              <a:off x="992231" y="6095445"/>
              <a:ext cx="81360" cy="224640"/>
            </p14:xfrm>
          </p:contentPart>
        </mc:Choice>
        <mc:Fallback xmlns="">
          <p:pic>
            <p:nvPicPr>
              <p:cNvPr id="37" name="墨迹 36">
                <a:extLst>
                  <a:ext uri="{FF2B5EF4-FFF2-40B4-BE49-F238E27FC236}">
                    <a16:creationId xmlns:a16="http://schemas.microsoft.com/office/drawing/2014/main" id="{90F8EC9B-CA9A-8664-1540-F9D8E05A97DF}"/>
                  </a:ext>
                </a:extLst>
              </p:cNvPr>
              <p:cNvPicPr/>
              <p:nvPr/>
            </p:nvPicPr>
            <p:blipFill>
              <a:blip r:embed="rId46"/>
              <a:stretch>
                <a:fillRect/>
              </a:stretch>
            </p:blipFill>
            <p:spPr>
              <a:xfrm>
                <a:off x="983231" y="6086445"/>
                <a:ext cx="990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墨迹 37">
                <a:extLst>
                  <a:ext uri="{FF2B5EF4-FFF2-40B4-BE49-F238E27FC236}">
                    <a16:creationId xmlns:a16="http://schemas.microsoft.com/office/drawing/2014/main" id="{BCB99053-93B0-CE6E-C4D7-D497A986569A}"/>
                  </a:ext>
                </a:extLst>
              </p14:cNvPr>
              <p14:cNvContentPartPr/>
              <p14:nvPr/>
            </p14:nvContentPartPr>
            <p14:xfrm>
              <a:off x="837071" y="5987445"/>
              <a:ext cx="412560" cy="329040"/>
            </p14:xfrm>
          </p:contentPart>
        </mc:Choice>
        <mc:Fallback xmlns="">
          <p:pic>
            <p:nvPicPr>
              <p:cNvPr id="38" name="墨迹 37">
                <a:extLst>
                  <a:ext uri="{FF2B5EF4-FFF2-40B4-BE49-F238E27FC236}">
                    <a16:creationId xmlns:a16="http://schemas.microsoft.com/office/drawing/2014/main" id="{BCB99053-93B0-CE6E-C4D7-D497A986569A}"/>
                  </a:ext>
                </a:extLst>
              </p:cNvPr>
              <p:cNvPicPr/>
              <p:nvPr/>
            </p:nvPicPr>
            <p:blipFill>
              <a:blip r:embed="rId48"/>
              <a:stretch>
                <a:fillRect/>
              </a:stretch>
            </p:blipFill>
            <p:spPr>
              <a:xfrm>
                <a:off x="828431" y="5978445"/>
                <a:ext cx="43020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墨迹 38">
                <a:extLst>
                  <a:ext uri="{FF2B5EF4-FFF2-40B4-BE49-F238E27FC236}">
                    <a16:creationId xmlns:a16="http://schemas.microsoft.com/office/drawing/2014/main" id="{9CEE866B-AE3C-3828-ED2A-1804BA96C1EE}"/>
                  </a:ext>
                </a:extLst>
              </p14:cNvPr>
              <p14:cNvContentPartPr/>
              <p14:nvPr/>
            </p14:nvContentPartPr>
            <p14:xfrm>
              <a:off x="1171151" y="5933805"/>
              <a:ext cx="105840" cy="225720"/>
            </p14:xfrm>
          </p:contentPart>
        </mc:Choice>
        <mc:Fallback xmlns="">
          <p:pic>
            <p:nvPicPr>
              <p:cNvPr id="39" name="墨迹 38">
                <a:extLst>
                  <a:ext uri="{FF2B5EF4-FFF2-40B4-BE49-F238E27FC236}">
                    <a16:creationId xmlns:a16="http://schemas.microsoft.com/office/drawing/2014/main" id="{9CEE866B-AE3C-3828-ED2A-1804BA96C1EE}"/>
                  </a:ext>
                </a:extLst>
              </p:cNvPr>
              <p:cNvPicPr/>
              <p:nvPr/>
            </p:nvPicPr>
            <p:blipFill>
              <a:blip r:embed="rId50"/>
              <a:stretch>
                <a:fillRect/>
              </a:stretch>
            </p:blipFill>
            <p:spPr>
              <a:xfrm>
                <a:off x="1162151" y="5925165"/>
                <a:ext cx="1234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墨迹 39">
                <a:extLst>
                  <a:ext uri="{FF2B5EF4-FFF2-40B4-BE49-F238E27FC236}">
                    <a16:creationId xmlns:a16="http://schemas.microsoft.com/office/drawing/2014/main" id="{F9B8F053-5EF1-C2F0-3CBA-8ED7C9D3EFF0}"/>
                  </a:ext>
                </a:extLst>
              </p14:cNvPr>
              <p14:cNvContentPartPr/>
              <p14:nvPr/>
            </p14:nvContentPartPr>
            <p14:xfrm>
              <a:off x="1197071" y="5843445"/>
              <a:ext cx="207360" cy="262080"/>
            </p14:xfrm>
          </p:contentPart>
        </mc:Choice>
        <mc:Fallback xmlns="">
          <p:pic>
            <p:nvPicPr>
              <p:cNvPr id="40" name="墨迹 39">
                <a:extLst>
                  <a:ext uri="{FF2B5EF4-FFF2-40B4-BE49-F238E27FC236}">
                    <a16:creationId xmlns:a16="http://schemas.microsoft.com/office/drawing/2014/main" id="{F9B8F053-5EF1-C2F0-3CBA-8ED7C9D3EFF0}"/>
                  </a:ext>
                </a:extLst>
              </p:cNvPr>
              <p:cNvPicPr/>
              <p:nvPr/>
            </p:nvPicPr>
            <p:blipFill>
              <a:blip r:embed="rId52"/>
              <a:stretch>
                <a:fillRect/>
              </a:stretch>
            </p:blipFill>
            <p:spPr>
              <a:xfrm>
                <a:off x="1188071" y="5834805"/>
                <a:ext cx="2250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墨迹 40">
                <a:extLst>
                  <a:ext uri="{FF2B5EF4-FFF2-40B4-BE49-F238E27FC236}">
                    <a16:creationId xmlns:a16="http://schemas.microsoft.com/office/drawing/2014/main" id="{15B9259C-26C1-6121-1005-21F9881B8ED3}"/>
                  </a:ext>
                </a:extLst>
              </p14:cNvPr>
              <p14:cNvContentPartPr/>
              <p14:nvPr/>
            </p14:nvContentPartPr>
            <p14:xfrm>
              <a:off x="1435031" y="5759925"/>
              <a:ext cx="266400" cy="273600"/>
            </p14:xfrm>
          </p:contentPart>
        </mc:Choice>
        <mc:Fallback xmlns="">
          <p:pic>
            <p:nvPicPr>
              <p:cNvPr id="41" name="墨迹 40">
                <a:extLst>
                  <a:ext uri="{FF2B5EF4-FFF2-40B4-BE49-F238E27FC236}">
                    <a16:creationId xmlns:a16="http://schemas.microsoft.com/office/drawing/2014/main" id="{15B9259C-26C1-6121-1005-21F9881B8ED3}"/>
                  </a:ext>
                </a:extLst>
              </p:cNvPr>
              <p:cNvPicPr/>
              <p:nvPr/>
            </p:nvPicPr>
            <p:blipFill>
              <a:blip r:embed="rId54"/>
              <a:stretch>
                <a:fillRect/>
              </a:stretch>
            </p:blipFill>
            <p:spPr>
              <a:xfrm>
                <a:off x="1426031" y="5750925"/>
                <a:ext cx="2840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墨迹 41">
                <a:extLst>
                  <a:ext uri="{FF2B5EF4-FFF2-40B4-BE49-F238E27FC236}">
                    <a16:creationId xmlns:a16="http://schemas.microsoft.com/office/drawing/2014/main" id="{0F0C2760-D096-34D3-3139-1AC30ED52981}"/>
                  </a:ext>
                </a:extLst>
              </p14:cNvPr>
              <p14:cNvContentPartPr/>
              <p14:nvPr/>
            </p14:nvContentPartPr>
            <p14:xfrm>
              <a:off x="1712951" y="5624205"/>
              <a:ext cx="66240" cy="195120"/>
            </p14:xfrm>
          </p:contentPart>
        </mc:Choice>
        <mc:Fallback xmlns="">
          <p:pic>
            <p:nvPicPr>
              <p:cNvPr id="42" name="墨迹 41">
                <a:extLst>
                  <a:ext uri="{FF2B5EF4-FFF2-40B4-BE49-F238E27FC236}">
                    <a16:creationId xmlns:a16="http://schemas.microsoft.com/office/drawing/2014/main" id="{0F0C2760-D096-34D3-3139-1AC30ED52981}"/>
                  </a:ext>
                </a:extLst>
              </p:cNvPr>
              <p:cNvPicPr/>
              <p:nvPr/>
            </p:nvPicPr>
            <p:blipFill>
              <a:blip r:embed="rId56"/>
              <a:stretch>
                <a:fillRect/>
              </a:stretch>
            </p:blipFill>
            <p:spPr>
              <a:xfrm>
                <a:off x="1703951" y="5615565"/>
                <a:ext cx="83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墨迹 42">
                <a:extLst>
                  <a:ext uri="{FF2B5EF4-FFF2-40B4-BE49-F238E27FC236}">
                    <a16:creationId xmlns:a16="http://schemas.microsoft.com/office/drawing/2014/main" id="{4DD3C7FC-A127-BF99-CBD1-C087C3220328}"/>
                  </a:ext>
                </a:extLst>
              </p14:cNvPr>
              <p14:cNvContentPartPr/>
              <p14:nvPr/>
            </p14:nvContentPartPr>
            <p14:xfrm>
              <a:off x="1717991" y="5531685"/>
              <a:ext cx="186840" cy="201240"/>
            </p14:xfrm>
          </p:contentPart>
        </mc:Choice>
        <mc:Fallback xmlns="">
          <p:pic>
            <p:nvPicPr>
              <p:cNvPr id="43" name="墨迹 42">
                <a:extLst>
                  <a:ext uri="{FF2B5EF4-FFF2-40B4-BE49-F238E27FC236}">
                    <a16:creationId xmlns:a16="http://schemas.microsoft.com/office/drawing/2014/main" id="{4DD3C7FC-A127-BF99-CBD1-C087C3220328}"/>
                  </a:ext>
                </a:extLst>
              </p:cNvPr>
              <p:cNvPicPr/>
              <p:nvPr/>
            </p:nvPicPr>
            <p:blipFill>
              <a:blip r:embed="rId58"/>
              <a:stretch>
                <a:fillRect/>
              </a:stretch>
            </p:blipFill>
            <p:spPr>
              <a:xfrm>
                <a:off x="1708991" y="5522685"/>
                <a:ext cx="2044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墨迹 43">
                <a:extLst>
                  <a:ext uri="{FF2B5EF4-FFF2-40B4-BE49-F238E27FC236}">
                    <a16:creationId xmlns:a16="http://schemas.microsoft.com/office/drawing/2014/main" id="{41C06079-FCA7-3AE1-CE36-3F6EFDA3634E}"/>
                  </a:ext>
                </a:extLst>
              </p14:cNvPr>
              <p14:cNvContentPartPr/>
              <p14:nvPr/>
            </p14:nvContentPartPr>
            <p14:xfrm>
              <a:off x="1831391" y="5591085"/>
              <a:ext cx="417960" cy="255240"/>
            </p14:xfrm>
          </p:contentPart>
        </mc:Choice>
        <mc:Fallback xmlns="">
          <p:pic>
            <p:nvPicPr>
              <p:cNvPr id="44" name="墨迹 43">
                <a:extLst>
                  <a:ext uri="{FF2B5EF4-FFF2-40B4-BE49-F238E27FC236}">
                    <a16:creationId xmlns:a16="http://schemas.microsoft.com/office/drawing/2014/main" id="{41C06079-FCA7-3AE1-CE36-3F6EFDA3634E}"/>
                  </a:ext>
                </a:extLst>
              </p:cNvPr>
              <p:cNvPicPr/>
              <p:nvPr/>
            </p:nvPicPr>
            <p:blipFill>
              <a:blip r:embed="rId60"/>
              <a:stretch>
                <a:fillRect/>
              </a:stretch>
            </p:blipFill>
            <p:spPr>
              <a:xfrm>
                <a:off x="1822391" y="5582085"/>
                <a:ext cx="435600" cy="27288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Fitting Variance</a:t>
            </a:r>
          </a:p>
        </p:txBody>
      </p:sp>
      <p:sp>
        <p:nvSpPr>
          <p:cNvPr id="3" name="Content Placeholder 2"/>
          <p:cNvSpPr>
            <a:spLocks noGrp="1"/>
          </p:cNvSpPr>
          <p:nvPr>
            <p:ph idx="1"/>
          </p:nvPr>
        </p:nvSpPr>
        <p:spPr/>
        <p:txBody>
          <a:bodyPr/>
          <a:lstStyle/>
          <a:p>
            <a:r>
              <a:rPr lang="en-CA" dirty="0"/>
              <a:t>We’ll fit the variance with maximum likelihood</a:t>
            </a:r>
          </a:p>
          <a:p>
            <a:r>
              <a:rPr lang="en-CA" dirty="0"/>
              <a:t>Optimize the marginal likelihood (likelihood after gradients have been integrated out)</a:t>
            </a:r>
          </a:p>
          <a:p>
            <a:endParaRPr lang="en-CA" dirty="0"/>
          </a:p>
          <a:p>
            <a:endParaRPr lang="en-CA" dirty="0"/>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26626" name="Picture 2"/>
          <p:cNvPicPr>
            <a:picLocks noChangeAspect="1" noChangeArrowheads="1"/>
          </p:cNvPicPr>
          <p:nvPr/>
        </p:nvPicPr>
        <p:blipFill>
          <a:blip r:embed="rId2" cstate="print"/>
          <a:srcRect/>
          <a:stretch>
            <a:fillRect/>
          </a:stretch>
        </p:blipFill>
        <p:spPr bwMode="auto">
          <a:xfrm>
            <a:off x="683568" y="3573016"/>
            <a:ext cx="7776864" cy="2194760"/>
          </a:xfrm>
          <a:prstGeom prst="rect">
            <a:avLst/>
          </a:prstGeom>
          <a:noFill/>
          <a:ln w="9525">
            <a:noFill/>
            <a:miter lim="800000"/>
            <a:headEnd/>
            <a:tailEnd/>
          </a:ln>
        </p:spPr>
      </p:pic>
      <p:sp>
        <p:nvSpPr>
          <p:cNvPr id="4" name="TextBox 3">
            <a:extLst>
              <a:ext uri="{FF2B5EF4-FFF2-40B4-BE49-F238E27FC236}">
                <a16:creationId xmlns:a16="http://schemas.microsoft.com/office/drawing/2014/main" id="{EE73596C-12FD-51EE-A862-735F12CD9C3A}"/>
              </a:ext>
            </a:extLst>
          </p:cNvPr>
          <p:cNvSpPr txBox="1"/>
          <p:nvPr/>
        </p:nvSpPr>
        <p:spPr>
          <a:xfrm>
            <a:off x="6372200" y="136525"/>
            <a:ext cx="4987071" cy="646331"/>
          </a:xfrm>
          <a:prstGeom prst="rect">
            <a:avLst/>
          </a:prstGeom>
          <a:noFill/>
        </p:spPr>
        <p:txBody>
          <a:bodyPr wrap="none" rtlCol="0">
            <a:spAutoFit/>
          </a:bodyPr>
          <a:lstStyle/>
          <a:p>
            <a:r>
              <a:rPr lang="zh-CN" altLang="en-US" b="0" i="0" dirty="0">
                <a:solidFill>
                  <a:srgbClr val="ECECEC"/>
                </a:solidFill>
                <a:effectLst/>
                <a:highlight>
                  <a:srgbClr val="212121"/>
                </a:highlight>
                <a:latin typeface="Söhne"/>
              </a:rPr>
              <a:t>如何拟合方差（前面的</a:t>
            </a:r>
            <a:r>
              <a:rPr lang="en-US" altLang="zh-CN" b="0" i="0" dirty="0">
                <a:solidFill>
                  <a:srgbClr val="ECECEC"/>
                </a:solidFill>
                <a:effectLst/>
                <a:highlight>
                  <a:srgbClr val="212121"/>
                </a:highlight>
                <a:latin typeface="Söhne"/>
              </a:rPr>
              <a:t>come back to </a:t>
            </a:r>
            <a:r>
              <a:rPr lang="en-US" altLang="zh-CN" b="0" i="0" dirty="0" err="1">
                <a:solidFill>
                  <a:srgbClr val="ECECEC"/>
                </a:solidFill>
                <a:effectLst/>
                <a:highlight>
                  <a:srgbClr val="212121"/>
                </a:highlight>
                <a:latin typeface="Söhne"/>
              </a:rPr>
              <a:t>pihfang</a:t>
            </a:r>
            <a:r>
              <a:rPr lang="en-US" altLang="zh-CN" b="0" i="0" dirty="0">
                <a:solidFill>
                  <a:srgbClr val="ECECEC"/>
                </a:solidFill>
                <a:effectLst/>
                <a:highlight>
                  <a:srgbClr val="212121"/>
                </a:highlight>
                <a:latin typeface="Söhne"/>
              </a:rPr>
              <a:t> later</a:t>
            </a:r>
          </a:p>
          <a:p>
            <a:r>
              <a:rPr lang="zh-CN" altLang="en-US" b="0" i="0" dirty="0">
                <a:solidFill>
                  <a:srgbClr val="ECECEC"/>
                </a:solidFill>
                <a:effectLst/>
                <a:highlight>
                  <a:srgbClr val="212121"/>
                </a:highlight>
                <a:latin typeface="Söhne"/>
              </a:rPr>
              <a:t>）（，并优化边际似然）</a:t>
            </a:r>
            <a:endParaRPr lang="zh-CN" altLang="en-US"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D3D61865-7AE9-B055-73F8-B6D8DC47BF9F}"/>
                  </a:ext>
                </a:extLst>
              </p14:cNvPr>
              <p14:cNvContentPartPr/>
              <p14:nvPr/>
            </p14:nvContentPartPr>
            <p14:xfrm>
              <a:off x="418900" y="2145780"/>
              <a:ext cx="622440" cy="795960"/>
            </p14:xfrm>
          </p:contentPart>
        </mc:Choice>
        <mc:Fallback>
          <p:pic>
            <p:nvPicPr>
              <p:cNvPr id="7" name="Ink 6">
                <a:extLst>
                  <a:ext uri="{FF2B5EF4-FFF2-40B4-BE49-F238E27FC236}">
                    <a16:creationId xmlns:a16="http://schemas.microsoft.com/office/drawing/2014/main" id="{D3D61865-7AE9-B055-73F8-B6D8DC47BF9F}"/>
                  </a:ext>
                </a:extLst>
              </p:cNvPr>
              <p:cNvPicPr/>
              <p:nvPr/>
            </p:nvPicPr>
            <p:blipFill>
              <a:blip r:embed="rId4"/>
              <a:stretch>
                <a:fillRect/>
              </a:stretch>
            </p:blipFill>
            <p:spPr>
              <a:xfrm>
                <a:off x="400900" y="2127780"/>
                <a:ext cx="658080" cy="831600"/>
              </a:xfrm>
              <a:prstGeom prst="rect">
                <a:avLst/>
              </a:prstGeom>
            </p:spPr>
          </p:pic>
        </mc:Fallback>
      </mc:AlternateContent>
      <p:grpSp>
        <p:nvGrpSpPr>
          <p:cNvPr id="14" name="Group 13">
            <a:extLst>
              <a:ext uri="{FF2B5EF4-FFF2-40B4-BE49-F238E27FC236}">
                <a16:creationId xmlns:a16="http://schemas.microsoft.com/office/drawing/2014/main" id="{1BC49B0D-8A75-6AC0-1746-06C81774EF18}"/>
              </a:ext>
            </a:extLst>
          </p:cNvPr>
          <p:cNvGrpSpPr/>
          <p:nvPr/>
        </p:nvGrpSpPr>
        <p:grpSpPr>
          <a:xfrm>
            <a:off x="240340" y="2723940"/>
            <a:ext cx="8745120" cy="3569400"/>
            <a:chOff x="240340" y="2723940"/>
            <a:chExt cx="8745120" cy="3569400"/>
          </a:xfrm>
        </p:grpSpPr>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9C982C8A-AFF4-5AD2-7940-97D4A75C712C}"/>
                    </a:ext>
                  </a:extLst>
                </p14:cNvPr>
                <p14:cNvContentPartPr/>
                <p14:nvPr/>
              </p14:nvContentPartPr>
              <p14:xfrm>
                <a:off x="240340" y="2723940"/>
                <a:ext cx="1698840" cy="2457720"/>
              </p14:xfrm>
            </p:contentPart>
          </mc:Choice>
          <mc:Fallback>
            <p:pic>
              <p:nvPicPr>
                <p:cNvPr id="11" name="Ink 10">
                  <a:extLst>
                    <a:ext uri="{FF2B5EF4-FFF2-40B4-BE49-F238E27FC236}">
                      <a16:creationId xmlns:a16="http://schemas.microsoft.com/office/drawing/2014/main" id="{9C982C8A-AFF4-5AD2-7940-97D4A75C712C}"/>
                    </a:ext>
                  </a:extLst>
                </p:cNvPr>
                <p:cNvPicPr/>
                <p:nvPr/>
              </p:nvPicPr>
              <p:blipFill>
                <a:blip r:embed="rId6"/>
                <a:stretch>
                  <a:fillRect/>
                </a:stretch>
              </p:blipFill>
              <p:spPr>
                <a:xfrm>
                  <a:off x="222700" y="2706300"/>
                  <a:ext cx="1734480" cy="2493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00E5743D-D80C-496B-518F-F9C078FE1CF8}"/>
                    </a:ext>
                  </a:extLst>
                </p14:cNvPr>
                <p14:cNvContentPartPr/>
                <p14:nvPr/>
              </p14:nvContentPartPr>
              <p14:xfrm>
                <a:off x="1853860" y="4946580"/>
                <a:ext cx="211680" cy="241920"/>
              </p14:xfrm>
            </p:contentPart>
          </mc:Choice>
          <mc:Fallback>
            <p:pic>
              <p:nvPicPr>
                <p:cNvPr id="12" name="Ink 11">
                  <a:extLst>
                    <a:ext uri="{FF2B5EF4-FFF2-40B4-BE49-F238E27FC236}">
                      <a16:creationId xmlns:a16="http://schemas.microsoft.com/office/drawing/2014/main" id="{00E5743D-D80C-496B-518F-F9C078FE1CF8}"/>
                    </a:ext>
                  </a:extLst>
                </p:cNvPr>
                <p:cNvPicPr/>
                <p:nvPr/>
              </p:nvPicPr>
              <p:blipFill>
                <a:blip r:embed="rId8"/>
                <a:stretch>
                  <a:fillRect/>
                </a:stretch>
              </p:blipFill>
              <p:spPr>
                <a:xfrm>
                  <a:off x="1836220" y="4928940"/>
                  <a:ext cx="2473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B3E23921-9BA8-D136-1FFA-26FE152BFA46}"/>
                    </a:ext>
                  </a:extLst>
                </p14:cNvPr>
                <p14:cNvContentPartPr/>
                <p14:nvPr/>
              </p14:nvContentPartPr>
              <p14:xfrm>
                <a:off x="2126380" y="4304340"/>
                <a:ext cx="6859080" cy="1989000"/>
              </p14:xfrm>
            </p:contentPart>
          </mc:Choice>
          <mc:Fallback>
            <p:pic>
              <p:nvPicPr>
                <p:cNvPr id="13" name="Ink 12">
                  <a:extLst>
                    <a:ext uri="{FF2B5EF4-FFF2-40B4-BE49-F238E27FC236}">
                      <a16:creationId xmlns:a16="http://schemas.microsoft.com/office/drawing/2014/main" id="{B3E23921-9BA8-D136-1FFA-26FE152BFA46}"/>
                    </a:ext>
                  </a:extLst>
                </p:cNvPr>
                <p:cNvPicPr/>
                <p:nvPr/>
              </p:nvPicPr>
              <p:blipFill>
                <a:blip r:embed="rId10"/>
                <a:stretch>
                  <a:fillRect/>
                </a:stretch>
              </p:blipFill>
              <p:spPr>
                <a:xfrm>
                  <a:off x="2108740" y="4286700"/>
                  <a:ext cx="6894720" cy="2024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5448CC0B-D398-0BCD-B968-7D3945D2449D}"/>
                  </a:ext>
                </a:extLst>
              </p14:cNvPr>
              <p14:cNvContentPartPr/>
              <p14:nvPr/>
            </p14:nvContentPartPr>
            <p14:xfrm>
              <a:off x="10768180" y="3828780"/>
              <a:ext cx="1440" cy="360"/>
            </p14:xfrm>
          </p:contentPart>
        </mc:Choice>
        <mc:Fallback>
          <p:pic>
            <p:nvPicPr>
              <p:cNvPr id="15" name="Ink 14">
                <a:extLst>
                  <a:ext uri="{FF2B5EF4-FFF2-40B4-BE49-F238E27FC236}">
                    <a16:creationId xmlns:a16="http://schemas.microsoft.com/office/drawing/2014/main" id="{5448CC0B-D398-0BCD-B968-7D3945D2449D}"/>
                  </a:ext>
                </a:extLst>
              </p:cNvPr>
              <p:cNvPicPr/>
              <p:nvPr/>
            </p:nvPicPr>
            <p:blipFill>
              <a:blip r:embed="rId12"/>
              <a:stretch>
                <a:fillRect/>
              </a:stretch>
            </p:blipFill>
            <p:spPr>
              <a:xfrm>
                <a:off x="10750540" y="3811140"/>
                <a:ext cx="370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8665E1B4-C5EB-3C25-927A-51596535C217}"/>
                  </a:ext>
                </a:extLst>
              </p14:cNvPr>
              <p14:cNvContentPartPr/>
              <p14:nvPr/>
            </p14:nvContentPartPr>
            <p14:xfrm>
              <a:off x="-689540" y="831780"/>
              <a:ext cx="3960" cy="360"/>
            </p14:xfrm>
          </p:contentPart>
        </mc:Choice>
        <mc:Fallback>
          <p:pic>
            <p:nvPicPr>
              <p:cNvPr id="16" name="Ink 15">
                <a:extLst>
                  <a:ext uri="{FF2B5EF4-FFF2-40B4-BE49-F238E27FC236}">
                    <a16:creationId xmlns:a16="http://schemas.microsoft.com/office/drawing/2014/main" id="{8665E1B4-C5EB-3C25-927A-51596535C217}"/>
                  </a:ext>
                </a:extLst>
              </p:cNvPr>
              <p:cNvPicPr/>
              <p:nvPr/>
            </p:nvPicPr>
            <p:blipFill>
              <a:blip r:embed="rId14"/>
              <a:stretch>
                <a:fillRect/>
              </a:stretch>
            </p:blipFill>
            <p:spPr>
              <a:xfrm>
                <a:off x="-707540" y="814140"/>
                <a:ext cx="39600" cy="36000"/>
              </a:xfrm>
              <a:prstGeom prst="rect">
                <a:avLst/>
              </a:prstGeom>
            </p:spPr>
          </p:pic>
        </mc:Fallback>
      </mc:AlternateContent>
      <p:grpSp>
        <p:nvGrpSpPr>
          <p:cNvPr id="21" name="Group 20">
            <a:extLst>
              <a:ext uri="{FF2B5EF4-FFF2-40B4-BE49-F238E27FC236}">
                <a16:creationId xmlns:a16="http://schemas.microsoft.com/office/drawing/2014/main" id="{F63D07C8-6F00-1977-41FD-885829091836}"/>
              </a:ext>
            </a:extLst>
          </p:cNvPr>
          <p:cNvGrpSpPr/>
          <p:nvPr/>
        </p:nvGrpSpPr>
        <p:grpSpPr>
          <a:xfrm>
            <a:off x="3118971" y="2632598"/>
            <a:ext cx="2944080" cy="938160"/>
            <a:chOff x="3118971" y="2632598"/>
            <a:chExt cx="2944080" cy="938160"/>
          </a:xfrm>
        </p:grpSpPr>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6CB6C42C-7637-B355-7A42-55CE86347EB9}"/>
                    </a:ext>
                  </a:extLst>
                </p14:cNvPr>
                <p14:cNvContentPartPr/>
                <p14:nvPr/>
              </p14:nvContentPartPr>
              <p14:xfrm>
                <a:off x="3118971" y="2632598"/>
                <a:ext cx="2944080" cy="143640"/>
              </p14:xfrm>
            </p:contentPart>
          </mc:Choice>
          <mc:Fallback>
            <p:pic>
              <p:nvPicPr>
                <p:cNvPr id="18" name="Ink 17">
                  <a:extLst>
                    <a:ext uri="{FF2B5EF4-FFF2-40B4-BE49-F238E27FC236}">
                      <a16:creationId xmlns:a16="http://schemas.microsoft.com/office/drawing/2014/main" id="{6CB6C42C-7637-B355-7A42-55CE86347EB9}"/>
                    </a:ext>
                  </a:extLst>
                </p:cNvPr>
                <p:cNvPicPr/>
                <p:nvPr/>
              </p:nvPicPr>
              <p:blipFill>
                <a:blip r:embed="rId16"/>
                <a:stretch>
                  <a:fillRect/>
                </a:stretch>
              </p:blipFill>
              <p:spPr>
                <a:xfrm>
                  <a:off x="3110331" y="2623598"/>
                  <a:ext cx="29617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3F55FB14-ACAC-C5A9-D98E-005FD4281E5E}"/>
                    </a:ext>
                  </a:extLst>
                </p14:cNvPr>
                <p14:cNvContentPartPr/>
                <p14:nvPr/>
              </p14:nvContentPartPr>
              <p14:xfrm>
                <a:off x="5025171" y="2736278"/>
                <a:ext cx="72360" cy="687240"/>
              </p14:xfrm>
            </p:contentPart>
          </mc:Choice>
          <mc:Fallback>
            <p:pic>
              <p:nvPicPr>
                <p:cNvPr id="19" name="Ink 18">
                  <a:extLst>
                    <a:ext uri="{FF2B5EF4-FFF2-40B4-BE49-F238E27FC236}">
                      <a16:creationId xmlns:a16="http://schemas.microsoft.com/office/drawing/2014/main" id="{3F55FB14-ACAC-C5A9-D98E-005FD4281E5E}"/>
                    </a:ext>
                  </a:extLst>
                </p:cNvPr>
                <p:cNvPicPr/>
                <p:nvPr/>
              </p:nvPicPr>
              <p:blipFill>
                <a:blip r:embed="rId18"/>
                <a:stretch>
                  <a:fillRect/>
                </a:stretch>
              </p:blipFill>
              <p:spPr>
                <a:xfrm>
                  <a:off x="5016171" y="2727638"/>
                  <a:ext cx="90000" cy="704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77FFCB4D-371B-F5BA-932D-0D2EC42B5770}"/>
                    </a:ext>
                  </a:extLst>
                </p14:cNvPr>
                <p14:cNvContentPartPr/>
                <p14:nvPr/>
              </p14:nvContentPartPr>
              <p14:xfrm>
                <a:off x="4837971" y="3206798"/>
                <a:ext cx="324720" cy="363960"/>
              </p14:xfrm>
            </p:contentPart>
          </mc:Choice>
          <mc:Fallback>
            <p:pic>
              <p:nvPicPr>
                <p:cNvPr id="20" name="Ink 19">
                  <a:extLst>
                    <a:ext uri="{FF2B5EF4-FFF2-40B4-BE49-F238E27FC236}">
                      <a16:creationId xmlns:a16="http://schemas.microsoft.com/office/drawing/2014/main" id="{77FFCB4D-371B-F5BA-932D-0D2EC42B5770}"/>
                    </a:ext>
                  </a:extLst>
                </p:cNvPr>
                <p:cNvPicPr/>
                <p:nvPr/>
              </p:nvPicPr>
              <p:blipFill>
                <a:blip r:embed="rId20"/>
                <a:stretch>
                  <a:fillRect/>
                </a:stretch>
              </p:blipFill>
              <p:spPr>
                <a:xfrm>
                  <a:off x="4828971" y="3197798"/>
                  <a:ext cx="342360" cy="38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22" name="Ink 21">
                <a:extLst>
                  <a:ext uri="{FF2B5EF4-FFF2-40B4-BE49-F238E27FC236}">
                    <a16:creationId xmlns:a16="http://schemas.microsoft.com/office/drawing/2014/main" id="{0B249BB2-3614-4C21-BBFD-F08C609D8579}"/>
                  </a:ext>
                </a:extLst>
              </p14:cNvPr>
              <p14:cNvContentPartPr/>
              <p14:nvPr/>
            </p14:nvContentPartPr>
            <p14:xfrm>
              <a:off x="3197091" y="4186358"/>
              <a:ext cx="3868560" cy="62280"/>
            </p14:xfrm>
          </p:contentPart>
        </mc:Choice>
        <mc:Fallback>
          <p:pic>
            <p:nvPicPr>
              <p:cNvPr id="22" name="Ink 21">
                <a:extLst>
                  <a:ext uri="{FF2B5EF4-FFF2-40B4-BE49-F238E27FC236}">
                    <a16:creationId xmlns:a16="http://schemas.microsoft.com/office/drawing/2014/main" id="{0B249BB2-3614-4C21-BBFD-F08C609D8579}"/>
                  </a:ext>
                </a:extLst>
              </p:cNvPr>
              <p:cNvPicPr/>
              <p:nvPr/>
            </p:nvPicPr>
            <p:blipFill>
              <a:blip r:embed="rId22"/>
              <a:stretch>
                <a:fillRect/>
              </a:stretch>
            </p:blipFill>
            <p:spPr>
              <a:xfrm>
                <a:off x="3188091" y="4177718"/>
                <a:ext cx="38862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0A519798-7CCC-6871-99AB-8C26BA80EC18}"/>
                  </a:ext>
                </a:extLst>
              </p14:cNvPr>
              <p14:cNvContentPartPr/>
              <p14:nvPr/>
            </p14:nvContentPartPr>
            <p14:xfrm>
              <a:off x="-1227669" y="558278"/>
              <a:ext cx="99360" cy="181440"/>
            </p14:xfrm>
          </p:contentPart>
        </mc:Choice>
        <mc:Fallback>
          <p:pic>
            <p:nvPicPr>
              <p:cNvPr id="23" name="Ink 22">
                <a:extLst>
                  <a:ext uri="{FF2B5EF4-FFF2-40B4-BE49-F238E27FC236}">
                    <a16:creationId xmlns:a16="http://schemas.microsoft.com/office/drawing/2014/main" id="{0A519798-7CCC-6871-99AB-8C26BA80EC18}"/>
                  </a:ext>
                </a:extLst>
              </p:cNvPr>
              <p:cNvPicPr/>
              <p:nvPr/>
            </p:nvPicPr>
            <p:blipFill>
              <a:blip r:embed="rId24"/>
              <a:stretch>
                <a:fillRect/>
              </a:stretch>
            </p:blipFill>
            <p:spPr>
              <a:xfrm>
                <a:off x="-1236669" y="549278"/>
                <a:ext cx="117000" cy="199080"/>
              </a:xfrm>
              <a:prstGeom prst="rect">
                <a:avLst/>
              </a:prstGeom>
            </p:spPr>
          </p:pic>
        </mc:Fallback>
      </mc:AlternateContent>
      <p:sp>
        <p:nvSpPr>
          <p:cNvPr id="25" name="TextBox 24">
            <a:extLst>
              <a:ext uri="{FF2B5EF4-FFF2-40B4-BE49-F238E27FC236}">
                <a16:creationId xmlns:a16="http://schemas.microsoft.com/office/drawing/2014/main" id="{2D82AFED-0EEA-C035-195E-5FADAE59329C}"/>
              </a:ext>
            </a:extLst>
          </p:cNvPr>
          <p:cNvSpPr txBox="1"/>
          <p:nvPr/>
        </p:nvSpPr>
        <p:spPr>
          <a:xfrm>
            <a:off x="-1959914" y="-44305"/>
            <a:ext cx="4731715" cy="1754326"/>
          </a:xfrm>
          <a:prstGeom prst="rect">
            <a:avLst/>
          </a:prstGeom>
          <a:noFill/>
        </p:spPr>
        <p:txBody>
          <a:bodyPr wrap="square">
            <a:spAutoFit/>
          </a:bodyPr>
          <a:lstStyle/>
          <a:p>
            <a:r>
              <a:rPr lang="zh-CN" altLang="en-US" dirty="0">
                <a:solidFill>
                  <a:schemeClr val="accent6">
                    <a:lumMod val="50000"/>
                  </a:schemeClr>
                </a:solidFill>
              </a:rPr>
              <a:t>这页想讲什么：</a:t>
            </a:r>
            <a:endParaRPr lang="en-US" altLang="zh-CN" dirty="0">
              <a:solidFill>
                <a:schemeClr val="accent6">
                  <a:lumMod val="50000"/>
                </a:schemeClr>
              </a:solidFill>
            </a:endParaRPr>
          </a:p>
          <a:p>
            <a:r>
              <a:rPr lang="zh-CN" altLang="en-US" dirty="0">
                <a:solidFill>
                  <a:schemeClr val="accent6">
                    <a:lumMod val="50000"/>
                  </a:schemeClr>
                </a:solidFill>
              </a:rPr>
              <a:t>这个公式实际上是在说，通过对所有可能的</a:t>
            </a:r>
            <a:r>
              <a:rPr lang="en-US" altLang="zh-CN" dirty="0">
                <a:solidFill>
                  <a:schemeClr val="accent6">
                    <a:lumMod val="50000"/>
                  </a:schemeClr>
                </a:solidFill>
              </a:rPr>
              <a:t>φ</a:t>
            </a:r>
            <a:r>
              <a:rPr lang="zh-CN" altLang="en-US" dirty="0">
                <a:solidFill>
                  <a:schemeClr val="accent6">
                    <a:lumMod val="50000"/>
                  </a:schemeClr>
                </a:solidFill>
              </a:rPr>
              <a:t>进行积分，我们可以得到</a:t>
            </a:r>
            <a:r>
              <a:rPr lang="en-US" altLang="zh-CN" dirty="0">
                <a:solidFill>
                  <a:schemeClr val="accent6">
                    <a:lumMod val="50000"/>
                  </a:schemeClr>
                </a:solidFill>
              </a:rPr>
              <a:t>w</a:t>
            </a:r>
            <a:r>
              <a:rPr lang="zh-CN" altLang="en-US" dirty="0">
                <a:solidFill>
                  <a:schemeClr val="accent6">
                    <a:lumMod val="50000"/>
                  </a:schemeClr>
                </a:solidFill>
              </a:rPr>
              <a:t>的边际分布，它服从均值为</a:t>
            </a:r>
            <a:r>
              <a:rPr lang="en-US" altLang="zh-CN" dirty="0">
                <a:solidFill>
                  <a:schemeClr val="accent6">
                    <a:lumMod val="50000"/>
                  </a:schemeClr>
                </a:solidFill>
              </a:rPr>
              <a:t>0</a:t>
            </a:r>
            <a:r>
              <a:rPr lang="zh-CN" altLang="en-US" dirty="0">
                <a:solidFill>
                  <a:schemeClr val="accent6">
                    <a:lumMod val="50000"/>
                  </a:schemeClr>
                </a:solidFill>
              </a:rPr>
              <a:t>，方差为</a:t>
            </a:r>
            <a:r>
              <a:rPr lang="en-US" altLang="zh-CN" dirty="0">
                <a:solidFill>
                  <a:schemeClr val="accent6">
                    <a:lumMod val="50000"/>
                  </a:schemeClr>
                </a:solidFill>
              </a:rPr>
              <a:t>σ_p^2 X^T X + σ^2 I </a:t>
            </a:r>
            <a:r>
              <a:rPr lang="zh-CN" altLang="en-US" dirty="0">
                <a:solidFill>
                  <a:schemeClr val="accent6">
                    <a:lumMod val="50000"/>
                  </a:schemeClr>
                </a:solidFill>
              </a:rPr>
              <a:t>的多元正态分布。通过最大化这个边际似然，我们可以估计出最优的噪声方差</a:t>
            </a:r>
            <a:r>
              <a:rPr lang="en-US" altLang="zh-CN" dirty="0">
                <a:solidFill>
                  <a:schemeClr val="accent6">
                    <a:lumMod val="50000"/>
                  </a:schemeClr>
                </a:solidFill>
              </a:rPr>
              <a:t>σ^2</a:t>
            </a:r>
            <a:endParaRPr lang="zh-CN" altLang="en-US" dirty="0">
              <a:solidFill>
                <a:schemeClr val="accent6">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5" name="Slide Number Placeholder 4"/>
          <p:cNvSpPr>
            <a:spLocks noGrp="1"/>
          </p:cNvSpPr>
          <p:nvPr>
            <p:ph type="sldNum" sz="quarter" idx="12"/>
          </p:nvPr>
        </p:nvSpPr>
        <p:spPr/>
        <p:txBody>
          <a:bodyPr/>
          <a:lstStyle/>
          <a:p>
            <a:fld id="{A5F77090-F112-494C-B26D-10BF7AE7F6F1}" type="slidenum">
              <a:rPr lang="en-CA" smtClean="0"/>
              <a:pPr/>
              <a:t>18</a:t>
            </a:fld>
            <a:endParaRPr lang="en-CA"/>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8" name="Content Placeholder 7"/>
          <p:cNvSpPr>
            <a:spLocks noGrp="1"/>
          </p:cNvSpPr>
          <p:nvPr>
            <p:ph idx="1"/>
          </p:nvPr>
        </p:nvSpPr>
        <p:spPr/>
        <p:txBody>
          <a:bodyPr>
            <a:normAutofit lnSpcReduction="10000"/>
          </a:bodyPr>
          <a:lstStyle/>
          <a:p>
            <a:r>
              <a:rPr lang="en-CA" dirty="0"/>
              <a:t>Linear regression</a:t>
            </a:r>
          </a:p>
          <a:p>
            <a:r>
              <a:rPr lang="en-CA" dirty="0"/>
              <a:t>Bayesian solution</a:t>
            </a:r>
          </a:p>
          <a:p>
            <a:r>
              <a:rPr lang="en-CA" dirty="0">
                <a:solidFill>
                  <a:srgbClr val="FF0000"/>
                </a:solidFill>
              </a:rPr>
              <a:t>Non-linear regression</a:t>
            </a:r>
          </a:p>
          <a:p>
            <a:r>
              <a:rPr lang="en-CA" dirty="0" err="1"/>
              <a:t>Kernelization</a:t>
            </a:r>
            <a:r>
              <a:rPr lang="en-CA" dirty="0"/>
              <a:t> and Gaussian processes</a:t>
            </a:r>
          </a:p>
          <a:p>
            <a:r>
              <a:rPr lang="en-CA" dirty="0"/>
              <a:t>Sparse linear regression</a:t>
            </a:r>
          </a:p>
          <a:p>
            <a:r>
              <a:rPr lang="en-CA" dirty="0"/>
              <a:t>Dual linear regression </a:t>
            </a:r>
          </a:p>
          <a:p>
            <a:r>
              <a:rPr lang="en-CA" dirty="0"/>
              <a:t>Relevance vector regression</a:t>
            </a:r>
          </a:p>
          <a:p>
            <a:r>
              <a:rPr lang="en-CA" dirty="0"/>
              <a:t>Applications</a:t>
            </a:r>
          </a:p>
          <a:p>
            <a:pPr>
              <a:buNone/>
            </a:pPr>
            <a:endParaRPr lang="en-CA" dirty="0"/>
          </a:p>
          <a:p>
            <a:pPr>
              <a:buNone/>
            </a:pPr>
            <a:endParaRPr lang="en-CA"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Regression Models</a:t>
            </a:r>
          </a:p>
        </p:txBody>
      </p:sp>
      <p:sp>
        <p:nvSpPr>
          <p:cNvPr id="4"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22530" name="Picture 2"/>
          <p:cNvPicPr>
            <a:picLocks noChangeAspect="1" noChangeArrowheads="1"/>
          </p:cNvPicPr>
          <p:nvPr/>
        </p:nvPicPr>
        <p:blipFill>
          <a:blip r:embed="rId2" cstate="print"/>
          <a:srcRect/>
          <a:stretch>
            <a:fillRect/>
          </a:stretch>
        </p:blipFill>
        <p:spPr bwMode="auto">
          <a:xfrm>
            <a:off x="107642" y="1268760"/>
            <a:ext cx="9036358" cy="514514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5" name="Slide Number Placeholder 4"/>
          <p:cNvSpPr>
            <a:spLocks noGrp="1"/>
          </p:cNvSpPr>
          <p:nvPr>
            <p:ph type="sldNum" sz="quarter" idx="12"/>
          </p:nvPr>
        </p:nvSpPr>
        <p:spPr/>
        <p:txBody>
          <a:bodyPr/>
          <a:lstStyle/>
          <a:p>
            <a:fld id="{A5F77090-F112-494C-B26D-10BF7AE7F6F1}" type="slidenum">
              <a:rPr lang="en-CA" smtClean="0"/>
              <a:pPr/>
              <a:t>2</a:t>
            </a:fld>
            <a:endParaRPr lang="en-CA"/>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8" name="Content Placeholder 7"/>
          <p:cNvSpPr>
            <a:spLocks noGrp="1"/>
          </p:cNvSpPr>
          <p:nvPr>
            <p:ph idx="1"/>
          </p:nvPr>
        </p:nvSpPr>
        <p:spPr/>
        <p:txBody>
          <a:bodyPr>
            <a:normAutofit lnSpcReduction="10000"/>
          </a:bodyPr>
          <a:lstStyle/>
          <a:p>
            <a:r>
              <a:rPr lang="en-CA" dirty="0">
                <a:solidFill>
                  <a:srgbClr val="FF0000"/>
                </a:solidFill>
              </a:rPr>
              <a:t>Linear regression</a:t>
            </a:r>
          </a:p>
          <a:p>
            <a:r>
              <a:rPr lang="en-CA" dirty="0"/>
              <a:t>Bayesian solution</a:t>
            </a:r>
          </a:p>
          <a:p>
            <a:r>
              <a:rPr lang="en-CA" dirty="0"/>
              <a:t>Non-linear regression</a:t>
            </a:r>
          </a:p>
          <a:p>
            <a:r>
              <a:rPr lang="en-CA" dirty="0" err="1"/>
              <a:t>Kernelization</a:t>
            </a:r>
            <a:r>
              <a:rPr lang="en-CA" dirty="0"/>
              <a:t> and Gaussian processes</a:t>
            </a:r>
          </a:p>
          <a:p>
            <a:r>
              <a:rPr lang="en-CA" dirty="0"/>
              <a:t>Sparse linear regression</a:t>
            </a:r>
          </a:p>
          <a:p>
            <a:r>
              <a:rPr lang="en-CA" dirty="0"/>
              <a:t>Dual linear regression </a:t>
            </a:r>
          </a:p>
          <a:p>
            <a:r>
              <a:rPr lang="en-CA" dirty="0"/>
              <a:t>Relevance vector regression</a:t>
            </a:r>
          </a:p>
          <a:p>
            <a:r>
              <a:rPr lang="en-CA" dirty="0"/>
              <a:t>Applications</a:t>
            </a:r>
          </a:p>
          <a:p>
            <a:pPr>
              <a:buNone/>
            </a:pPr>
            <a:endParaRPr lang="en-CA" dirty="0"/>
          </a:p>
          <a:p>
            <a:pPr>
              <a:buNone/>
            </a:pPr>
            <a:endParaRPr lang="en-CA"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Non-Linear Regression</a:t>
            </a:r>
          </a:p>
        </p:txBody>
      </p:sp>
      <p:sp>
        <p:nvSpPr>
          <p:cNvPr id="4" name="TextBox 3"/>
          <p:cNvSpPr txBox="1"/>
          <p:nvPr/>
        </p:nvSpPr>
        <p:spPr>
          <a:xfrm>
            <a:off x="899592" y="1700808"/>
            <a:ext cx="6912768" cy="3785652"/>
          </a:xfrm>
          <a:prstGeom prst="rect">
            <a:avLst/>
          </a:prstGeom>
          <a:noFill/>
        </p:spPr>
        <p:txBody>
          <a:bodyPr wrap="square" rtlCol="0">
            <a:spAutoFit/>
          </a:bodyPr>
          <a:lstStyle/>
          <a:p>
            <a:r>
              <a:rPr lang="en-CA" sz="2400" dirty="0">
                <a:solidFill>
                  <a:srgbClr val="FF0000"/>
                </a:solidFill>
              </a:rPr>
              <a:t>GOAL:  </a:t>
            </a:r>
          </a:p>
          <a:p>
            <a:endParaRPr lang="en-CA" sz="2400" dirty="0"/>
          </a:p>
          <a:p>
            <a:r>
              <a:rPr lang="en-CA" sz="2400" dirty="0"/>
              <a:t>Keep the math of linear regression, but extend to more general functions</a:t>
            </a:r>
          </a:p>
          <a:p>
            <a:endParaRPr lang="en-CA" sz="2400" dirty="0"/>
          </a:p>
          <a:p>
            <a:r>
              <a:rPr lang="en-CA" sz="2400" dirty="0">
                <a:solidFill>
                  <a:srgbClr val="FF0000"/>
                </a:solidFill>
              </a:rPr>
              <a:t>KEY IDEA:</a:t>
            </a:r>
          </a:p>
          <a:p>
            <a:endParaRPr lang="en-CA" sz="2400" dirty="0"/>
          </a:p>
          <a:p>
            <a:r>
              <a:rPr lang="en-CA" sz="2400" dirty="0"/>
              <a:t>You can make a non-linear function from a linear weighted sum of non-linear basis functions</a:t>
            </a:r>
          </a:p>
          <a:p>
            <a:endParaRPr lang="en-CA" sz="2400" dirty="0"/>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Non-linear regression</a:t>
            </a:r>
          </a:p>
        </p:txBody>
      </p:sp>
      <p:sp>
        <p:nvSpPr>
          <p:cNvPr id="4" name="TextBox 3"/>
          <p:cNvSpPr txBox="1"/>
          <p:nvPr/>
        </p:nvSpPr>
        <p:spPr>
          <a:xfrm>
            <a:off x="755576" y="1628800"/>
            <a:ext cx="3139449" cy="584775"/>
          </a:xfrm>
          <a:prstGeom prst="rect">
            <a:avLst/>
          </a:prstGeom>
          <a:noFill/>
        </p:spPr>
        <p:txBody>
          <a:bodyPr wrap="none" rtlCol="0">
            <a:spAutoFit/>
          </a:bodyPr>
          <a:lstStyle/>
          <a:p>
            <a:r>
              <a:rPr lang="en-CA" sz="3200" dirty="0"/>
              <a:t>Linear regression:</a:t>
            </a:r>
          </a:p>
        </p:txBody>
      </p:sp>
      <p:sp>
        <p:nvSpPr>
          <p:cNvPr id="7" name="TextBox 6"/>
          <p:cNvSpPr txBox="1"/>
          <p:nvPr/>
        </p:nvSpPr>
        <p:spPr>
          <a:xfrm>
            <a:off x="755576" y="2996952"/>
            <a:ext cx="3961790" cy="2062103"/>
          </a:xfrm>
          <a:prstGeom prst="rect">
            <a:avLst/>
          </a:prstGeom>
          <a:noFill/>
        </p:spPr>
        <p:txBody>
          <a:bodyPr wrap="none" rtlCol="0">
            <a:spAutoFit/>
          </a:bodyPr>
          <a:lstStyle/>
          <a:p>
            <a:r>
              <a:rPr lang="en-CA" sz="3200" dirty="0"/>
              <a:t>Non-Linear regression:</a:t>
            </a:r>
          </a:p>
          <a:p>
            <a:endParaRPr lang="en-CA" sz="3200" dirty="0"/>
          </a:p>
          <a:p>
            <a:endParaRPr lang="en-CA" sz="3200" dirty="0"/>
          </a:p>
          <a:p>
            <a:r>
              <a:rPr lang="en-CA" sz="3200" dirty="0"/>
              <a:t>where</a:t>
            </a:r>
          </a:p>
        </p:txBody>
      </p:sp>
      <p:pic>
        <p:nvPicPr>
          <p:cNvPr id="14339" name="Picture 3"/>
          <p:cNvPicPr>
            <a:picLocks noChangeAspect="1" noChangeArrowheads="1"/>
          </p:cNvPicPr>
          <p:nvPr/>
        </p:nvPicPr>
        <p:blipFill>
          <a:blip r:embed="rId2" cstate="print"/>
          <a:srcRect/>
          <a:stretch>
            <a:fillRect/>
          </a:stretch>
        </p:blipFill>
        <p:spPr bwMode="auto">
          <a:xfrm>
            <a:off x="1979712" y="4437112"/>
            <a:ext cx="1897134" cy="714862"/>
          </a:xfrm>
          <a:prstGeom prst="rect">
            <a:avLst/>
          </a:prstGeom>
          <a:noFill/>
          <a:ln w="9525">
            <a:noFill/>
            <a:miter lim="800000"/>
            <a:headEnd/>
            <a:tailEnd/>
          </a:ln>
        </p:spPr>
      </p:pic>
      <p:sp>
        <p:nvSpPr>
          <p:cNvPr id="10" name="TextBox 9"/>
          <p:cNvSpPr txBox="1"/>
          <p:nvPr/>
        </p:nvSpPr>
        <p:spPr>
          <a:xfrm>
            <a:off x="755576" y="5262299"/>
            <a:ext cx="7776864" cy="830997"/>
          </a:xfrm>
          <a:prstGeom prst="rect">
            <a:avLst/>
          </a:prstGeom>
          <a:noFill/>
        </p:spPr>
        <p:txBody>
          <a:bodyPr wrap="square" rtlCol="0">
            <a:spAutoFit/>
          </a:bodyPr>
          <a:lstStyle/>
          <a:p>
            <a:r>
              <a:rPr lang="en-CA" sz="2400" dirty="0"/>
              <a:t>In other words, create z by evaluating x against basis functions, then linearly regress against z. </a:t>
            </a:r>
          </a:p>
        </p:txBody>
      </p:sp>
      <p:sp>
        <p:nvSpPr>
          <p:cNvPr id="9"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3" name="Picture 2"/>
          <p:cNvPicPr>
            <a:picLocks noChangeAspect="1" noChangeArrowheads="1"/>
          </p:cNvPicPr>
          <p:nvPr/>
        </p:nvPicPr>
        <p:blipFill>
          <a:blip r:embed="rId3" cstate="print"/>
          <a:srcRect/>
          <a:stretch>
            <a:fillRect/>
          </a:stretch>
        </p:blipFill>
        <p:spPr bwMode="auto">
          <a:xfrm>
            <a:off x="1714480" y="3464990"/>
            <a:ext cx="6115689" cy="892704"/>
          </a:xfrm>
          <a:prstGeom prst="rect">
            <a:avLst/>
          </a:prstGeom>
          <a:noFill/>
          <a:ln w="9525">
            <a:noFill/>
            <a:miter lim="800000"/>
            <a:headEnd/>
            <a:tailEnd/>
          </a:ln>
        </p:spPr>
      </p:pic>
      <p:pic>
        <p:nvPicPr>
          <p:cNvPr id="14" name="Picture 2"/>
          <p:cNvPicPr>
            <a:picLocks noChangeAspect="1" noChangeArrowheads="1"/>
          </p:cNvPicPr>
          <p:nvPr/>
        </p:nvPicPr>
        <p:blipFill>
          <a:blip r:embed="rId3" cstate="print"/>
          <a:srcRect/>
          <a:stretch>
            <a:fillRect/>
          </a:stretch>
        </p:blipFill>
        <p:spPr bwMode="auto">
          <a:xfrm>
            <a:off x="1714480" y="2179106"/>
            <a:ext cx="6115689" cy="892704"/>
          </a:xfrm>
          <a:prstGeom prst="rect">
            <a:avLst/>
          </a:prstGeom>
          <a:noFill/>
          <a:ln w="9525">
            <a:noFill/>
            <a:miter lim="800000"/>
            <a:headEnd/>
            <a:tailEnd/>
          </a:ln>
        </p:spPr>
      </p:pic>
      <p:pic>
        <p:nvPicPr>
          <p:cNvPr id="15" name="Picture 2"/>
          <p:cNvPicPr>
            <a:picLocks noChangeAspect="1" noChangeArrowheads="1"/>
          </p:cNvPicPr>
          <p:nvPr/>
        </p:nvPicPr>
        <p:blipFill>
          <a:blip r:embed="rId4" cstate="print"/>
          <a:srcRect l="40964"/>
          <a:stretch>
            <a:fillRect/>
          </a:stretch>
        </p:blipFill>
        <p:spPr bwMode="auto">
          <a:xfrm>
            <a:off x="4357686" y="3531920"/>
            <a:ext cx="3500462" cy="772766"/>
          </a:xfrm>
          <a:prstGeom prst="rect">
            <a:avLst/>
          </a:prstGeom>
          <a:noFill/>
          <a:ln w="9525">
            <a:noFill/>
            <a:miter lim="800000"/>
            <a:headEnd/>
            <a:tailEnd/>
          </a:ln>
        </p:spPr>
      </p:pic>
      <p:grpSp>
        <p:nvGrpSpPr>
          <p:cNvPr id="30" name="组合 29">
            <a:extLst>
              <a:ext uri="{FF2B5EF4-FFF2-40B4-BE49-F238E27FC236}">
                <a16:creationId xmlns:a16="http://schemas.microsoft.com/office/drawing/2014/main" id="{C3F62278-637F-6208-8F16-9CC4A96FFC04}"/>
              </a:ext>
            </a:extLst>
          </p:cNvPr>
          <p:cNvGrpSpPr/>
          <p:nvPr/>
        </p:nvGrpSpPr>
        <p:grpSpPr>
          <a:xfrm>
            <a:off x="6785797" y="2788169"/>
            <a:ext cx="635400" cy="379800"/>
            <a:chOff x="6785797" y="2788169"/>
            <a:chExt cx="635400" cy="37980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D58468E3-D788-A3A8-FDAE-3654A7960392}"/>
                    </a:ext>
                  </a:extLst>
                </p14:cNvPr>
                <p14:cNvContentPartPr/>
                <p14:nvPr/>
              </p14:nvContentPartPr>
              <p14:xfrm>
                <a:off x="6796237" y="2788169"/>
                <a:ext cx="25560" cy="113400"/>
              </p14:xfrm>
            </p:contentPart>
          </mc:Choice>
          <mc:Fallback xmlns="">
            <p:pic>
              <p:nvPicPr>
                <p:cNvPr id="3" name="墨迹 2">
                  <a:extLst>
                    <a:ext uri="{FF2B5EF4-FFF2-40B4-BE49-F238E27FC236}">
                      <a16:creationId xmlns:a16="http://schemas.microsoft.com/office/drawing/2014/main" id="{D58468E3-D788-A3A8-FDAE-3654A7960392}"/>
                    </a:ext>
                  </a:extLst>
                </p:cNvPr>
                <p:cNvPicPr/>
                <p:nvPr/>
              </p:nvPicPr>
              <p:blipFill>
                <a:blip r:embed="rId6"/>
                <a:stretch>
                  <a:fillRect/>
                </a:stretch>
              </p:blipFill>
              <p:spPr>
                <a:xfrm>
                  <a:off x="6787237" y="2779529"/>
                  <a:ext cx="43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B859BB09-5BE2-FB3E-37F6-B6688EBCA22D}"/>
                    </a:ext>
                  </a:extLst>
                </p14:cNvPr>
                <p14:cNvContentPartPr/>
                <p14:nvPr/>
              </p14:nvContentPartPr>
              <p14:xfrm>
                <a:off x="6785797" y="2875649"/>
                <a:ext cx="37080" cy="72720"/>
              </p14:xfrm>
            </p:contentPart>
          </mc:Choice>
          <mc:Fallback xmlns="">
            <p:pic>
              <p:nvPicPr>
                <p:cNvPr id="5" name="墨迹 4">
                  <a:extLst>
                    <a:ext uri="{FF2B5EF4-FFF2-40B4-BE49-F238E27FC236}">
                      <a16:creationId xmlns:a16="http://schemas.microsoft.com/office/drawing/2014/main" id="{B859BB09-5BE2-FB3E-37F6-B6688EBCA22D}"/>
                    </a:ext>
                  </a:extLst>
                </p:cNvPr>
                <p:cNvPicPr/>
                <p:nvPr/>
              </p:nvPicPr>
              <p:blipFill>
                <a:blip r:embed="rId8"/>
                <a:stretch>
                  <a:fillRect/>
                </a:stretch>
              </p:blipFill>
              <p:spPr>
                <a:xfrm>
                  <a:off x="6776797" y="2867009"/>
                  <a:ext cx="54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6B0B60A0-8229-7BAD-D7BE-B979657BA1A9}"/>
                    </a:ext>
                  </a:extLst>
                </p14:cNvPr>
                <p14:cNvContentPartPr/>
                <p14:nvPr/>
              </p14:nvContentPartPr>
              <p14:xfrm>
                <a:off x="6831877" y="2993009"/>
                <a:ext cx="85320" cy="16200"/>
              </p14:xfrm>
            </p:contentPart>
          </mc:Choice>
          <mc:Fallback xmlns="">
            <p:pic>
              <p:nvPicPr>
                <p:cNvPr id="6" name="墨迹 5">
                  <a:extLst>
                    <a:ext uri="{FF2B5EF4-FFF2-40B4-BE49-F238E27FC236}">
                      <a16:creationId xmlns:a16="http://schemas.microsoft.com/office/drawing/2014/main" id="{6B0B60A0-8229-7BAD-D7BE-B979657BA1A9}"/>
                    </a:ext>
                  </a:extLst>
                </p:cNvPr>
                <p:cNvPicPr/>
                <p:nvPr/>
              </p:nvPicPr>
              <p:blipFill>
                <a:blip r:embed="rId10"/>
                <a:stretch>
                  <a:fillRect/>
                </a:stretch>
              </p:blipFill>
              <p:spPr>
                <a:xfrm>
                  <a:off x="6822877" y="2984009"/>
                  <a:ext cx="1029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3F9C05E9-58F7-EF7A-A2BD-C3134A57598E}"/>
                    </a:ext>
                  </a:extLst>
                </p14:cNvPr>
                <p14:cNvContentPartPr/>
                <p14:nvPr/>
              </p14:nvContentPartPr>
              <p14:xfrm>
                <a:off x="6852397" y="3000929"/>
                <a:ext cx="102240" cy="167040"/>
              </p14:xfrm>
            </p:contentPart>
          </mc:Choice>
          <mc:Fallback xmlns="">
            <p:pic>
              <p:nvPicPr>
                <p:cNvPr id="8" name="墨迹 7">
                  <a:extLst>
                    <a:ext uri="{FF2B5EF4-FFF2-40B4-BE49-F238E27FC236}">
                      <a16:creationId xmlns:a16="http://schemas.microsoft.com/office/drawing/2014/main" id="{3F9C05E9-58F7-EF7A-A2BD-C3134A57598E}"/>
                    </a:ext>
                  </a:extLst>
                </p:cNvPr>
                <p:cNvPicPr/>
                <p:nvPr/>
              </p:nvPicPr>
              <p:blipFill>
                <a:blip r:embed="rId12"/>
                <a:stretch>
                  <a:fillRect/>
                </a:stretch>
              </p:blipFill>
              <p:spPr>
                <a:xfrm>
                  <a:off x="6843757" y="2991929"/>
                  <a:ext cx="119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墨迹 11">
                  <a:extLst>
                    <a:ext uri="{FF2B5EF4-FFF2-40B4-BE49-F238E27FC236}">
                      <a16:creationId xmlns:a16="http://schemas.microsoft.com/office/drawing/2014/main" id="{2EA97321-FECA-4F9D-153E-D9BF19FDE32E}"/>
                    </a:ext>
                  </a:extLst>
                </p14:cNvPr>
                <p14:cNvContentPartPr/>
                <p14:nvPr/>
              </p14:nvContentPartPr>
              <p14:xfrm>
                <a:off x="6975517" y="2990849"/>
                <a:ext cx="6120" cy="144000"/>
              </p14:xfrm>
            </p:contentPart>
          </mc:Choice>
          <mc:Fallback xmlns="">
            <p:pic>
              <p:nvPicPr>
                <p:cNvPr id="12" name="墨迹 11">
                  <a:extLst>
                    <a:ext uri="{FF2B5EF4-FFF2-40B4-BE49-F238E27FC236}">
                      <a16:creationId xmlns:a16="http://schemas.microsoft.com/office/drawing/2014/main" id="{2EA97321-FECA-4F9D-153E-D9BF19FDE32E}"/>
                    </a:ext>
                  </a:extLst>
                </p:cNvPr>
                <p:cNvPicPr/>
                <p:nvPr/>
              </p:nvPicPr>
              <p:blipFill>
                <a:blip r:embed="rId14"/>
                <a:stretch>
                  <a:fillRect/>
                </a:stretch>
              </p:blipFill>
              <p:spPr>
                <a:xfrm>
                  <a:off x="6966877" y="2981849"/>
                  <a:ext cx="237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3BB5202F-0BFD-DDCD-F7F2-57675E34C825}"/>
                    </a:ext>
                  </a:extLst>
                </p14:cNvPr>
                <p14:cNvContentPartPr/>
                <p14:nvPr/>
              </p14:nvContentPartPr>
              <p14:xfrm>
                <a:off x="6987397" y="2949089"/>
                <a:ext cx="102240" cy="213480"/>
              </p14:xfrm>
            </p:contentPart>
          </mc:Choice>
          <mc:Fallback xmlns="">
            <p:pic>
              <p:nvPicPr>
                <p:cNvPr id="16" name="墨迹 15">
                  <a:extLst>
                    <a:ext uri="{FF2B5EF4-FFF2-40B4-BE49-F238E27FC236}">
                      <a16:creationId xmlns:a16="http://schemas.microsoft.com/office/drawing/2014/main" id="{3BB5202F-0BFD-DDCD-F7F2-57675E34C825}"/>
                    </a:ext>
                  </a:extLst>
                </p:cNvPr>
                <p:cNvPicPr/>
                <p:nvPr/>
              </p:nvPicPr>
              <p:blipFill>
                <a:blip r:embed="rId16"/>
                <a:stretch>
                  <a:fillRect/>
                </a:stretch>
              </p:blipFill>
              <p:spPr>
                <a:xfrm>
                  <a:off x="6978397" y="2940089"/>
                  <a:ext cx="1198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E83667A4-E71F-F46F-2E93-91515477AEB5}"/>
                    </a:ext>
                  </a:extLst>
                </p14:cNvPr>
                <p14:cNvContentPartPr/>
                <p14:nvPr/>
              </p14:nvContentPartPr>
              <p14:xfrm>
                <a:off x="7160557" y="2980769"/>
                <a:ext cx="33120" cy="60480"/>
              </p14:xfrm>
            </p:contentPart>
          </mc:Choice>
          <mc:Fallback xmlns="">
            <p:pic>
              <p:nvPicPr>
                <p:cNvPr id="17" name="墨迹 16">
                  <a:extLst>
                    <a:ext uri="{FF2B5EF4-FFF2-40B4-BE49-F238E27FC236}">
                      <a16:creationId xmlns:a16="http://schemas.microsoft.com/office/drawing/2014/main" id="{E83667A4-E71F-F46F-2E93-91515477AEB5}"/>
                    </a:ext>
                  </a:extLst>
                </p:cNvPr>
                <p:cNvPicPr/>
                <p:nvPr/>
              </p:nvPicPr>
              <p:blipFill>
                <a:blip r:embed="rId18"/>
                <a:stretch>
                  <a:fillRect/>
                </a:stretch>
              </p:blipFill>
              <p:spPr>
                <a:xfrm>
                  <a:off x="7151557" y="2972129"/>
                  <a:ext cx="50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EC0DF4B9-F9E5-40AE-384B-C193E7706683}"/>
                    </a:ext>
                  </a:extLst>
                </p14:cNvPr>
                <p14:cNvContentPartPr/>
                <p14:nvPr/>
              </p14:nvContentPartPr>
              <p14:xfrm>
                <a:off x="7158397" y="2994449"/>
                <a:ext cx="39960" cy="58320"/>
              </p14:xfrm>
            </p:contentPart>
          </mc:Choice>
          <mc:Fallback xmlns="">
            <p:pic>
              <p:nvPicPr>
                <p:cNvPr id="18" name="墨迹 17">
                  <a:extLst>
                    <a:ext uri="{FF2B5EF4-FFF2-40B4-BE49-F238E27FC236}">
                      <a16:creationId xmlns:a16="http://schemas.microsoft.com/office/drawing/2014/main" id="{EC0DF4B9-F9E5-40AE-384B-C193E7706683}"/>
                    </a:ext>
                  </a:extLst>
                </p:cNvPr>
                <p:cNvPicPr/>
                <p:nvPr/>
              </p:nvPicPr>
              <p:blipFill>
                <a:blip r:embed="rId20"/>
                <a:stretch>
                  <a:fillRect/>
                </a:stretch>
              </p:blipFill>
              <p:spPr>
                <a:xfrm>
                  <a:off x="7149757" y="2985809"/>
                  <a:ext cx="576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2B707D4D-FDAF-2236-3617-599C2091104A}"/>
                    </a:ext>
                  </a:extLst>
                </p14:cNvPr>
                <p14:cNvContentPartPr/>
                <p14:nvPr/>
              </p14:nvContentPartPr>
              <p14:xfrm>
                <a:off x="7263517" y="2932169"/>
                <a:ext cx="68760" cy="142200"/>
              </p14:xfrm>
            </p:contentPart>
          </mc:Choice>
          <mc:Fallback xmlns="">
            <p:pic>
              <p:nvPicPr>
                <p:cNvPr id="19" name="墨迹 18">
                  <a:extLst>
                    <a:ext uri="{FF2B5EF4-FFF2-40B4-BE49-F238E27FC236}">
                      <a16:creationId xmlns:a16="http://schemas.microsoft.com/office/drawing/2014/main" id="{2B707D4D-FDAF-2236-3617-599C2091104A}"/>
                    </a:ext>
                  </a:extLst>
                </p:cNvPr>
                <p:cNvPicPr/>
                <p:nvPr/>
              </p:nvPicPr>
              <p:blipFill>
                <a:blip r:embed="rId22"/>
                <a:stretch>
                  <a:fillRect/>
                </a:stretch>
              </p:blipFill>
              <p:spPr>
                <a:xfrm>
                  <a:off x="7254517" y="2923529"/>
                  <a:ext cx="86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97BB1169-B895-6402-E0CC-F5B37F86E856}"/>
                    </a:ext>
                  </a:extLst>
                </p14:cNvPr>
                <p14:cNvContentPartPr/>
                <p14:nvPr/>
              </p14:nvContentPartPr>
              <p14:xfrm>
                <a:off x="7361437" y="2932169"/>
                <a:ext cx="59760" cy="146880"/>
              </p14:xfrm>
            </p:contentPart>
          </mc:Choice>
          <mc:Fallback xmlns="">
            <p:pic>
              <p:nvPicPr>
                <p:cNvPr id="20" name="墨迹 19">
                  <a:extLst>
                    <a:ext uri="{FF2B5EF4-FFF2-40B4-BE49-F238E27FC236}">
                      <a16:creationId xmlns:a16="http://schemas.microsoft.com/office/drawing/2014/main" id="{97BB1169-B895-6402-E0CC-F5B37F86E856}"/>
                    </a:ext>
                  </a:extLst>
                </p:cNvPr>
                <p:cNvPicPr/>
                <p:nvPr/>
              </p:nvPicPr>
              <p:blipFill>
                <a:blip r:embed="rId24"/>
                <a:stretch>
                  <a:fillRect/>
                </a:stretch>
              </p:blipFill>
              <p:spPr>
                <a:xfrm>
                  <a:off x="7352797" y="2923169"/>
                  <a:ext cx="77400" cy="164520"/>
                </a:xfrm>
                <a:prstGeom prst="rect">
                  <a:avLst/>
                </a:prstGeom>
              </p:spPr>
            </p:pic>
          </mc:Fallback>
        </mc:AlternateContent>
      </p:grpSp>
      <p:grpSp>
        <p:nvGrpSpPr>
          <p:cNvPr id="29" name="组合 28">
            <a:extLst>
              <a:ext uri="{FF2B5EF4-FFF2-40B4-BE49-F238E27FC236}">
                <a16:creationId xmlns:a16="http://schemas.microsoft.com/office/drawing/2014/main" id="{F0F358FA-5E8A-EB5D-5C56-E20E5361B90E}"/>
              </a:ext>
            </a:extLst>
          </p:cNvPr>
          <p:cNvGrpSpPr/>
          <p:nvPr/>
        </p:nvGrpSpPr>
        <p:grpSpPr>
          <a:xfrm>
            <a:off x="5844757" y="2983649"/>
            <a:ext cx="565560" cy="250920"/>
            <a:chOff x="5844757" y="2983649"/>
            <a:chExt cx="565560" cy="250920"/>
          </a:xfrm>
        </p:grpSpPr>
        <mc:AlternateContent xmlns:mc="http://schemas.openxmlformats.org/markup-compatibility/2006" xmlns:p14="http://schemas.microsoft.com/office/powerpoint/2010/main">
          <mc:Choice Requires="p14">
            <p:contentPart p14:bwMode="auto" r:id="rId25">
              <p14:nvContentPartPr>
                <p14:cNvPr id="21" name="墨迹 20">
                  <a:extLst>
                    <a:ext uri="{FF2B5EF4-FFF2-40B4-BE49-F238E27FC236}">
                      <a16:creationId xmlns:a16="http://schemas.microsoft.com/office/drawing/2014/main" id="{1BACC464-4CA7-4088-FAE7-94B0152F3D0C}"/>
                    </a:ext>
                  </a:extLst>
                </p14:cNvPr>
                <p14:cNvContentPartPr/>
                <p14:nvPr/>
              </p14:nvContentPartPr>
              <p14:xfrm>
                <a:off x="5849797" y="3022889"/>
                <a:ext cx="119880" cy="9720"/>
              </p14:xfrm>
            </p:contentPart>
          </mc:Choice>
          <mc:Fallback xmlns="">
            <p:pic>
              <p:nvPicPr>
                <p:cNvPr id="21" name="墨迹 20">
                  <a:extLst>
                    <a:ext uri="{FF2B5EF4-FFF2-40B4-BE49-F238E27FC236}">
                      <a16:creationId xmlns:a16="http://schemas.microsoft.com/office/drawing/2014/main" id="{1BACC464-4CA7-4088-FAE7-94B0152F3D0C}"/>
                    </a:ext>
                  </a:extLst>
                </p:cNvPr>
                <p:cNvPicPr/>
                <p:nvPr/>
              </p:nvPicPr>
              <p:blipFill>
                <a:blip r:embed="rId26"/>
                <a:stretch>
                  <a:fillRect/>
                </a:stretch>
              </p:blipFill>
              <p:spPr>
                <a:xfrm>
                  <a:off x="5841157" y="3014249"/>
                  <a:ext cx="137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墨迹 21">
                  <a:extLst>
                    <a:ext uri="{FF2B5EF4-FFF2-40B4-BE49-F238E27FC236}">
                      <a16:creationId xmlns:a16="http://schemas.microsoft.com/office/drawing/2014/main" id="{E0AFDC53-413B-E714-9E7B-A0699F686551}"/>
                    </a:ext>
                  </a:extLst>
                </p14:cNvPr>
                <p14:cNvContentPartPr/>
                <p14:nvPr/>
              </p14:nvContentPartPr>
              <p14:xfrm>
                <a:off x="5844757" y="3144209"/>
                <a:ext cx="82440" cy="79560"/>
              </p14:xfrm>
            </p:contentPart>
          </mc:Choice>
          <mc:Fallback xmlns="">
            <p:pic>
              <p:nvPicPr>
                <p:cNvPr id="22" name="墨迹 21">
                  <a:extLst>
                    <a:ext uri="{FF2B5EF4-FFF2-40B4-BE49-F238E27FC236}">
                      <a16:creationId xmlns:a16="http://schemas.microsoft.com/office/drawing/2014/main" id="{E0AFDC53-413B-E714-9E7B-A0699F686551}"/>
                    </a:ext>
                  </a:extLst>
                </p:cNvPr>
                <p:cNvPicPr/>
                <p:nvPr/>
              </p:nvPicPr>
              <p:blipFill>
                <a:blip r:embed="rId28"/>
                <a:stretch>
                  <a:fillRect/>
                </a:stretch>
              </p:blipFill>
              <p:spPr>
                <a:xfrm>
                  <a:off x="5836117" y="3135209"/>
                  <a:ext cx="1000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墨迹 22">
                  <a:extLst>
                    <a:ext uri="{FF2B5EF4-FFF2-40B4-BE49-F238E27FC236}">
                      <a16:creationId xmlns:a16="http://schemas.microsoft.com/office/drawing/2014/main" id="{6E35BA7D-C693-4F5F-1571-7FFE59D7D5E5}"/>
                    </a:ext>
                  </a:extLst>
                </p14:cNvPr>
                <p14:cNvContentPartPr/>
                <p14:nvPr/>
              </p14:nvContentPartPr>
              <p14:xfrm>
                <a:off x="5957077" y="3038369"/>
                <a:ext cx="75960" cy="156960"/>
              </p14:xfrm>
            </p:contentPart>
          </mc:Choice>
          <mc:Fallback xmlns="">
            <p:pic>
              <p:nvPicPr>
                <p:cNvPr id="23" name="墨迹 22">
                  <a:extLst>
                    <a:ext uri="{FF2B5EF4-FFF2-40B4-BE49-F238E27FC236}">
                      <a16:creationId xmlns:a16="http://schemas.microsoft.com/office/drawing/2014/main" id="{6E35BA7D-C693-4F5F-1571-7FFE59D7D5E5}"/>
                    </a:ext>
                  </a:extLst>
                </p:cNvPr>
                <p:cNvPicPr/>
                <p:nvPr/>
              </p:nvPicPr>
              <p:blipFill>
                <a:blip r:embed="rId30"/>
                <a:stretch>
                  <a:fillRect/>
                </a:stretch>
              </p:blipFill>
              <p:spPr>
                <a:xfrm>
                  <a:off x="5948437" y="3029729"/>
                  <a:ext cx="936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墨迹 23">
                  <a:extLst>
                    <a:ext uri="{FF2B5EF4-FFF2-40B4-BE49-F238E27FC236}">
                      <a16:creationId xmlns:a16="http://schemas.microsoft.com/office/drawing/2014/main" id="{655A3348-6D10-8C64-76E0-5CA73E065C77}"/>
                    </a:ext>
                  </a:extLst>
                </p14:cNvPr>
                <p14:cNvContentPartPr/>
                <p14:nvPr/>
              </p14:nvContentPartPr>
              <p14:xfrm>
                <a:off x="6096397" y="3121529"/>
                <a:ext cx="45720" cy="42480"/>
              </p14:xfrm>
            </p:contentPart>
          </mc:Choice>
          <mc:Fallback xmlns="">
            <p:pic>
              <p:nvPicPr>
                <p:cNvPr id="24" name="墨迹 23">
                  <a:extLst>
                    <a:ext uri="{FF2B5EF4-FFF2-40B4-BE49-F238E27FC236}">
                      <a16:creationId xmlns:a16="http://schemas.microsoft.com/office/drawing/2014/main" id="{655A3348-6D10-8C64-76E0-5CA73E065C77}"/>
                    </a:ext>
                  </a:extLst>
                </p:cNvPr>
                <p:cNvPicPr/>
                <p:nvPr/>
              </p:nvPicPr>
              <p:blipFill>
                <a:blip r:embed="rId32"/>
                <a:stretch>
                  <a:fillRect/>
                </a:stretch>
              </p:blipFill>
              <p:spPr>
                <a:xfrm>
                  <a:off x="6087757" y="3112889"/>
                  <a:ext cx="633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墨迹 24">
                  <a:extLst>
                    <a:ext uri="{FF2B5EF4-FFF2-40B4-BE49-F238E27FC236}">
                      <a16:creationId xmlns:a16="http://schemas.microsoft.com/office/drawing/2014/main" id="{AF4D68B7-0C02-9D6C-062F-171F77EEC4FA}"/>
                    </a:ext>
                  </a:extLst>
                </p14:cNvPr>
                <p14:cNvContentPartPr/>
                <p14:nvPr/>
              </p14:nvContentPartPr>
              <p14:xfrm>
                <a:off x="6198637" y="3037289"/>
                <a:ext cx="16560" cy="148320"/>
              </p14:xfrm>
            </p:contentPart>
          </mc:Choice>
          <mc:Fallback xmlns="">
            <p:pic>
              <p:nvPicPr>
                <p:cNvPr id="25" name="墨迹 24">
                  <a:extLst>
                    <a:ext uri="{FF2B5EF4-FFF2-40B4-BE49-F238E27FC236}">
                      <a16:creationId xmlns:a16="http://schemas.microsoft.com/office/drawing/2014/main" id="{AF4D68B7-0C02-9D6C-062F-171F77EEC4FA}"/>
                    </a:ext>
                  </a:extLst>
                </p:cNvPr>
                <p:cNvPicPr/>
                <p:nvPr/>
              </p:nvPicPr>
              <p:blipFill>
                <a:blip r:embed="rId34"/>
                <a:stretch>
                  <a:fillRect/>
                </a:stretch>
              </p:blipFill>
              <p:spPr>
                <a:xfrm>
                  <a:off x="6189637" y="3028649"/>
                  <a:ext cx="342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墨迹 25">
                  <a:extLst>
                    <a:ext uri="{FF2B5EF4-FFF2-40B4-BE49-F238E27FC236}">
                      <a16:creationId xmlns:a16="http://schemas.microsoft.com/office/drawing/2014/main" id="{B30A4BAA-C31D-ED76-2D5E-BA3FFB1544A0}"/>
                    </a:ext>
                  </a:extLst>
                </p14:cNvPr>
                <p14:cNvContentPartPr/>
                <p14:nvPr/>
              </p14:nvContentPartPr>
              <p14:xfrm>
                <a:off x="6199717" y="3036929"/>
                <a:ext cx="108000" cy="156240"/>
              </p14:xfrm>
            </p:contentPart>
          </mc:Choice>
          <mc:Fallback xmlns="">
            <p:pic>
              <p:nvPicPr>
                <p:cNvPr id="26" name="墨迹 25">
                  <a:extLst>
                    <a:ext uri="{FF2B5EF4-FFF2-40B4-BE49-F238E27FC236}">
                      <a16:creationId xmlns:a16="http://schemas.microsoft.com/office/drawing/2014/main" id="{B30A4BAA-C31D-ED76-2D5E-BA3FFB1544A0}"/>
                    </a:ext>
                  </a:extLst>
                </p:cNvPr>
                <p:cNvPicPr/>
                <p:nvPr/>
              </p:nvPicPr>
              <p:blipFill>
                <a:blip r:embed="rId36"/>
                <a:stretch>
                  <a:fillRect/>
                </a:stretch>
              </p:blipFill>
              <p:spPr>
                <a:xfrm>
                  <a:off x="6190717" y="3028289"/>
                  <a:ext cx="125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墨迹 26">
                  <a:extLst>
                    <a:ext uri="{FF2B5EF4-FFF2-40B4-BE49-F238E27FC236}">
                      <a16:creationId xmlns:a16="http://schemas.microsoft.com/office/drawing/2014/main" id="{266E4EEA-24BF-CBE1-388E-A3476696AD08}"/>
                    </a:ext>
                  </a:extLst>
                </p14:cNvPr>
                <p14:cNvContentPartPr/>
                <p14:nvPr/>
              </p14:nvContentPartPr>
              <p14:xfrm>
                <a:off x="6111157" y="3108209"/>
                <a:ext cx="19080" cy="56520"/>
              </p14:xfrm>
            </p:contentPart>
          </mc:Choice>
          <mc:Fallback xmlns="">
            <p:pic>
              <p:nvPicPr>
                <p:cNvPr id="27" name="墨迹 26">
                  <a:extLst>
                    <a:ext uri="{FF2B5EF4-FFF2-40B4-BE49-F238E27FC236}">
                      <a16:creationId xmlns:a16="http://schemas.microsoft.com/office/drawing/2014/main" id="{266E4EEA-24BF-CBE1-388E-A3476696AD08}"/>
                    </a:ext>
                  </a:extLst>
                </p:cNvPr>
                <p:cNvPicPr/>
                <p:nvPr/>
              </p:nvPicPr>
              <p:blipFill>
                <a:blip r:embed="rId38"/>
                <a:stretch>
                  <a:fillRect/>
                </a:stretch>
              </p:blipFill>
              <p:spPr>
                <a:xfrm>
                  <a:off x="6102157" y="3099209"/>
                  <a:ext cx="367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墨迹 27">
                  <a:extLst>
                    <a:ext uri="{FF2B5EF4-FFF2-40B4-BE49-F238E27FC236}">
                      <a16:creationId xmlns:a16="http://schemas.microsoft.com/office/drawing/2014/main" id="{32FC7BDA-3A58-A585-9191-C94B659DF25B}"/>
                    </a:ext>
                  </a:extLst>
                </p14:cNvPr>
                <p14:cNvContentPartPr/>
                <p14:nvPr/>
              </p14:nvContentPartPr>
              <p14:xfrm>
                <a:off x="6313117" y="2983649"/>
                <a:ext cx="97200" cy="250920"/>
              </p14:xfrm>
            </p:contentPart>
          </mc:Choice>
          <mc:Fallback xmlns="">
            <p:pic>
              <p:nvPicPr>
                <p:cNvPr id="28" name="墨迹 27">
                  <a:extLst>
                    <a:ext uri="{FF2B5EF4-FFF2-40B4-BE49-F238E27FC236}">
                      <a16:creationId xmlns:a16="http://schemas.microsoft.com/office/drawing/2014/main" id="{32FC7BDA-3A58-A585-9191-C94B659DF25B}"/>
                    </a:ext>
                  </a:extLst>
                </p:cNvPr>
                <p:cNvPicPr/>
                <p:nvPr/>
              </p:nvPicPr>
              <p:blipFill>
                <a:blip r:embed="rId40"/>
                <a:stretch>
                  <a:fillRect/>
                </a:stretch>
              </p:blipFill>
              <p:spPr>
                <a:xfrm>
                  <a:off x="6304477" y="2974649"/>
                  <a:ext cx="114840" cy="268560"/>
                </a:xfrm>
                <a:prstGeom prst="rect">
                  <a:avLst/>
                </a:prstGeom>
              </p:spPr>
            </p:pic>
          </mc:Fallback>
        </mc:AlternateContent>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polynomial regression</a:t>
            </a:r>
          </a:p>
        </p:txBody>
      </p:sp>
      <p:sp>
        <p:nvSpPr>
          <p:cNvPr id="4"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29698" name="Picture 2"/>
          <p:cNvPicPr>
            <a:picLocks noChangeAspect="1" noChangeArrowheads="1"/>
          </p:cNvPicPr>
          <p:nvPr/>
        </p:nvPicPr>
        <p:blipFill>
          <a:blip r:embed="rId2" cstate="print"/>
          <a:srcRect/>
          <a:stretch>
            <a:fillRect/>
          </a:stretch>
        </p:blipFill>
        <p:spPr bwMode="auto">
          <a:xfrm>
            <a:off x="1043608" y="1772816"/>
            <a:ext cx="7454156" cy="494974"/>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a:stretch>
            <a:fillRect/>
          </a:stretch>
        </p:blipFill>
        <p:spPr bwMode="auto">
          <a:xfrm>
            <a:off x="3862561" y="4221088"/>
            <a:ext cx="1429519" cy="1837953"/>
          </a:xfrm>
          <a:prstGeom prst="rect">
            <a:avLst/>
          </a:prstGeom>
          <a:noFill/>
          <a:ln w="9525">
            <a:noFill/>
            <a:miter lim="800000"/>
            <a:headEnd/>
            <a:tailEnd/>
          </a:ln>
        </p:spPr>
      </p:pic>
      <p:sp>
        <p:nvSpPr>
          <p:cNvPr id="8" name="TextBox 7"/>
          <p:cNvSpPr txBox="1"/>
          <p:nvPr/>
        </p:nvSpPr>
        <p:spPr>
          <a:xfrm>
            <a:off x="827584" y="2492896"/>
            <a:ext cx="3005759" cy="584775"/>
          </a:xfrm>
          <a:prstGeom prst="rect">
            <a:avLst/>
          </a:prstGeom>
          <a:noFill/>
        </p:spPr>
        <p:txBody>
          <a:bodyPr wrap="none" rtlCol="0">
            <a:spAutoFit/>
          </a:bodyPr>
          <a:lstStyle/>
          <a:p>
            <a:r>
              <a:rPr lang="en-CA" sz="3200" dirty="0"/>
              <a:t>A special case of </a:t>
            </a:r>
          </a:p>
        </p:txBody>
      </p:sp>
      <p:pic>
        <p:nvPicPr>
          <p:cNvPr id="10" name="Picture 2"/>
          <p:cNvPicPr>
            <a:picLocks noChangeAspect="1" noChangeArrowheads="1"/>
          </p:cNvPicPr>
          <p:nvPr/>
        </p:nvPicPr>
        <p:blipFill>
          <a:blip r:embed="rId4" cstate="print"/>
          <a:srcRect/>
          <a:stretch>
            <a:fillRect/>
          </a:stretch>
        </p:blipFill>
        <p:spPr bwMode="auto">
          <a:xfrm>
            <a:off x="2195736" y="3245159"/>
            <a:ext cx="5278164" cy="687897"/>
          </a:xfrm>
          <a:prstGeom prst="rect">
            <a:avLst/>
          </a:prstGeom>
          <a:noFill/>
          <a:ln w="9525">
            <a:noFill/>
            <a:miter lim="800000"/>
            <a:headEnd/>
            <a:tailEnd/>
          </a:ln>
        </p:spPr>
      </p:pic>
      <p:sp>
        <p:nvSpPr>
          <p:cNvPr id="11" name="TextBox 10"/>
          <p:cNvSpPr txBox="1"/>
          <p:nvPr/>
        </p:nvSpPr>
        <p:spPr>
          <a:xfrm>
            <a:off x="827584" y="3933056"/>
            <a:ext cx="1250727" cy="523220"/>
          </a:xfrm>
          <a:prstGeom prst="rect">
            <a:avLst/>
          </a:prstGeom>
          <a:noFill/>
        </p:spPr>
        <p:txBody>
          <a:bodyPr wrap="none" rtlCol="0">
            <a:spAutoFit/>
          </a:bodyPr>
          <a:lstStyle/>
          <a:p>
            <a:r>
              <a:rPr lang="en-CA" sz="2800" dirty="0"/>
              <a:t>Where </a:t>
            </a:r>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14741AE8-E695-9082-0D42-F660DB384CA7}"/>
                  </a:ext>
                </a:extLst>
              </p14:cNvPr>
              <p14:cNvContentPartPr/>
              <p14:nvPr/>
            </p14:nvContentPartPr>
            <p14:xfrm>
              <a:off x="5281357" y="2196689"/>
              <a:ext cx="325800" cy="73440"/>
            </p14:xfrm>
          </p:contentPart>
        </mc:Choice>
        <mc:Fallback xmlns="">
          <p:pic>
            <p:nvPicPr>
              <p:cNvPr id="3" name="墨迹 2">
                <a:extLst>
                  <a:ext uri="{FF2B5EF4-FFF2-40B4-BE49-F238E27FC236}">
                    <a16:creationId xmlns:a16="http://schemas.microsoft.com/office/drawing/2014/main" id="{14741AE8-E695-9082-0D42-F660DB384CA7}"/>
                  </a:ext>
                </a:extLst>
              </p:cNvPr>
              <p:cNvPicPr/>
              <p:nvPr/>
            </p:nvPicPr>
            <p:blipFill>
              <a:blip r:embed="rId6"/>
              <a:stretch>
                <a:fillRect/>
              </a:stretch>
            </p:blipFill>
            <p:spPr>
              <a:xfrm>
                <a:off x="5272717" y="2188049"/>
                <a:ext cx="3434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407CF017-113D-BE90-6546-6D685390E153}"/>
                  </a:ext>
                </a:extLst>
              </p14:cNvPr>
              <p14:cNvContentPartPr/>
              <p14:nvPr/>
            </p14:nvContentPartPr>
            <p14:xfrm>
              <a:off x="6399157" y="2184449"/>
              <a:ext cx="304560" cy="57600"/>
            </p14:xfrm>
          </p:contentPart>
        </mc:Choice>
        <mc:Fallback xmlns="">
          <p:pic>
            <p:nvPicPr>
              <p:cNvPr id="6" name="墨迹 5">
                <a:extLst>
                  <a:ext uri="{FF2B5EF4-FFF2-40B4-BE49-F238E27FC236}">
                    <a16:creationId xmlns:a16="http://schemas.microsoft.com/office/drawing/2014/main" id="{407CF017-113D-BE90-6546-6D685390E153}"/>
                  </a:ext>
                </a:extLst>
              </p:cNvPr>
              <p:cNvPicPr/>
              <p:nvPr/>
            </p:nvPicPr>
            <p:blipFill>
              <a:blip r:embed="rId8"/>
              <a:stretch>
                <a:fillRect/>
              </a:stretch>
            </p:blipFill>
            <p:spPr>
              <a:xfrm>
                <a:off x="6390157" y="2175809"/>
                <a:ext cx="3222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932F49F1-A895-A771-2D88-BE981E7C9B74}"/>
                  </a:ext>
                </a:extLst>
              </p14:cNvPr>
              <p14:cNvContentPartPr/>
              <p14:nvPr/>
            </p14:nvContentPartPr>
            <p14:xfrm>
              <a:off x="7529917" y="2164289"/>
              <a:ext cx="342720" cy="97560"/>
            </p14:xfrm>
          </p:contentPart>
        </mc:Choice>
        <mc:Fallback xmlns="">
          <p:pic>
            <p:nvPicPr>
              <p:cNvPr id="7" name="墨迹 6">
                <a:extLst>
                  <a:ext uri="{FF2B5EF4-FFF2-40B4-BE49-F238E27FC236}">
                    <a16:creationId xmlns:a16="http://schemas.microsoft.com/office/drawing/2014/main" id="{932F49F1-A895-A771-2D88-BE981E7C9B74}"/>
                  </a:ext>
                </a:extLst>
              </p:cNvPr>
              <p:cNvPicPr/>
              <p:nvPr/>
            </p:nvPicPr>
            <p:blipFill>
              <a:blip r:embed="rId10"/>
              <a:stretch>
                <a:fillRect/>
              </a:stretch>
            </p:blipFill>
            <p:spPr>
              <a:xfrm>
                <a:off x="7521277" y="2155649"/>
                <a:ext cx="360360" cy="1152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Maximum Likelihood</a:t>
            </a:r>
          </a:p>
        </p:txBody>
      </p:sp>
      <p:sp>
        <p:nvSpPr>
          <p:cNvPr id="4"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32770" name="Picture 2"/>
          <p:cNvPicPr>
            <a:picLocks noChangeAspect="1" noChangeArrowheads="1"/>
          </p:cNvPicPr>
          <p:nvPr/>
        </p:nvPicPr>
        <p:blipFill>
          <a:blip r:embed="rId2" cstate="print"/>
          <a:srcRect/>
          <a:stretch>
            <a:fillRect/>
          </a:stretch>
        </p:blipFill>
        <p:spPr bwMode="auto">
          <a:xfrm>
            <a:off x="1403648" y="2987950"/>
            <a:ext cx="6480720" cy="2025226"/>
          </a:xfrm>
          <a:prstGeom prst="rect">
            <a:avLst/>
          </a:prstGeom>
          <a:noFill/>
          <a:ln w="9525">
            <a:noFill/>
            <a:miter lim="800000"/>
            <a:headEnd/>
            <a:tailEnd/>
          </a:ln>
        </p:spPr>
      </p:pic>
      <p:sp>
        <p:nvSpPr>
          <p:cNvPr id="7" name="TextBox 6"/>
          <p:cNvSpPr txBox="1"/>
          <p:nvPr/>
        </p:nvSpPr>
        <p:spPr>
          <a:xfrm>
            <a:off x="755576" y="2060848"/>
            <a:ext cx="6445611" cy="461665"/>
          </a:xfrm>
          <a:prstGeom prst="rect">
            <a:avLst/>
          </a:prstGeom>
          <a:noFill/>
        </p:spPr>
        <p:txBody>
          <a:bodyPr wrap="none" rtlCol="0">
            <a:spAutoFit/>
          </a:bodyPr>
          <a:lstStyle/>
          <a:p>
            <a:r>
              <a:rPr lang="en-CA" sz="2400" dirty="0"/>
              <a:t>Same as linear regression, but substitute in </a:t>
            </a:r>
            <a:r>
              <a:rPr lang="en-CA" sz="2400" b="1" dirty="0"/>
              <a:t>Z</a:t>
            </a:r>
            <a:r>
              <a:rPr lang="en-CA" sz="2400" dirty="0"/>
              <a:t> for </a:t>
            </a:r>
            <a:r>
              <a:rPr lang="en-CA" sz="2400" b="1" dirty="0"/>
              <a:t>X</a:t>
            </a:r>
            <a:r>
              <a:rPr lang="en-CA" sz="2400" dirty="0"/>
              <a:t>:</a:t>
            </a:r>
          </a:p>
        </p:txBody>
      </p:sp>
      <p:grpSp>
        <p:nvGrpSpPr>
          <p:cNvPr id="43" name="组合 42">
            <a:extLst>
              <a:ext uri="{FF2B5EF4-FFF2-40B4-BE49-F238E27FC236}">
                <a16:creationId xmlns:a16="http://schemas.microsoft.com/office/drawing/2014/main" id="{12F2ED85-2109-D947-DC0B-3E760E7C729E}"/>
              </a:ext>
            </a:extLst>
          </p:cNvPr>
          <p:cNvGrpSpPr/>
          <p:nvPr/>
        </p:nvGrpSpPr>
        <p:grpSpPr>
          <a:xfrm>
            <a:off x="4193437" y="4673489"/>
            <a:ext cx="846000" cy="1414080"/>
            <a:chOff x="4193437" y="4673489"/>
            <a:chExt cx="846000" cy="1414080"/>
          </a:xfrm>
        </p:grpSpPr>
        <mc:AlternateContent xmlns:mc="http://schemas.openxmlformats.org/markup-compatibility/2006" xmlns:p14="http://schemas.microsoft.com/office/powerpoint/2010/main">
          <mc:Choice Requires="p14">
            <p:contentPart p14:bwMode="auto" r:id="rId3">
              <p14:nvContentPartPr>
                <p14:cNvPr id="11" name="墨迹 10">
                  <a:extLst>
                    <a:ext uri="{FF2B5EF4-FFF2-40B4-BE49-F238E27FC236}">
                      <a16:creationId xmlns:a16="http://schemas.microsoft.com/office/drawing/2014/main" id="{7551F053-6C8F-90FC-2738-074113DA13DA}"/>
                    </a:ext>
                  </a:extLst>
                </p14:cNvPr>
                <p14:cNvContentPartPr/>
                <p14:nvPr/>
              </p14:nvContentPartPr>
              <p14:xfrm>
                <a:off x="4356157" y="4786529"/>
                <a:ext cx="27000" cy="132840"/>
              </p14:xfrm>
            </p:contentPart>
          </mc:Choice>
          <mc:Fallback xmlns="">
            <p:pic>
              <p:nvPicPr>
                <p:cNvPr id="11" name="墨迹 10">
                  <a:extLst>
                    <a:ext uri="{FF2B5EF4-FFF2-40B4-BE49-F238E27FC236}">
                      <a16:creationId xmlns:a16="http://schemas.microsoft.com/office/drawing/2014/main" id="{7551F053-6C8F-90FC-2738-074113DA13DA}"/>
                    </a:ext>
                  </a:extLst>
                </p:cNvPr>
                <p:cNvPicPr/>
                <p:nvPr/>
              </p:nvPicPr>
              <p:blipFill>
                <a:blip r:embed="rId4"/>
                <a:stretch>
                  <a:fillRect/>
                </a:stretch>
              </p:blipFill>
              <p:spPr>
                <a:xfrm>
                  <a:off x="4347517" y="4777889"/>
                  <a:ext cx="4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墨迹 11">
                  <a:extLst>
                    <a:ext uri="{FF2B5EF4-FFF2-40B4-BE49-F238E27FC236}">
                      <a16:creationId xmlns:a16="http://schemas.microsoft.com/office/drawing/2014/main" id="{7D33524B-2238-DFB0-CBC3-E879D082D505}"/>
                    </a:ext>
                  </a:extLst>
                </p14:cNvPr>
                <p14:cNvContentPartPr/>
                <p14:nvPr/>
              </p14:nvContentPartPr>
              <p14:xfrm>
                <a:off x="4229437" y="5036369"/>
                <a:ext cx="134280" cy="153000"/>
              </p14:xfrm>
            </p:contentPart>
          </mc:Choice>
          <mc:Fallback xmlns="">
            <p:pic>
              <p:nvPicPr>
                <p:cNvPr id="12" name="墨迹 11">
                  <a:extLst>
                    <a:ext uri="{FF2B5EF4-FFF2-40B4-BE49-F238E27FC236}">
                      <a16:creationId xmlns:a16="http://schemas.microsoft.com/office/drawing/2014/main" id="{7D33524B-2238-DFB0-CBC3-E879D082D505}"/>
                    </a:ext>
                  </a:extLst>
                </p:cNvPr>
                <p:cNvPicPr/>
                <p:nvPr/>
              </p:nvPicPr>
              <p:blipFill>
                <a:blip r:embed="rId6"/>
                <a:stretch>
                  <a:fillRect/>
                </a:stretch>
              </p:blipFill>
              <p:spPr>
                <a:xfrm>
                  <a:off x="4220797" y="5027369"/>
                  <a:ext cx="151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墨迹 12">
                  <a:extLst>
                    <a:ext uri="{FF2B5EF4-FFF2-40B4-BE49-F238E27FC236}">
                      <a16:creationId xmlns:a16="http://schemas.microsoft.com/office/drawing/2014/main" id="{2C3AF553-FBF9-CD6A-E883-BBB2B2486316}"/>
                    </a:ext>
                  </a:extLst>
                </p14:cNvPr>
                <p14:cNvContentPartPr/>
                <p14:nvPr/>
              </p14:nvContentPartPr>
              <p14:xfrm>
                <a:off x="4252117" y="5034569"/>
                <a:ext cx="85680" cy="151200"/>
              </p14:xfrm>
            </p:contentPart>
          </mc:Choice>
          <mc:Fallback xmlns="">
            <p:pic>
              <p:nvPicPr>
                <p:cNvPr id="13" name="墨迹 12">
                  <a:extLst>
                    <a:ext uri="{FF2B5EF4-FFF2-40B4-BE49-F238E27FC236}">
                      <a16:creationId xmlns:a16="http://schemas.microsoft.com/office/drawing/2014/main" id="{2C3AF553-FBF9-CD6A-E883-BBB2B2486316}"/>
                    </a:ext>
                  </a:extLst>
                </p:cNvPr>
                <p:cNvPicPr/>
                <p:nvPr/>
              </p:nvPicPr>
              <p:blipFill>
                <a:blip r:embed="rId8"/>
                <a:stretch>
                  <a:fillRect/>
                </a:stretch>
              </p:blipFill>
              <p:spPr>
                <a:xfrm>
                  <a:off x="4243477" y="5025929"/>
                  <a:ext cx="1033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墨迹 13">
                  <a:extLst>
                    <a:ext uri="{FF2B5EF4-FFF2-40B4-BE49-F238E27FC236}">
                      <a16:creationId xmlns:a16="http://schemas.microsoft.com/office/drawing/2014/main" id="{7E6E3B82-D125-39E8-5624-2FB54803E3D1}"/>
                    </a:ext>
                  </a:extLst>
                </p14:cNvPr>
                <p14:cNvContentPartPr/>
                <p14:nvPr/>
              </p14:nvContentPartPr>
              <p14:xfrm>
                <a:off x="4224397" y="5330849"/>
                <a:ext cx="85320" cy="154800"/>
              </p14:xfrm>
            </p:contentPart>
          </mc:Choice>
          <mc:Fallback xmlns="">
            <p:pic>
              <p:nvPicPr>
                <p:cNvPr id="14" name="墨迹 13">
                  <a:extLst>
                    <a:ext uri="{FF2B5EF4-FFF2-40B4-BE49-F238E27FC236}">
                      <a16:creationId xmlns:a16="http://schemas.microsoft.com/office/drawing/2014/main" id="{7E6E3B82-D125-39E8-5624-2FB54803E3D1}"/>
                    </a:ext>
                  </a:extLst>
                </p:cNvPr>
                <p:cNvPicPr/>
                <p:nvPr/>
              </p:nvPicPr>
              <p:blipFill>
                <a:blip r:embed="rId10"/>
                <a:stretch>
                  <a:fillRect/>
                </a:stretch>
              </p:blipFill>
              <p:spPr>
                <a:xfrm>
                  <a:off x="4215397" y="5322209"/>
                  <a:ext cx="1029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2C183D36-3A00-712C-F793-4EF5A572B9F4}"/>
                    </a:ext>
                  </a:extLst>
                </p14:cNvPr>
                <p14:cNvContentPartPr/>
                <p14:nvPr/>
              </p14:nvContentPartPr>
              <p14:xfrm>
                <a:off x="4238797" y="5331929"/>
                <a:ext cx="62280" cy="121680"/>
              </p14:xfrm>
            </p:contentPart>
          </mc:Choice>
          <mc:Fallback xmlns="">
            <p:pic>
              <p:nvPicPr>
                <p:cNvPr id="15" name="墨迹 14">
                  <a:extLst>
                    <a:ext uri="{FF2B5EF4-FFF2-40B4-BE49-F238E27FC236}">
                      <a16:creationId xmlns:a16="http://schemas.microsoft.com/office/drawing/2014/main" id="{2C183D36-3A00-712C-F793-4EF5A572B9F4}"/>
                    </a:ext>
                  </a:extLst>
                </p:cNvPr>
                <p:cNvPicPr/>
                <p:nvPr/>
              </p:nvPicPr>
              <p:blipFill>
                <a:blip r:embed="rId12"/>
                <a:stretch>
                  <a:fillRect/>
                </a:stretch>
              </p:blipFill>
              <p:spPr>
                <a:xfrm>
                  <a:off x="4230157" y="5322929"/>
                  <a:ext cx="79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8968C853-5EDC-FD87-9B0E-06F863C96266}"/>
                    </a:ext>
                  </a:extLst>
                </p14:cNvPr>
                <p14:cNvContentPartPr/>
                <p14:nvPr/>
              </p14:nvContentPartPr>
              <p14:xfrm>
                <a:off x="4211077" y="5657369"/>
                <a:ext cx="122400" cy="145800"/>
              </p14:xfrm>
            </p:contentPart>
          </mc:Choice>
          <mc:Fallback xmlns="">
            <p:pic>
              <p:nvPicPr>
                <p:cNvPr id="17" name="墨迹 16">
                  <a:extLst>
                    <a:ext uri="{FF2B5EF4-FFF2-40B4-BE49-F238E27FC236}">
                      <a16:creationId xmlns:a16="http://schemas.microsoft.com/office/drawing/2014/main" id="{8968C853-5EDC-FD87-9B0E-06F863C96266}"/>
                    </a:ext>
                  </a:extLst>
                </p:cNvPr>
                <p:cNvPicPr/>
                <p:nvPr/>
              </p:nvPicPr>
              <p:blipFill>
                <a:blip r:embed="rId14"/>
                <a:stretch>
                  <a:fillRect/>
                </a:stretch>
              </p:blipFill>
              <p:spPr>
                <a:xfrm>
                  <a:off x="4202437" y="5648729"/>
                  <a:ext cx="140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墨迹 17">
                  <a:extLst>
                    <a:ext uri="{FF2B5EF4-FFF2-40B4-BE49-F238E27FC236}">
                      <a16:creationId xmlns:a16="http://schemas.microsoft.com/office/drawing/2014/main" id="{66CE62C9-BBD4-381E-DDE5-9DC239EC2E78}"/>
                    </a:ext>
                  </a:extLst>
                </p14:cNvPr>
                <p14:cNvContentPartPr/>
                <p14:nvPr/>
              </p14:nvContentPartPr>
              <p14:xfrm>
                <a:off x="4193437" y="5596169"/>
                <a:ext cx="94320" cy="179280"/>
              </p14:xfrm>
            </p:contentPart>
          </mc:Choice>
          <mc:Fallback xmlns="">
            <p:pic>
              <p:nvPicPr>
                <p:cNvPr id="18" name="墨迹 17">
                  <a:extLst>
                    <a:ext uri="{FF2B5EF4-FFF2-40B4-BE49-F238E27FC236}">
                      <a16:creationId xmlns:a16="http://schemas.microsoft.com/office/drawing/2014/main" id="{66CE62C9-BBD4-381E-DDE5-9DC239EC2E78}"/>
                    </a:ext>
                  </a:extLst>
                </p:cNvPr>
                <p:cNvPicPr/>
                <p:nvPr/>
              </p:nvPicPr>
              <p:blipFill>
                <a:blip r:embed="rId16"/>
                <a:stretch>
                  <a:fillRect/>
                </a:stretch>
              </p:blipFill>
              <p:spPr>
                <a:xfrm>
                  <a:off x="4184797" y="5587529"/>
                  <a:ext cx="111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墨迹 28">
                  <a:extLst>
                    <a:ext uri="{FF2B5EF4-FFF2-40B4-BE49-F238E27FC236}">
                      <a16:creationId xmlns:a16="http://schemas.microsoft.com/office/drawing/2014/main" id="{38C11C24-00BE-4767-42B8-DDF17A0D7644}"/>
                    </a:ext>
                  </a:extLst>
                </p14:cNvPr>
                <p14:cNvContentPartPr/>
                <p14:nvPr/>
              </p14:nvContentPartPr>
              <p14:xfrm>
                <a:off x="4367317" y="5136449"/>
                <a:ext cx="25560" cy="15120"/>
              </p14:xfrm>
            </p:contentPart>
          </mc:Choice>
          <mc:Fallback xmlns="">
            <p:pic>
              <p:nvPicPr>
                <p:cNvPr id="29" name="墨迹 28">
                  <a:extLst>
                    <a:ext uri="{FF2B5EF4-FFF2-40B4-BE49-F238E27FC236}">
                      <a16:creationId xmlns:a16="http://schemas.microsoft.com/office/drawing/2014/main" id="{38C11C24-00BE-4767-42B8-DDF17A0D7644}"/>
                    </a:ext>
                  </a:extLst>
                </p:cNvPr>
                <p:cNvPicPr/>
                <p:nvPr/>
              </p:nvPicPr>
              <p:blipFill>
                <a:blip r:embed="rId18"/>
                <a:stretch>
                  <a:fillRect/>
                </a:stretch>
              </p:blipFill>
              <p:spPr>
                <a:xfrm>
                  <a:off x="4358317" y="5127809"/>
                  <a:ext cx="43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墨迹 29">
                  <a:extLst>
                    <a:ext uri="{FF2B5EF4-FFF2-40B4-BE49-F238E27FC236}">
                      <a16:creationId xmlns:a16="http://schemas.microsoft.com/office/drawing/2014/main" id="{BF6AA8F2-53C5-CC53-21B2-17CFAD25472B}"/>
                    </a:ext>
                  </a:extLst>
                </p14:cNvPr>
                <p14:cNvContentPartPr/>
                <p14:nvPr/>
              </p14:nvContentPartPr>
              <p14:xfrm>
                <a:off x="4403317" y="5104769"/>
                <a:ext cx="10800" cy="4680"/>
              </p14:xfrm>
            </p:contentPart>
          </mc:Choice>
          <mc:Fallback xmlns="">
            <p:pic>
              <p:nvPicPr>
                <p:cNvPr id="30" name="墨迹 29">
                  <a:extLst>
                    <a:ext uri="{FF2B5EF4-FFF2-40B4-BE49-F238E27FC236}">
                      <a16:creationId xmlns:a16="http://schemas.microsoft.com/office/drawing/2014/main" id="{BF6AA8F2-53C5-CC53-21B2-17CFAD25472B}"/>
                    </a:ext>
                  </a:extLst>
                </p:cNvPr>
                <p:cNvPicPr/>
                <p:nvPr/>
              </p:nvPicPr>
              <p:blipFill>
                <a:blip r:embed="rId20"/>
                <a:stretch>
                  <a:fillRect/>
                </a:stretch>
              </p:blipFill>
              <p:spPr>
                <a:xfrm>
                  <a:off x="4394317" y="5095769"/>
                  <a:ext cx="284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墨迹 30">
                  <a:extLst>
                    <a:ext uri="{FF2B5EF4-FFF2-40B4-BE49-F238E27FC236}">
                      <a16:creationId xmlns:a16="http://schemas.microsoft.com/office/drawing/2014/main" id="{0D5FC21A-EA8A-DA7B-86EC-C055491616BF}"/>
                    </a:ext>
                  </a:extLst>
                </p14:cNvPr>
                <p14:cNvContentPartPr/>
                <p14:nvPr/>
              </p14:nvContentPartPr>
              <p14:xfrm>
                <a:off x="4302877" y="5415089"/>
                <a:ext cx="31320" cy="84240"/>
              </p14:xfrm>
            </p:contentPart>
          </mc:Choice>
          <mc:Fallback xmlns="">
            <p:pic>
              <p:nvPicPr>
                <p:cNvPr id="31" name="墨迹 30">
                  <a:extLst>
                    <a:ext uri="{FF2B5EF4-FFF2-40B4-BE49-F238E27FC236}">
                      <a16:creationId xmlns:a16="http://schemas.microsoft.com/office/drawing/2014/main" id="{0D5FC21A-EA8A-DA7B-86EC-C055491616BF}"/>
                    </a:ext>
                  </a:extLst>
                </p:cNvPr>
                <p:cNvPicPr/>
                <p:nvPr/>
              </p:nvPicPr>
              <p:blipFill>
                <a:blip r:embed="rId22"/>
                <a:stretch>
                  <a:fillRect/>
                </a:stretch>
              </p:blipFill>
              <p:spPr>
                <a:xfrm>
                  <a:off x="4293877" y="5406449"/>
                  <a:ext cx="48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墨迹 32">
                  <a:extLst>
                    <a:ext uri="{FF2B5EF4-FFF2-40B4-BE49-F238E27FC236}">
                      <a16:creationId xmlns:a16="http://schemas.microsoft.com/office/drawing/2014/main" id="{3819EE91-F3AA-A9AC-B796-F63ADD3AB1D2}"/>
                    </a:ext>
                  </a:extLst>
                </p14:cNvPr>
                <p14:cNvContentPartPr/>
                <p14:nvPr/>
              </p14:nvContentPartPr>
              <p14:xfrm>
                <a:off x="4393597" y="5237969"/>
                <a:ext cx="60120" cy="52200"/>
              </p14:xfrm>
            </p:contentPart>
          </mc:Choice>
          <mc:Fallback xmlns="">
            <p:pic>
              <p:nvPicPr>
                <p:cNvPr id="33" name="墨迹 32">
                  <a:extLst>
                    <a:ext uri="{FF2B5EF4-FFF2-40B4-BE49-F238E27FC236}">
                      <a16:creationId xmlns:a16="http://schemas.microsoft.com/office/drawing/2014/main" id="{3819EE91-F3AA-A9AC-B796-F63ADD3AB1D2}"/>
                    </a:ext>
                  </a:extLst>
                </p:cNvPr>
                <p:cNvPicPr/>
                <p:nvPr/>
              </p:nvPicPr>
              <p:blipFill>
                <a:blip r:embed="rId24"/>
                <a:stretch>
                  <a:fillRect/>
                </a:stretch>
              </p:blipFill>
              <p:spPr>
                <a:xfrm>
                  <a:off x="4384957" y="5229329"/>
                  <a:ext cx="777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墨迹 33">
                  <a:extLst>
                    <a:ext uri="{FF2B5EF4-FFF2-40B4-BE49-F238E27FC236}">
                      <a16:creationId xmlns:a16="http://schemas.microsoft.com/office/drawing/2014/main" id="{19D7AEBD-12E4-1101-A3A6-255C4481A3E0}"/>
                    </a:ext>
                  </a:extLst>
                </p14:cNvPr>
                <p14:cNvContentPartPr/>
                <p14:nvPr/>
              </p14:nvContentPartPr>
              <p14:xfrm>
                <a:off x="4383877" y="5482049"/>
                <a:ext cx="38160" cy="130320"/>
              </p14:xfrm>
            </p:contentPart>
          </mc:Choice>
          <mc:Fallback xmlns="">
            <p:pic>
              <p:nvPicPr>
                <p:cNvPr id="34" name="墨迹 33">
                  <a:extLst>
                    <a:ext uri="{FF2B5EF4-FFF2-40B4-BE49-F238E27FC236}">
                      <a16:creationId xmlns:a16="http://schemas.microsoft.com/office/drawing/2014/main" id="{19D7AEBD-12E4-1101-A3A6-255C4481A3E0}"/>
                    </a:ext>
                  </a:extLst>
                </p:cNvPr>
                <p:cNvPicPr/>
                <p:nvPr/>
              </p:nvPicPr>
              <p:blipFill>
                <a:blip r:embed="rId26"/>
                <a:stretch>
                  <a:fillRect/>
                </a:stretch>
              </p:blipFill>
              <p:spPr>
                <a:xfrm>
                  <a:off x="4375237" y="5473409"/>
                  <a:ext cx="558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墨迹 34">
                  <a:extLst>
                    <a:ext uri="{FF2B5EF4-FFF2-40B4-BE49-F238E27FC236}">
                      <a16:creationId xmlns:a16="http://schemas.microsoft.com/office/drawing/2014/main" id="{B96AB96A-7CC1-FD32-EF9F-8BD57D5907AA}"/>
                    </a:ext>
                  </a:extLst>
                </p14:cNvPr>
                <p14:cNvContentPartPr/>
                <p14:nvPr/>
              </p14:nvContentPartPr>
              <p14:xfrm>
                <a:off x="4283077" y="5735489"/>
                <a:ext cx="34560" cy="43200"/>
              </p14:xfrm>
            </p:contentPart>
          </mc:Choice>
          <mc:Fallback xmlns="">
            <p:pic>
              <p:nvPicPr>
                <p:cNvPr id="35" name="墨迹 34">
                  <a:extLst>
                    <a:ext uri="{FF2B5EF4-FFF2-40B4-BE49-F238E27FC236}">
                      <a16:creationId xmlns:a16="http://schemas.microsoft.com/office/drawing/2014/main" id="{B96AB96A-7CC1-FD32-EF9F-8BD57D5907AA}"/>
                    </a:ext>
                  </a:extLst>
                </p:cNvPr>
                <p:cNvPicPr/>
                <p:nvPr/>
              </p:nvPicPr>
              <p:blipFill>
                <a:blip r:embed="rId28"/>
                <a:stretch>
                  <a:fillRect/>
                </a:stretch>
              </p:blipFill>
              <p:spPr>
                <a:xfrm>
                  <a:off x="4274077" y="5726849"/>
                  <a:ext cx="52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6" name="墨迹 35">
                  <a:extLst>
                    <a:ext uri="{FF2B5EF4-FFF2-40B4-BE49-F238E27FC236}">
                      <a16:creationId xmlns:a16="http://schemas.microsoft.com/office/drawing/2014/main" id="{02BD0DD1-FAC7-5B60-6251-23A0DD1FDAE3}"/>
                    </a:ext>
                  </a:extLst>
                </p14:cNvPr>
                <p14:cNvContentPartPr/>
                <p14:nvPr/>
              </p14:nvContentPartPr>
              <p14:xfrm>
                <a:off x="4328797" y="5694089"/>
                <a:ext cx="2520" cy="2880"/>
              </p14:xfrm>
            </p:contentPart>
          </mc:Choice>
          <mc:Fallback xmlns="">
            <p:pic>
              <p:nvPicPr>
                <p:cNvPr id="36" name="墨迹 35">
                  <a:extLst>
                    <a:ext uri="{FF2B5EF4-FFF2-40B4-BE49-F238E27FC236}">
                      <a16:creationId xmlns:a16="http://schemas.microsoft.com/office/drawing/2014/main" id="{02BD0DD1-FAC7-5B60-6251-23A0DD1FDAE3}"/>
                    </a:ext>
                  </a:extLst>
                </p:cNvPr>
                <p:cNvPicPr/>
                <p:nvPr/>
              </p:nvPicPr>
              <p:blipFill>
                <a:blip r:embed="rId30"/>
                <a:stretch>
                  <a:fillRect/>
                </a:stretch>
              </p:blipFill>
              <p:spPr>
                <a:xfrm>
                  <a:off x="4320157" y="5685449"/>
                  <a:ext cx="201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墨迹 37">
                  <a:extLst>
                    <a:ext uri="{FF2B5EF4-FFF2-40B4-BE49-F238E27FC236}">
                      <a16:creationId xmlns:a16="http://schemas.microsoft.com/office/drawing/2014/main" id="{E89CE6ED-FE6E-4941-314D-897FF69A41CC}"/>
                    </a:ext>
                  </a:extLst>
                </p14:cNvPr>
                <p14:cNvContentPartPr/>
                <p14:nvPr/>
              </p14:nvContentPartPr>
              <p14:xfrm>
                <a:off x="4398637" y="4981289"/>
                <a:ext cx="5760" cy="119160"/>
              </p14:xfrm>
            </p:contentPart>
          </mc:Choice>
          <mc:Fallback xmlns="">
            <p:pic>
              <p:nvPicPr>
                <p:cNvPr id="38" name="墨迹 37">
                  <a:extLst>
                    <a:ext uri="{FF2B5EF4-FFF2-40B4-BE49-F238E27FC236}">
                      <a16:creationId xmlns:a16="http://schemas.microsoft.com/office/drawing/2014/main" id="{E89CE6ED-FE6E-4941-314D-897FF69A41CC}"/>
                    </a:ext>
                  </a:extLst>
                </p:cNvPr>
                <p:cNvPicPr/>
                <p:nvPr/>
              </p:nvPicPr>
              <p:blipFill>
                <a:blip r:embed="rId32"/>
                <a:stretch>
                  <a:fillRect/>
                </a:stretch>
              </p:blipFill>
              <p:spPr>
                <a:xfrm>
                  <a:off x="4389637" y="4972649"/>
                  <a:ext cx="23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9" name="墨迹 38">
                  <a:extLst>
                    <a:ext uri="{FF2B5EF4-FFF2-40B4-BE49-F238E27FC236}">
                      <a16:creationId xmlns:a16="http://schemas.microsoft.com/office/drawing/2014/main" id="{9DB0F50B-6B27-A7C1-9A19-E665D49EBB42}"/>
                    </a:ext>
                  </a:extLst>
                </p14:cNvPr>
                <p14:cNvContentPartPr/>
                <p14:nvPr/>
              </p14:nvContentPartPr>
              <p14:xfrm>
                <a:off x="4536877" y="4808849"/>
                <a:ext cx="151560" cy="1056600"/>
              </p14:xfrm>
            </p:contentPart>
          </mc:Choice>
          <mc:Fallback xmlns="">
            <p:pic>
              <p:nvPicPr>
                <p:cNvPr id="39" name="墨迹 38">
                  <a:extLst>
                    <a:ext uri="{FF2B5EF4-FFF2-40B4-BE49-F238E27FC236}">
                      <a16:creationId xmlns:a16="http://schemas.microsoft.com/office/drawing/2014/main" id="{9DB0F50B-6B27-A7C1-9A19-E665D49EBB42}"/>
                    </a:ext>
                  </a:extLst>
                </p:cNvPr>
                <p:cNvPicPr/>
                <p:nvPr/>
              </p:nvPicPr>
              <p:blipFill>
                <a:blip r:embed="rId34"/>
                <a:stretch>
                  <a:fillRect/>
                </a:stretch>
              </p:blipFill>
              <p:spPr>
                <a:xfrm>
                  <a:off x="4527877" y="4800209"/>
                  <a:ext cx="169200" cy="1074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0" name="墨迹 39">
                  <a:extLst>
                    <a:ext uri="{FF2B5EF4-FFF2-40B4-BE49-F238E27FC236}">
                      <a16:creationId xmlns:a16="http://schemas.microsoft.com/office/drawing/2014/main" id="{EBCFEF30-F359-7C2F-CE01-3D882DEC43D5}"/>
                    </a:ext>
                  </a:extLst>
                </p14:cNvPr>
                <p14:cNvContentPartPr/>
                <p14:nvPr/>
              </p14:nvContentPartPr>
              <p14:xfrm>
                <a:off x="4802197" y="4673489"/>
                <a:ext cx="237240" cy="1414080"/>
              </p14:xfrm>
            </p:contentPart>
          </mc:Choice>
          <mc:Fallback xmlns="">
            <p:pic>
              <p:nvPicPr>
                <p:cNvPr id="40" name="墨迹 39">
                  <a:extLst>
                    <a:ext uri="{FF2B5EF4-FFF2-40B4-BE49-F238E27FC236}">
                      <a16:creationId xmlns:a16="http://schemas.microsoft.com/office/drawing/2014/main" id="{EBCFEF30-F359-7C2F-CE01-3D882DEC43D5}"/>
                    </a:ext>
                  </a:extLst>
                </p:cNvPr>
                <p:cNvPicPr/>
                <p:nvPr/>
              </p:nvPicPr>
              <p:blipFill>
                <a:blip r:embed="rId36"/>
                <a:stretch>
                  <a:fillRect/>
                </a:stretch>
              </p:blipFill>
              <p:spPr>
                <a:xfrm>
                  <a:off x="4793197" y="4664849"/>
                  <a:ext cx="254880" cy="1431720"/>
                </a:xfrm>
                <a:prstGeom prst="rect">
                  <a:avLst/>
                </a:prstGeom>
              </p:spPr>
            </p:pic>
          </mc:Fallback>
        </mc:AlternateContent>
      </p:grpSp>
      <p:grpSp>
        <p:nvGrpSpPr>
          <p:cNvPr id="42" name="组合 41">
            <a:extLst>
              <a:ext uri="{FF2B5EF4-FFF2-40B4-BE49-F238E27FC236}">
                <a16:creationId xmlns:a16="http://schemas.microsoft.com/office/drawing/2014/main" id="{F24445AA-9108-44FA-E6F7-0FAE0F3712DD}"/>
              </a:ext>
            </a:extLst>
          </p:cNvPr>
          <p:cNvGrpSpPr/>
          <p:nvPr/>
        </p:nvGrpSpPr>
        <p:grpSpPr>
          <a:xfrm>
            <a:off x="3176797" y="4683569"/>
            <a:ext cx="834480" cy="1420920"/>
            <a:chOff x="3176797" y="4683569"/>
            <a:chExt cx="834480" cy="1420920"/>
          </a:xfrm>
        </p:grpSpPr>
        <mc:AlternateContent xmlns:mc="http://schemas.openxmlformats.org/markup-compatibility/2006" xmlns:p14="http://schemas.microsoft.com/office/powerpoint/2010/main">
          <mc:Choice Requires="p14">
            <p:contentPart p14:bwMode="auto" r:id="rId37">
              <p14:nvContentPartPr>
                <p14:cNvPr id="3" name="墨迹 2">
                  <a:extLst>
                    <a:ext uri="{FF2B5EF4-FFF2-40B4-BE49-F238E27FC236}">
                      <a16:creationId xmlns:a16="http://schemas.microsoft.com/office/drawing/2014/main" id="{A402692D-0CE1-92DB-0A59-5DF2C6722276}"/>
                    </a:ext>
                  </a:extLst>
                </p14:cNvPr>
                <p14:cNvContentPartPr/>
                <p14:nvPr/>
              </p14:nvContentPartPr>
              <p14:xfrm>
                <a:off x="3205957" y="5090729"/>
                <a:ext cx="79200" cy="673560"/>
              </p14:xfrm>
            </p:contentPart>
          </mc:Choice>
          <mc:Fallback xmlns="">
            <p:pic>
              <p:nvPicPr>
                <p:cNvPr id="3" name="墨迹 2">
                  <a:extLst>
                    <a:ext uri="{FF2B5EF4-FFF2-40B4-BE49-F238E27FC236}">
                      <a16:creationId xmlns:a16="http://schemas.microsoft.com/office/drawing/2014/main" id="{A402692D-0CE1-92DB-0A59-5DF2C6722276}"/>
                    </a:ext>
                  </a:extLst>
                </p:cNvPr>
                <p:cNvPicPr/>
                <p:nvPr/>
              </p:nvPicPr>
              <p:blipFill>
                <a:blip r:embed="rId38"/>
                <a:stretch>
                  <a:fillRect/>
                </a:stretch>
              </p:blipFill>
              <p:spPr>
                <a:xfrm>
                  <a:off x="3196957" y="5081729"/>
                  <a:ext cx="968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 name="墨迹 7">
                  <a:extLst>
                    <a:ext uri="{FF2B5EF4-FFF2-40B4-BE49-F238E27FC236}">
                      <a16:creationId xmlns:a16="http://schemas.microsoft.com/office/drawing/2014/main" id="{11485D68-1731-E942-C55B-B882FF7E778C}"/>
                    </a:ext>
                  </a:extLst>
                </p14:cNvPr>
                <p14:cNvContentPartPr/>
                <p14:nvPr/>
              </p14:nvContentPartPr>
              <p14:xfrm>
                <a:off x="3346717" y="5384129"/>
                <a:ext cx="183960" cy="45720"/>
              </p14:xfrm>
            </p:contentPart>
          </mc:Choice>
          <mc:Fallback xmlns="">
            <p:pic>
              <p:nvPicPr>
                <p:cNvPr id="8" name="墨迹 7">
                  <a:extLst>
                    <a:ext uri="{FF2B5EF4-FFF2-40B4-BE49-F238E27FC236}">
                      <a16:creationId xmlns:a16="http://schemas.microsoft.com/office/drawing/2014/main" id="{11485D68-1731-E942-C55B-B882FF7E778C}"/>
                    </a:ext>
                  </a:extLst>
                </p:cNvPr>
                <p:cNvPicPr/>
                <p:nvPr/>
              </p:nvPicPr>
              <p:blipFill>
                <a:blip r:embed="rId40"/>
                <a:stretch>
                  <a:fillRect/>
                </a:stretch>
              </p:blipFill>
              <p:spPr>
                <a:xfrm>
                  <a:off x="3338077" y="5375489"/>
                  <a:ext cx="201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 name="墨迹 8">
                  <a:extLst>
                    <a:ext uri="{FF2B5EF4-FFF2-40B4-BE49-F238E27FC236}">
                      <a16:creationId xmlns:a16="http://schemas.microsoft.com/office/drawing/2014/main" id="{14A1AE32-6B40-41E9-1B44-3161BFC71EE1}"/>
                    </a:ext>
                  </a:extLst>
                </p14:cNvPr>
                <p14:cNvContentPartPr/>
                <p14:nvPr/>
              </p14:nvContentPartPr>
              <p14:xfrm>
                <a:off x="3731917" y="4941689"/>
                <a:ext cx="145800" cy="38520"/>
              </p14:xfrm>
            </p:contentPart>
          </mc:Choice>
          <mc:Fallback xmlns="">
            <p:pic>
              <p:nvPicPr>
                <p:cNvPr id="9" name="墨迹 8">
                  <a:extLst>
                    <a:ext uri="{FF2B5EF4-FFF2-40B4-BE49-F238E27FC236}">
                      <a16:creationId xmlns:a16="http://schemas.microsoft.com/office/drawing/2014/main" id="{14A1AE32-6B40-41E9-1B44-3161BFC71EE1}"/>
                    </a:ext>
                  </a:extLst>
                </p:cNvPr>
                <p:cNvPicPr/>
                <p:nvPr/>
              </p:nvPicPr>
              <p:blipFill>
                <a:blip r:embed="rId42"/>
                <a:stretch>
                  <a:fillRect/>
                </a:stretch>
              </p:blipFill>
              <p:spPr>
                <a:xfrm>
                  <a:off x="3722917" y="4932689"/>
                  <a:ext cx="163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 name="墨迹 9">
                  <a:extLst>
                    <a:ext uri="{FF2B5EF4-FFF2-40B4-BE49-F238E27FC236}">
                      <a16:creationId xmlns:a16="http://schemas.microsoft.com/office/drawing/2014/main" id="{4058ECDC-9933-4147-307C-F1BA570518EC}"/>
                    </a:ext>
                  </a:extLst>
                </p14:cNvPr>
                <p14:cNvContentPartPr/>
                <p14:nvPr/>
              </p14:nvContentPartPr>
              <p14:xfrm>
                <a:off x="3695197" y="5068049"/>
                <a:ext cx="316080" cy="781560"/>
              </p14:xfrm>
            </p:contentPart>
          </mc:Choice>
          <mc:Fallback xmlns="">
            <p:pic>
              <p:nvPicPr>
                <p:cNvPr id="10" name="墨迹 9">
                  <a:extLst>
                    <a:ext uri="{FF2B5EF4-FFF2-40B4-BE49-F238E27FC236}">
                      <a16:creationId xmlns:a16="http://schemas.microsoft.com/office/drawing/2014/main" id="{4058ECDC-9933-4147-307C-F1BA570518EC}"/>
                    </a:ext>
                  </a:extLst>
                </p:cNvPr>
                <p:cNvPicPr/>
                <p:nvPr/>
              </p:nvPicPr>
              <p:blipFill>
                <a:blip r:embed="rId44"/>
                <a:stretch>
                  <a:fillRect/>
                </a:stretch>
              </p:blipFill>
              <p:spPr>
                <a:xfrm>
                  <a:off x="3686557" y="5059409"/>
                  <a:ext cx="333720" cy="799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 name="墨迹 21">
                  <a:extLst>
                    <a:ext uri="{FF2B5EF4-FFF2-40B4-BE49-F238E27FC236}">
                      <a16:creationId xmlns:a16="http://schemas.microsoft.com/office/drawing/2014/main" id="{0C919CEE-2AF7-FA95-3F08-8E83F697C857}"/>
                    </a:ext>
                  </a:extLst>
                </p14:cNvPr>
                <p14:cNvContentPartPr/>
                <p14:nvPr/>
              </p14:nvContentPartPr>
              <p14:xfrm>
                <a:off x="3615637" y="5334089"/>
                <a:ext cx="15120" cy="8640"/>
              </p14:xfrm>
            </p:contentPart>
          </mc:Choice>
          <mc:Fallback xmlns="">
            <p:pic>
              <p:nvPicPr>
                <p:cNvPr id="22" name="墨迹 21">
                  <a:extLst>
                    <a:ext uri="{FF2B5EF4-FFF2-40B4-BE49-F238E27FC236}">
                      <a16:creationId xmlns:a16="http://schemas.microsoft.com/office/drawing/2014/main" id="{0C919CEE-2AF7-FA95-3F08-8E83F697C857}"/>
                    </a:ext>
                  </a:extLst>
                </p:cNvPr>
                <p:cNvPicPr/>
                <p:nvPr/>
              </p:nvPicPr>
              <p:blipFill>
                <a:blip r:embed="rId46"/>
                <a:stretch>
                  <a:fillRect/>
                </a:stretch>
              </p:blipFill>
              <p:spPr>
                <a:xfrm>
                  <a:off x="3606637" y="5325089"/>
                  <a:ext cx="32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墨迹 22">
                  <a:extLst>
                    <a:ext uri="{FF2B5EF4-FFF2-40B4-BE49-F238E27FC236}">
                      <a16:creationId xmlns:a16="http://schemas.microsoft.com/office/drawing/2014/main" id="{518FF0F7-571C-BE50-7C5F-F60128F3081B}"/>
                    </a:ext>
                  </a:extLst>
                </p14:cNvPr>
                <p14:cNvContentPartPr/>
                <p14:nvPr/>
              </p14:nvContentPartPr>
              <p14:xfrm>
                <a:off x="3330877" y="5271809"/>
                <a:ext cx="156240" cy="264600"/>
              </p14:xfrm>
            </p:contentPart>
          </mc:Choice>
          <mc:Fallback xmlns="">
            <p:pic>
              <p:nvPicPr>
                <p:cNvPr id="23" name="墨迹 22">
                  <a:extLst>
                    <a:ext uri="{FF2B5EF4-FFF2-40B4-BE49-F238E27FC236}">
                      <a16:creationId xmlns:a16="http://schemas.microsoft.com/office/drawing/2014/main" id="{518FF0F7-571C-BE50-7C5F-F60128F3081B}"/>
                    </a:ext>
                  </a:extLst>
                </p:cNvPr>
                <p:cNvPicPr/>
                <p:nvPr/>
              </p:nvPicPr>
              <p:blipFill>
                <a:blip r:embed="rId48"/>
                <a:stretch>
                  <a:fillRect/>
                </a:stretch>
              </p:blipFill>
              <p:spPr>
                <a:xfrm>
                  <a:off x="3321877" y="5262809"/>
                  <a:ext cx="1738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墨迹 23">
                  <a:extLst>
                    <a:ext uri="{FF2B5EF4-FFF2-40B4-BE49-F238E27FC236}">
                      <a16:creationId xmlns:a16="http://schemas.microsoft.com/office/drawing/2014/main" id="{3BFCD09E-ABC9-D9C4-BD33-21B3B4C32F79}"/>
                    </a:ext>
                  </a:extLst>
                </p14:cNvPr>
                <p14:cNvContentPartPr/>
                <p14:nvPr/>
              </p14:nvContentPartPr>
              <p14:xfrm>
                <a:off x="3512317" y="5422649"/>
                <a:ext cx="43920" cy="86040"/>
              </p14:xfrm>
            </p:contentPart>
          </mc:Choice>
          <mc:Fallback xmlns="">
            <p:pic>
              <p:nvPicPr>
                <p:cNvPr id="24" name="墨迹 23">
                  <a:extLst>
                    <a:ext uri="{FF2B5EF4-FFF2-40B4-BE49-F238E27FC236}">
                      <a16:creationId xmlns:a16="http://schemas.microsoft.com/office/drawing/2014/main" id="{3BFCD09E-ABC9-D9C4-BD33-21B3B4C32F79}"/>
                    </a:ext>
                  </a:extLst>
                </p:cNvPr>
                <p:cNvPicPr/>
                <p:nvPr/>
              </p:nvPicPr>
              <p:blipFill>
                <a:blip r:embed="rId50"/>
                <a:stretch>
                  <a:fillRect/>
                </a:stretch>
              </p:blipFill>
              <p:spPr>
                <a:xfrm>
                  <a:off x="3503677" y="5414009"/>
                  <a:ext cx="615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5" name="墨迹 24">
                  <a:extLst>
                    <a:ext uri="{FF2B5EF4-FFF2-40B4-BE49-F238E27FC236}">
                      <a16:creationId xmlns:a16="http://schemas.microsoft.com/office/drawing/2014/main" id="{B8F654E2-DD2E-A2A8-3EB4-2EF8FFFA4804}"/>
                    </a:ext>
                  </a:extLst>
                </p14:cNvPr>
                <p14:cNvContentPartPr/>
                <p14:nvPr/>
              </p14:nvContentPartPr>
              <p14:xfrm>
                <a:off x="3578557" y="5334449"/>
                <a:ext cx="87120" cy="18720"/>
              </p14:xfrm>
            </p:contentPart>
          </mc:Choice>
          <mc:Fallback xmlns="">
            <p:pic>
              <p:nvPicPr>
                <p:cNvPr id="25" name="墨迹 24">
                  <a:extLst>
                    <a:ext uri="{FF2B5EF4-FFF2-40B4-BE49-F238E27FC236}">
                      <a16:creationId xmlns:a16="http://schemas.microsoft.com/office/drawing/2014/main" id="{B8F654E2-DD2E-A2A8-3EB4-2EF8FFFA4804}"/>
                    </a:ext>
                  </a:extLst>
                </p:cNvPr>
                <p:cNvPicPr/>
                <p:nvPr/>
              </p:nvPicPr>
              <p:blipFill>
                <a:blip r:embed="rId52"/>
                <a:stretch>
                  <a:fillRect/>
                </a:stretch>
              </p:blipFill>
              <p:spPr>
                <a:xfrm>
                  <a:off x="3569557" y="5325809"/>
                  <a:ext cx="104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 name="墨迹 25">
                  <a:extLst>
                    <a:ext uri="{FF2B5EF4-FFF2-40B4-BE49-F238E27FC236}">
                      <a16:creationId xmlns:a16="http://schemas.microsoft.com/office/drawing/2014/main" id="{FBCA1A56-90F9-80EB-31ED-CFF197702A66}"/>
                    </a:ext>
                  </a:extLst>
                </p14:cNvPr>
                <p14:cNvContentPartPr/>
                <p14:nvPr/>
              </p14:nvContentPartPr>
              <p14:xfrm>
                <a:off x="3622837" y="5392409"/>
                <a:ext cx="59400" cy="10440"/>
              </p14:xfrm>
            </p:contentPart>
          </mc:Choice>
          <mc:Fallback xmlns="">
            <p:pic>
              <p:nvPicPr>
                <p:cNvPr id="26" name="墨迹 25">
                  <a:extLst>
                    <a:ext uri="{FF2B5EF4-FFF2-40B4-BE49-F238E27FC236}">
                      <a16:creationId xmlns:a16="http://schemas.microsoft.com/office/drawing/2014/main" id="{FBCA1A56-90F9-80EB-31ED-CFF197702A66}"/>
                    </a:ext>
                  </a:extLst>
                </p:cNvPr>
                <p:cNvPicPr/>
                <p:nvPr/>
              </p:nvPicPr>
              <p:blipFill>
                <a:blip r:embed="rId54"/>
                <a:stretch>
                  <a:fillRect/>
                </a:stretch>
              </p:blipFill>
              <p:spPr>
                <a:xfrm>
                  <a:off x="3614197" y="5383769"/>
                  <a:ext cx="77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墨迹 40">
                  <a:extLst>
                    <a:ext uri="{FF2B5EF4-FFF2-40B4-BE49-F238E27FC236}">
                      <a16:creationId xmlns:a16="http://schemas.microsoft.com/office/drawing/2014/main" id="{28FABE7B-64A7-E33D-2258-ABF127C5CA47}"/>
                    </a:ext>
                  </a:extLst>
                </p14:cNvPr>
                <p14:cNvContentPartPr/>
                <p14:nvPr/>
              </p14:nvContentPartPr>
              <p14:xfrm>
                <a:off x="3176797" y="4683569"/>
                <a:ext cx="235440" cy="1420920"/>
              </p14:xfrm>
            </p:contentPart>
          </mc:Choice>
          <mc:Fallback xmlns="">
            <p:pic>
              <p:nvPicPr>
                <p:cNvPr id="41" name="墨迹 40">
                  <a:extLst>
                    <a:ext uri="{FF2B5EF4-FFF2-40B4-BE49-F238E27FC236}">
                      <a16:creationId xmlns:a16="http://schemas.microsoft.com/office/drawing/2014/main" id="{28FABE7B-64A7-E33D-2258-ABF127C5CA47}"/>
                    </a:ext>
                  </a:extLst>
                </p:cNvPr>
                <p:cNvPicPr/>
                <p:nvPr/>
              </p:nvPicPr>
              <p:blipFill>
                <a:blip r:embed="rId56"/>
                <a:stretch>
                  <a:fillRect/>
                </a:stretch>
              </p:blipFill>
              <p:spPr>
                <a:xfrm>
                  <a:off x="3168157" y="4674569"/>
                  <a:ext cx="253080" cy="1438560"/>
                </a:xfrm>
                <a:prstGeom prst="rect">
                  <a:avLst/>
                </a:prstGeom>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normAutofit/>
          </a:bodyPr>
          <a:lstStyle/>
          <a:p>
            <a:r>
              <a:rPr lang="en-CA" dirty="0"/>
              <a:t>Radial basis functions</a:t>
            </a: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30722" name="Picture 2"/>
          <p:cNvPicPr>
            <a:picLocks noChangeAspect="1" noChangeArrowheads="1"/>
          </p:cNvPicPr>
          <p:nvPr/>
        </p:nvPicPr>
        <p:blipFill>
          <a:blip r:embed="rId2" cstate="print"/>
          <a:srcRect/>
          <a:stretch>
            <a:fillRect/>
          </a:stretch>
        </p:blipFill>
        <p:spPr bwMode="auto">
          <a:xfrm>
            <a:off x="251520" y="1340767"/>
            <a:ext cx="5941893" cy="4632931"/>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6372200" y="1484784"/>
            <a:ext cx="2658358" cy="2301406"/>
          </a:xfrm>
          <a:prstGeom prst="rect">
            <a:avLst/>
          </a:prstGeom>
          <a:noFill/>
          <a:ln w="9525">
            <a:noFill/>
            <a:miter lim="800000"/>
            <a:headEnd/>
            <a:tailEnd/>
          </a:ln>
        </p:spPr>
      </p:pic>
      <p:grpSp>
        <p:nvGrpSpPr>
          <p:cNvPr id="7" name="组合 6">
            <a:extLst>
              <a:ext uri="{FF2B5EF4-FFF2-40B4-BE49-F238E27FC236}">
                <a16:creationId xmlns:a16="http://schemas.microsoft.com/office/drawing/2014/main" id="{49EE62CE-2784-5B60-1DEF-7A1F2026C0BA}"/>
              </a:ext>
            </a:extLst>
          </p:cNvPr>
          <p:cNvGrpSpPr/>
          <p:nvPr/>
        </p:nvGrpSpPr>
        <p:grpSpPr>
          <a:xfrm>
            <a:off x="2895637" y="925889"/>
            <a:ext cx="267480" cy="385200"/>
            <a:chOff x="2895637" y="925889"/>
            <a:chExt cx="267480" cy="38520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B3B4EC10-FDCF-8BB7-3198-4B2A385F50E1}"/>
                    </a:ext>
                  </a:extLst>
                </p14:cNvPr>
                <p14:cNvContentPartPr/>
                <p14:nvPr/>
              </p14:nvContentPartPr>
              <p14:xfrm>
                <a:off x="2895637" y="925889"/>
                <a:ext cx="167760" cy="278280"/>
              </p14:xfrm>
            </p:contentPart>
          </mc:Choice>
          <mc:Fallback xmlns="">
            <p:pic>
              <p:nvPicPr>
                <p:cNvPr id="3" name="墨迹 2">
                  <a:extLst>
                    <a:ext uri="{FF2B5EF4-FFF2-40B4-BE49-F238E27FC236}">
                      <a16:creationId xmlns:a16="http://schemas.microsoft.com/office/drawing/2014/main" id="{B3B4EC10-FDCF-8BB7-3198-4B2A385F50E1}"/>
                    </a:ext>
                  </a:extLst>
                </p:cNvPr>
                <p:cNvPicPr/>
                <p:nvPr/>
              </p:nvPicPr>
              <p:blipFill>
                <a:blip r:embed="rId5"/>
                <a:stretch>
                  <a:fillRect/>
                </a:stretch>
              </p:blipFill>
              <p:spPr>
                <a:xfrm>
                  <a:off x="2886637" y="917249"/>
                  <a:ext cx="1854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D47DFDA5-7840-CE64-596F-6BE0439A0637}"/>
                    </a:ext>
                  </a:extLst>
                </p14:cNvPr>
                <p14:cNvContentPartPr/>
                <p14:nvPr/>
              </p14:nvContentPartPr>
              <p14:xfrm>
                <a:off x="2988517" y="1123529"/>
                <a:ext cx="174600" cy="187560"/>
              </p14:xfrm>
            </p:contentPart>
          </mc:Choice>
          <mc:Fallback xmlns="">
            <p:pic>
              <p:nvPicPr>
                <p:cNvPr id="4" name="墨迹 3">
                  <a:extLst>
                    <a:ext uri="{FF2B5EF4-FFF2-40B4-BE49-F238E27FC236}">
                      <a16:creationId xmlns:a16="http://schemas.microsoft.com/office/drawing/2014/main" id="{D47DFDA5-7840-CE64-596F-6BE0439A0637}"/>
                    </a:ext>
                  </a:extLst>
                </p:cNvPr>
                <p:cNvPicPr/>
                <p:nvPr/>
              </p:nvPicPr>
              <p:blipFill>
                <a:blip r:embed="rId7"/>
                <a:stretch>
                  <a:fillRect/>
                </a:stretch>
              </p:blipFill>
              <p:spPr>
                <a:xfrm>
                  <a:off x="2979877" y="1114529"/>
                  <a:ext cx="192240" cy="205200"/>
                </a:xfrm>
                <a:prstGeom prst="rect">
                  <a:avLst/>
                </a:prstGeom>
              </p:spPr>
            </p:pic>
          </mc:Fallback>
        </mc:AlternateContent>
      </p:grpSp>
      <p:grpSp>
        <p:nvGrpSpPr>
          <p:cNvPr id="17" name="组合 16">
            <a:extLst>
              <a:ext uri="{FF2B5EF4-FFF2-40B4-BE49-F238E27FC236}">
                <a16:creationId xmlns:a16="http://schemas.microsoft.com/office/drawing/2014/main" id="{D110BDE2-8B98-CD47-F04E-F83C78794DAD}"/>
              </a:ext>
            </a:extLst>
          </p:cNvPr>
          <p:cNvGrpSpPr/>
          <p:nvPr/>
        </p:nvGrpSpPr>
        <p:grpSpPr>
          <a:xfrm>
            <a:off x="3498637" y="996809"/>
            <a:ext cx="1285560" cy="344160"/>
            <a:chOff x="3498637" y="996809"/>
            <a:chExt cx="1285560" cy="344160"/>
          </a:xfrm>
        </p:grpSpPr>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E93B6304-3072-906F-1466-779953601964}"/>
                    </a:ext>
                  </a:extLst>
                </p14:cNvPr>
                <p14:cNvContentPartPr/>
                <p14:nvPr/>
              </p14:nvContentPartPr>
              <p14:xfrm>
                <a:off x="3498637" y="996809"/>
                <a:ext cx="240840" cy="344160"/>
              </p14:xfrm>
            </p:contentPart>
          </mc:Choice>
          <mc:Fallback xmlns="">
            <p:pic>
              <p:nvPicPr>
                <p:cNvPr id="8" name="墨迹 7">
                  <a:extLst>
                    <a:ext uri="{FF2B5EF4-FFF2-40B4-BE49-F238E27FC236}">
                      <a16:creationId xmlns:a16="http://schemas.microsoft.com/office/drawing/2014/main" id="{E93B6304-3072-906F-1466-779953601964}"/>
                    </a:ext>
                  </a:extLst>
                </p:cNvPr>
                <p:cNvPicPr/>
                <p:nvPr/>
              </p:nvPicPr>
              <p:blipFill>
                <a:blip r:embed="rId9"/>
                <a:stretch>
                  <a:fillRect/>
                </a:stretch>
              </p:blipFill>
              <p:spPr>
                <a:xfrm>
                  <a:off x="3489997" y="987809"/>
                  <a:ext cx="2584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DA0F49B9-7E93-9EE3-D05A-A23F4084C916}"/>
                    </a:ext>
                  </a:extLst>
                </p14:cNvPr>
                <p14:cNvContentPartPr/>
                <p14:nvPr/>
              </p14:nvContentPartPr>
              <p14:xfrm>
                <a:off x="3791677" y="1184729"/>
                <a:ext cx="138960" cy="124200"/>
              </p14:xfrm>
            </p:contentPart>
          </mc:Choice>
          <mc:Fallback xmlns="">
            <p:pic>
              <p:nvPicPr>
                <p:cNvPr id="10" name="墨迹 9">
                  <a:extLst>
                    <a:ext uri="{FF2B5EF4-FFF2-40B4-BE49-F238E27FC236}">
                      <a16:creationId xmlns:a16="http://schemas.microsoft.com/office/drawing/2014/main" id="{DA0F49B9-7E93-9EE3-D05A-A23F4084C916}"/>
                    </a:ext>
                  </a:extLst>
                </p:cNvPr>
                <p:cNvPicPr/>
                <p:nvPr/>
              </p:nvPicPr>
              <p:blipFill>
                <a:blip r:embed="rId11"/>
                <a:stretch>
                  <a:fillRect/>
                </a:stretch>
              </p:blipFill>
              <p:spPr>
                <a:xfrm>
                  <a:off x="3782677" y="1175729"/>
                  <a:ext cx="156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0E889FA9-03AF-0F55-7C77-0C3FBF817224}"/>
                    </a:ext>
                  </a:extLst>
                </p14:cNvPr>
                <p14:cNvContentPartPr/>
                <p14:nvPr/>
              </p14:nvContentPartPr>
              <p14:xfrm>
                <a:off x="3966997" y="1168889"/>
                <a:ext cx="121680" cy="108720"/>
              </p14:xfrm>
            </p:contentPart>
          </mc:Choice>
          <mc:Fallback xmlns="">
            <p:pic>
              <p:nvPicPr>
                <p:cNvPr id="11" name="墨迹 10">
                  <a:extLst>
                    <a:ext uri="{FF2B5EF4-FFF2-40B4-BE49-F238E27FC236}">
                      <a16:creationId xmlns:a16="http://schemas.microsoft.com/office/drawing/2014/main" id="{0E889FA9-03AF-0F55-7C77-0C3FBF817224}"/>
                    </a:ext>
                  </a:extLst>
                </p:cNvPr>
                <p:cNvPicPr/>
                <p:nvPr/>
              </p:nvPicPr>
              <p:blipFill>
                <a:blip r:embed="rId13"/>
                <a:stretch>
                  <a:fillRect/>
                </a:stretch>
              </p:blipFill>
              <p:spPr>
                <a:xfrm>
                  <a:off x="3958357" y="1160249"/>
                  <a:ext cx="1393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F76D89AB-4BF1-0D46-AE10-7F558F59EE11}"/>
                    </a:ext>
                  </a:extLst>
                </p14:cNvPr>
                <p14:cNvContentPartPr/>
                <p14:nvPr/>
              </p14:nvContentPartPr>
              <p14:xfrm>
                <a:off x="4129717" y="1164209"/>
                <a:ext cx="77760" cy="106200"/>
              </p14:xfrm>
            </p:contentPart>
          </mc:Choice>
          <mc:Fallback xmlns="">
            <p:pic>
              <p:nvPicPr>
                <p:cNvPr id="12" name="墨迹 11">
                  <a:extLst>
                    <a:ext uri="{FF2B5EF4-FFF2-40B4-BE49-F238E27FC236}">
                      <a16:creationId xmlns:a16="http://schemas.microsoft.com/office/drawing/2014/main" id="{F76D89AB-4BF1-0D46-AE10-7F558F59EE11}"/>
                    </a:ext>
                  </a:extLst>
                </p:cNvPr>
                <p:cNvPicPr/>
                <p:nvPr/>
              </p:nvPicPr>
              <p:blipFill>
                <a:blip r:embed="rId15"/>
                <a:stretch>
                  <a:fillRect/>
                </a:stretch>
              </p:blipFill>
              <p:spPr>
                <a:xfrm>
                  <a:off x="4120717" y="1155209"/>
                  <a:ext cx="954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624195F8-3B65-F7DB-FF81-37699A91146E}"/>
                    </a:ext>
                  </a:extLst>
                </p14:cNvPr>
                <p14:cNvContentPartPr/>
                <p14:nvPr/>
              </p14:nvContentPartPr>
              <p14:xfrm>
                <a:off x="4242397" y="1132169"/>
                <a:ext cx="75960" cy="123840"/>
              </p14:xfrm>
            </p:contentPart>
          </mc:Choice>
          <mc:Fallback xmlns="">
            <p:pic>
              <p:nvPicPr>
                <p:cNvPr id="13" name="墨迹 12">
                  <a:extLst>
                    <a:ext uri="{FF2B5EF4-FFF2-40B4-BE49-F238E27FC236}">
                      <a16:creationId xmlns:a16="http://schemas.microsoft.com/office/drawing/2014/main" id="{624195F8-3B65-F7DB-FF81-37699A91146E}"/>
                    </a:ext>
                  </a:extLst>
                </p:cNvPr>
                <p:cNvPicPr/>
                <p:nvPr/>
              </p:nvPicPr>
              <p:blipFill>
                <a:blip r:embed="rId17"/>
                <a:stretch>
                  <a:fillRect/>
                </a:stretch>
              </p:blipFill>
              <p:spPr>
                <a:xfrm>
                  <a:off x="4233757" y="1123529"/>
                  <a:ext cx="936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173CAF4C-9760-76CB-9423-E703866BABC0}"/>
                    </a:ext>
                  </a:extLst>
                </p14:cNvPr>
                <p14:cNvContentPartPr/>
                <p14:nvPr/>
              </p14:nvContentPartPr>
              <p14:xfrm>
                <a:off x="4382077" y="1097249"/>
                <a:ext cx="73440" cy="163080"/>
              </p14:xfrm>
            </p:contentPart>
          </mc:Choice>
          <mc:Fallback xmlns="">
            <p:pic>
              <p:nvPicPr>
                <p:cNvPr id="14" name="墨迹 13">
                  <a:extLst>
                    <a:ext uri="{FF2B5EF4-FFF2-40B4-BE49-F238E27FC236}">
                      <a16:creationId xmlns:a16="http://schemas.microsoft.com/office/drawing/2014/main" id="{173CAF4C-9760-76CB-9423-E703866BABC0}"/>
                    </a:ext>
                  </a:extLst>
                </p:cNvPr>
                <p:cNvPicPr/>
                <p:nvPr/>
              </p:nvPicPr>
              <p:blipFill>
                <a:blip r:embed="rId19"/>
                <a:stretch>
                  <a:fillRect/>
                </a:stretch>
              </p:blipFill>
              <p:spPr>
                <a:xfrm>
                  <a:off x="4373437" y="1088249"/>
                  <a:ext cx="91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C612D554-38F1-2A11-D9DA-2C6EEC388A08}"/>
                    </a:ext>
                  </a:extLst>
                </p14:cNvPr>
                <p14:cNvContentPartPr/>
                <p14:nvPr/>
              </p14:nvContentPartPr>
              <p14:xfrm>
                <a:off x="4496917" y="1108769"/>
                <a:ext cx="111960" cy="115920"/>
              </p14:xfrm>
            </p:contentPart>
          </mc:Choice>
          <mc:Fallback xmlns="">
            <p:pic>
              <p:nvPicPr>
                <p:cNvPr id="15" name="墨迹 14">
                  <a:extLst>
                    <a:ext uri="{FF2B5EF4-FFF2-40B4-BE49-F238E27FC236}">
                      <a16:creationId xmlns:a16="http://schemas.microsoft.com/office/drawing/2014/main" id="{C612D554-38F1-2A11-D9DA-2C6EEC388A08}"/>
                    </a:ext>
                  </a:extLst>
                </p:cNvPr>
                <p:cNvPicPr/>
                <p:nvPr/>
              </p:nvPicPr>
              <p:blipFill>
                <a:blip r:embed="rId21"/>
                <a:stretch>
                  <a:fillRect/>
                </a:stretch>
              </p:blipFill>
              <p:spPr>
                <a:xfrm>
                  <a:off x="4487917" y="1100129"/>
                  <a:ext cx="129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6FB1E945-C52A-87B4-C670-4A9060DA6CF9}"/>
                    </a:ext>
                  </a:extLst>
                </p14:cNvPr>
                <p14:cNvContentPartPr/>
                <p14:nvPr/>
              </p14:nvContentPartPr>
              <p14:xfrm>
                <a:off x="4645957" y="1063049"/>
                <a:ext cx="138240" cy="151920"/>
              </p14:xfrm>
            </p:contentPart>
          </mc:Choice>
          <mc:Fallback xmlns="">
            <p:pic>
              <p:nvPicPr>
                <p:cNvPr id="16" name="墨迹 15">
                  <a:extLst>
                    <a:ext uri="{FF2B5EF4-FFF2-40B4-BE49-F238E27FC236}">
                      <a16:creationId xmlns:a16="http://schemas.microsoft.com/office/drawing/2014/main" id="{6FB1E945-C52A-87B4-C670-4A9060DA6CF9}"/>
                    </a:ext>
                  </a:extLst>
                </p:cNvPr>
                <p:cNvPicPr/>
                <p:nvPr/>
              </p:nvPicPr>
              <p:blipFill>
                <a:blip r:embed="rId23"/>
                <a:stretch>
                  <a:fillRect/>
                </a:stretch>
              </p:blipFill>
              <p:spPr>
                <a:xfrm>
                  <a:off x="4637317" y="1054409"/>
                  <a:ext cx="155880" cy="16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0D2C533C-92AF-0FD7-F782-4A9346CB17F7}"/>
                  </a:ext>
                </a:extLst>
              </p14:cNvPr>
              <p14:cNvContentPartPr/>
              <p14:nvPr/>
            </p14:nvContentPartPr>
            <p14:xfrm>
              <a:off x="2179237" y="826169"/>
              <a:ext cx="1061280" cy="58680"/>
            </p14:xfrm>
          </p:contentPart>
        </mc:Choice>
        <mc:Fallback xmlns="">
          <p:pic>
            <p:nvPicPr>
              <p:cNvPr id="18" name="墨迹 17">
                <a:extLst>
                  <a:ext uri="{FF2B5EF4-FFF2-40B4-BE49-F238E27FC236}">
                    <a16:creationId xmlns:a16="http://schemas.microsoft.com/office/drawing/2014/main" id="{0D2C533C-92AF-0FD7-F782-4A9346CB17F7}"/>
                  </a:ext>
                </a:extLst>
              </p:cNvPr>
              <p:cNvPicPr/>
              <p:nvPr/>
            </p:nvPicPr>
            <p:blipFill>
              <a:blip r:embed="rId25"/>
              <a:stretch>
                <a:fillRect/>
              </a:stretch>
            </p:blipFill>
            <p:spPr>
              <a:xfrm>
                <a:off x="2170597" y="817529"/>
                <a:ext cx="1078920" cy="76320"/>
              </a:xfrm>
              <a:prstGeom prst="rect">
                <a:avLst/>
              </a:prstGeom>
            </p:spPr>
          </p:pic>
        </mc:Fallback>
      </mc:AlternateContent>
      <p:grpSp>
        <p:nvGrpSpPr>
          <p:cNvPr id="31" name="组合 30">
            <a:extLst>
              <a:ext uri="{FF2B5EF4-FFF2-40B4-BE49-F238E27FC236}">
                <a16:creationId xmlns:a16="http://schemas.microsoft.com/office/drawing/2014/main" id="{12460756-089B-70B0-D2E6-5543136C779A}"/>
              </a:ext>
            </a:extLst>
          </p:cNvPr>
          <p:cNvGrpSpPr/>
          <p:nvPr/>
        </p:nvGrpSpPr>
        <p:grpSpPr>
          <a:xfrm>
            <a:off x="2624917" y="79889"/>
            <a:ext cx="1151640" cy="456480"/>
            <a:chOff x="2624917" y="79889"/>
            <a:chExt cx="1151640" cy="456480"/>
          </a:xfrm>
        </p:grpSpPr>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3156BFED-7C96-B5BF-7E34-40F7FC874F41}"/>
                    </a:ext>
                  </a:extLst>
                </p14:cNvPr>
                <p14:cNvContentPartPr/>
                <p14:nvPr/>
              </p14:nvContentPartPr>
              <p14:xfrm>
                <a:off x="2690797" y="227849"/>
                <a:ext cx="11160" cy="35280"/>
              </p14:xfrm>
            </p:contentPart>
          </mc:Choice>
          <mc:Fallback xmlns="">
            <p:pic>
              <p:nvPicPr>
                <p:cNvPr id="19" name="墨迹 18">
                  <a:extLst>
                    <a:ext uri="{FF2B5EF4-FFF2-40B4-BE49-F238E27FC236}">
                      <a16:creationId xmlns:a16="http://schemas.microsoft.com/office/drawing/2014/main" id="{3156BFED-7C96-B5BF-7E34-40F7FC874F41}"/>
                    </a:ext>
                  </a:extLst>
                </p:cNvPr>
                <p:cNvPicPr/>
                <p:nvPr/>
              </p:nvPicPr>
              <p:blipFill>
                <a:blip r:embed="rId27"/>
                <a:stretch>
                  <a:fillRect/>
                </a:stretch>
              </p:blipFill>
              <p:spPr>
                <a:xfrm>
                  <a:off x="2681797" y="219209"/>
                  <a:ext cx="28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a:extLst>
                    <a:ext uri="{FF2B5EF4-FFF2-40B4-BE49-F238E27FC236}">
                      <a16:creationId xmlns:a16="http://schemas.microsoft.com/office/drawing/2014/main" id="{348DF53A-827B-6A37-18A1-4D248F3BDDC3}"/>
                    </a:ext>
                  </a:extLst>
                </p14:cNvPr>
                <p14:cNvContentPartPr/>
                <p14:nvPr/>
              </p14:nvContentPartPr>
              <p14:xfrm>
                <a:off x="2638237" y="286889"/>
                <a:ext cx="97200" cy="43920"/>
              </p14:xfrm>
            </p:contentPart>
          </mc:Choice>
          <mc:Fallback xmlns="">
            <p:pic>
              <p:nvPicPr>
                <p:cNvPr id="20" name="墨迹 19">
                  <a:extLst>
                    <a:ext uri="{FF2B5EF4-FFF2-40B4-BE49-F238E27FC236}">
                      <a16:creationId xmlns:a16="http://schemas.microsoft.com/office/drawing/2014/main" id="{348DF53A-827B-6A37-18A1-4D248F3BDDC3}"/>
                    </a:ext>
                  </a:extLst>
                </p:cNvPr>
                <p:cNvPicPr/>
                <p:nvPr/>
              </p:nvPicPr>
              <p:blipFill>
                <a:blip r:embed="rId29"/>
                <a:stretch>
                  <a:fillRect/>
                </a:stretch>
              </p:blipFill>
              <p:spPr>
                <a:xfrm>
                  <a:off x="2629597" y="278249"/>
                  <a:ext cx="114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a:extLst>
                    <a:ext uri="{FF2B5EF4-FFF2-40B4-BE49-F238E27FC236}">
                      <a16:creationId xmlns:a16="http://schemas.microsoft.com/office/drawing/2014/main" id="{5B2047A0-5D0B-1D4A-FA87-2D09F94BBCEB}"/>
                    </a:ext>
                  </a:extLst>
                </p14:cNvPr>
                <p14:cNvContentPartPr/>
                <p14:nvPr/>
              </p14:nvContentPartPr>
              <p14:xfrm>
                <a:off x="2624917" y="348089"/>
                <a:ext cx="154080" cy="188280"/>
              </p14:xfrm>
            </p:contentPart>
          </mc:Choice>
          <mc:Fallback xmlns="">
            <p:pic>
              <p:nvPicPr>
                <p:cNvPr id="21" name="墨迹 20">
                  <a:extLst>
                    <a:ext uri="{FF2B5EF4-FFF2-40B4-BE49-F238E27FC236}">
                      <a16:creationId xmlns:a16="http://schemas.microsoft.com/office/drawing/2014/main" id="{5B2047A0-5D0B-1D4A-FA87-2D09F94BBCEB}"/>
                    </a:ext>
                  </a:extLst>
                </p:cNvPr>
                <p:cNvPicPr/>
                <p:nvPr/>
              </p:nvPicPr>
              <p:blipFill>
                <a:blip r:embed="rId31"/>
                <a:stretch>
                  <a:fillRect/>
                </a:stretch>
              </p:blipFill>
              <p:spPr>
                <a:xfrm>
                  <a:off x="2615917" y="339449"/>
                  <a:ext cx="1717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墨迹 21">
                  <a:extLst>
                    <a:ext uri="{FF2B5EF4-FFF2-40B4-BE49-F238E27FC236}">
                      <a16:creationId xmlns:a16="http://schemas.microsoft.com/office/drawing/2014/main" id="{72C6C2D7-24CA-E71A-B8EF-A88AEB57994F}"/>
                    </a:ext>
                  </a:extLst>
                </p14:cNvPr>
                <p14:cNvContentPartPr/>
                <p14:nvPr/>
              </p14:nvContentPartPr>
              <p14:xfrm>
                <a:off x="2735437" y="295889"/>
                <a:ext cx="103320" cy="209880"/>
              </p14:xfrm>
            </p:contentPart>
          </mc:Choice>
          <mc:Fallback xmlns="">
            <p:pic>
              <p:nvPicPr>
                <p:cNvPr id="22" name="墨迹 21">
                  <a:extLst>
                    <a:ext uri="{FF2B5EF4-FFF2-40B4-BE49-F238E27FC236}">
                      <a16:creationId xmlns:a16="http://schemas.microsoft.com/office/drawing/2014/main" id="{72C6C2D7-24CA-E71A-B8EF-A88AEB57994F}"/>
                    </a:ext>
                  </a:extLst>
                </p:cNvPr>
                <p:cNvPicPr/>
                <p:nvPr/>
              </p:nvPicPr>
              <p:blipFill>
                <a:blip r:embed="rId33"/>
                <a:stretch>
                  <a:fillRect/>
                </a:stretch>
              </p:blipFill>
              <p:spPr>
                <a:xfrm>
                  <a:off x="2726797" y="287249"/>
                  <a:ext cx="1209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墨迹 22">
                  <a:extLst>
                    <a:ext uri="{FF2B5EF4-FFF2-40B4-BE49-F238E27FC236}">
                      <a16:creationId xmlns:a16="http://schemas.microsoft.com/office/drawing/2014/main" id="{D676C335-46D4-1EBD-9D2B-E94C95C3AAD9}"/>
                    </a:ext>
                  </a:extLst>
                </p14:cNvPr>
                <p14:cNvContentPartPr/>
                <p14:nvPr/>
              </p14:nvContentPartPr>
              <p14:xfrm>
                <a:off x="2771797" y="453569"/>
                <a:ext cx="92880" cy="61200"/>
              </p14:xfrm>
            </p:contentPart>
          </mc:Choice>
          <mc:Fallback xmlns="">
            <p:pic>
              <p:nvPicPr>
                <p:cNvPr id="23" name="墨迹 22">
                  <a:extLst>
                    <a:ext uri="{FF2B5EF4-FFF2-40B4-BE49-F238E27FC236}">
                      <a16:creationId xmlns:a16="http://schemas.microsoft.com/office/drawing/2014/main" id="{D676C335-46D4-1EBD-9D2B-E94C95C3AAD9}"/>
                    </a:ext>
                  </a:extLst>
                </p:cNvPr>
                <p:cNvPicPr/>
                <p:nvPr/>
              </p:nvPicPr>
              <p:blipFill>
                <a:blip r:embed="rId35"/>
                <a:stretch>
                  <a:fillRect/>
                </a:stretch>
              </p:blipFill>
              <p:spPr>
                <a:xfrm>
                  <a:off x="2763157" y="444569"/>
                  <a:ext cx="1105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墨迹 23">
                  <a:extLst>
                    <a:ext uri="{FF2B5EF4-FFF2-40B4-BE49-F238E27FC236}">
                      <a16:creationId xmlns:a16="http://schemas.microsoft.com/office/drawing/2014/main" id="{5E0A2B74-FC26-75FC-A6F9-2D5099B8898B}"/>
                    </a:ext>
                  </a:extLst>
                </p14:cNvPr>
                <p14:cNvContentPartPr/>
                <p14:nvPr/>
              </p14:nvContentPartPr>
              <p14:xfrm>
                <a:off x="2913637" y="212729"/>
                <a:ext cx="117360" cy="234360"/>
              </p14:xfrm>
            </p:contentPart>
          </mc:Choice>
          <mc:Fallback xmlns="">
            <p:pic>
              <p:nvPicPr>
                <p:cNvPr id="24" name="墨迹 23">
                  <a:extLst>
                    <a:ext uri="{FF2B5EF4-FFF2-40B4-BE49-F238E27FC236}">
                      <a16:creationId xmlns:a16="http://schemas.microsoft.com/office/drawing/2014/main" id="{5E0A2B74-FC26-75FC-A6F9-2D5099B8898B}"/>
                    </a:ext>
                  </a:extLst>
                </p:cNvPr>
                <p:cNvPicPr/>
                <p:nvPr/>
              </p:nvPicPr>
              <p:blipFill>
                <a:blip r:embed="rId37"/>
                <a:stretch>
                  <a:fillRect/>
                </a:stretch>
              </p:blipFill>
              <p:spPr>
                <a:xfrm>
                  <a:off x="2904997" y="203729"/>
                  <a:ext cx="135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墨迹 24">
                  <a:extLst>
                    <a:ext uri="{FF2B5EF4-FFF2-40B4-BE49-F238E27FC236}">
                      <a16:creationId xmlns:a16="http://schemas.microsoft.com/office/drawing/2014/main" id="{903FB8D5-329F-7AB5-09F0-71DB9D81E78E}"/>
                    </a:ext>
                  </a:extLst>
                </p14:cNvPr>
                <p14:cNvContentPartPr/>
                <p14:nvPr/>
              </p14:nvContentPartPr>
              <p14:xfrm>
                <a:off x="2949277" y="329009"/>
                <a:ext cx="7560" cy="57960"/>
              </p14:xfrm>
            </p:contentPart>
          </mc:Choice>
          <mc:Fallback xmlns="">
            <p:pic>
              <p:nvPicPr>
                <p:cNvPr id="25" name="墨迹 24">
                  <a:extLst>
                    <a:ext uri="{FF2B5EF4-FFF2-40B4-BE49-F238E27FC236}">
                      <a16:creationId xmlns:a16="http://schemas.microsoft.com/office/drawing/2014/main" id="{903FB8D5-329F-7AB5-09F0-71DB9D81E78E}"/>
                    </a:ext>
                  </a:extLst>
                </p:cNvPr>
                <p:cNvPicPr/>
                <p:nvPr/>
              </p:nvPicPr>
              <p:blipFill>
                <a:blip r:embed="rId39"/>
                <a:stretch>
                  <a:fillRect/>
                </a:stretch>
              </p:blipFill>
              <p:spPr>
                <a:xfrm>
                  <a:off x="2940637" y="320009"/>
                  <a:ext cx="252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墨迹 25">
                  <a:extLst>
                    <a:ext uri="{FF2B5EF4-FFF2-40B4-BE49-F238E27FC236}">
                      <a16:creationId xmlns:a16="http://schemas.microsoft.com/office/drawing/2014/main" id="{8C1E7191-2E3D-6AA9-F9B4-08C5769EBD82}"/>
                    </a:ext>
                  </a:extLst>
                </p14:cNvPr>
                <p14:cNvContentPartPr/>
                <p14:nvPr/>
              </p14:nvContentPartPr>
              <p14:xfrm>
                <a:off x="2963317" y="169169"/>
                <a:ext cx="160560" cy="274320"/>
              </p14:xfrm>
            </p:contentPart>
          </mc:Choice>
          <mc:Fallback xmlns="">
            <p:pic>
              <p:nvPicPr>
                <p:cNvPr id="26" name="墨迹 25">
                  <a:extLst>
                    <a:ext uri="{FF2B5EF4-FFF2-40B4-BE49-F238E27FC236}">
                      <a16:creationId xmlns:a16="http://schemas.microsoft.com/office/drawing/2014/main" id="{8C1E7191-2E3D-6AA9-F9B4-08C5769EBD82}"/>
                    </a:ext>
                  </a:extLst>
                </p:cNvPr>
                <p:cNvPicPr/>
                <p:nvPr/>
              </p:nvPicPr>
              <p:blipFill>
                <a:blip r:embed="rId41"/>
                <a:stretch>
                  <a:fillRect/>
                </a:stretch>
              </p:blipFill>
              <p:spPr>
                <a:xfrm>
                  <a:off x="2954317" y="160169"/>
                  <a:ext cx="178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墨迹 26">
                  <a:extLst>
                    <a:ext uri="{FF2B5EF4-FFF2-40B4-BE49-F238E27FC236}">
                      <a16:creationId xmlns:a16="http://schemas.microsoft.com/office/drawing/2014/main" id="{503AD484-06A7-45AE-BFD2-7CD921E1DDEB}"/>
                    </a:ext>
                  </a:extLst>
                </p14:cNvPr>
                <p14:cNvContentPartPr/>
                <p14:nvPr/>
              </p14:nvContentPartPr>
              <p14:xfrm>
                <a:off x="3264997" y="138209"/>
                <a:ext cx="33480" cy="208440"/>
              </p14:xfrm>
            </p:contentPart>
          </mc:Choice>
          <mc:Fallback xmlns="">
            <p:pic>
              <p:nvPicPr>
                <p:cNvPr id="27" name="墨迹 26">
                  <a:extLst>
                    <a:ext uri="{FF2B5EF4-FFF2-40B4-BE49-F238E27FC236}">
                      <a16:creationId xmlns:a16="http://schemas.microsoft.com/office/drawing/2014/main" id="{503AD484-06A7-45AE-BFD2-7CD921E1DDEB}"/>
                    </a:ext>
                  </a:extLst>
                </p:cNvPr>
                <p:cNvPicPr/>
                <p:nvPr/>
              </p:nvPicPr>
              <p:blipFill>
                <a:blip r:embed="rId43"/>
                <a:stretch>
                  <a:fillRect/>
                </a:stretch>
              </p:blipFill>
              <p:spPr>
                <a:xfrm>
                  <a:off x="3255997" y="129569"/>
                  <a:ext cx="51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墨迹 27">
                  <a:extLst>
                    <a:ext uri="{FF2B5EF4-FFF2-40B4-BE49-F238E27FC236}">
                      <a16:creationId xmlns:a16="http://schemas.microsoft.com/office/drawing/2014/main" id="{0449FB43-B80D-1787-5DBE-09DB1663B4AB}"/>
                    </a:ext>
                  </a:extLst>
                </p14:cNvPr>
                <p14:cNvContentPartPr/>
                <p14:nvPr/>
              </p14:nvContentPartPr>
              <p14:xfrm>
                <a:off x="3220357" y="104369"/>
                <a:ext cx="136800" cy="246600"/>
              </p14:xfrm>
            </p:contentPart>
          </mc:Choice>
          <mc:Fallback xmlns="">
            <p:pic>
              <p:nvPicPr>
                <p:cNvPr id="28" name="墨迹 27">
                  <a:extLst>
                    <a:ext uri="{FF2B5EF4-FFF2-40B4-BE49-F238E27FC236}">
                      <a16:creationId xmlns:a16="http://schemas.microsoft.com/office/drawing/2014/main" id="{0449FB43-B80D-1787-5DBE-09DB1663B4AB}"/>
                    </a:ext>
                  </a:extLst>
                </p:cNvPr>
                <p:cNvPicPr/>
                <p:nvPr/>
              </p:nvPicPr>
              <p:blipFill>
                <a:blip r:embed="rId45"/>
                <a:stretch>
                  <a:fillRect/>
                </a:stretch>
              </p:blipFill>
              <p:spPr>
                <a:xfrm>
                  <a:off x="3211717" y="95369"/>
                  <a:ext cx="1544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墨迹 28">
                  <a:extLst>
                    <a:ext uri="{FF2B5EF4-FFF2-40B4-BE49-F238E27FC236}">
                      <a16:creationId xmlns:a16="http://schemas.microsoft.com/office/drawing/2014/main" id="{2B72455A-9EF9-2C38-28E9-D9C0CDEFA649}"/>
                    </a:ext>
                  </a:extLst>
                </p14:cNvPr>
                <p14:cNvContentPartPr/>
                <p14:nvPr/>
              </p14:nvContentPartPr>
              <p14:xfrm>
                <a:off x="3381637" y="79889"/>
                <a:ext cx="92520" cy="236520"/>
              </p14:xfrm>
            </p:contentPart>
          </mc:Choice>
          <mc:Fallback xmlns="">
            <p:pic>
              <p:nvPicPr>
                <p:cNvPr id="29" name="墨迹 28">
                  <a:extLst>
                    <a:ext uri="{FF2B5EF4-FFF2-40B4-BE49-F238E27FC236}">
                      <a16:creationId xmlns:a16="http://schemas.microsoft.com/office/drawing/2014/main" id="{2B72455A-9EF9-2C38-28E9-D9C0CDEFA649}"/>
                    </a:ext>
                  </a:extLst>
                </p:cNvPr>
                <p:cNvPicPr/>
                <p:nvPr/>
              </p:nvPicPr>
              <p:blipFill>
                <a:blip r:embed="rId47"/>
                <a:stretch>
                  <a:fillRect/>
                </a:stretch>
              </p:blipFill>
              <p:spPr>
                <a:xfrm>
                  <a:off x="3372637" y="70889"/>
                  <a:ext cx="1101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墨迹 29">
                  <a:extLst>
                    <a:ext uri="{FF2B5EF4-FFF2-40B4-BE49-F238E27FC236}">
                      <a16:creationId xmlns:a16="http://schemas.microsoft.com/office/drawing/2014/main" id="{784A760F-1074-AAB5-041B-D1587F24DB6C}"/>
                    </a:ext>
                  </a:extLst>
                </p14:cNvPr>
                <p14:cNvContentPartPr/>
                <p14:nvPr/>
              </p14:nvContentPartPr>
              <p14:xfrm>
                <a:off x="3566677" y="86009"/>
                <a:ext cx="209880" cy="301680"/>
              </p14:xfrm>
            </p:contentPart>
          </mc:Choice>
          <mc:Fallback xmlns="">
            <p:pic>
              <p:nvPicPr>
                <p:cNvPr id="30" name="墨迹 29">
                  <a:extLst>
                    <a:ext uri="{FF2B5EF4-FFF2-40B4-BE49-F238E27FC236}">
                      <a16:creationId xmlns:a16="http://schemas.microsoft.com/office/drawing/2014/main" id="{784A760F-1074-AAB5-041B-D1587F24DB6C}"/>
                    </a:ext>
                  </a:extLst>
                </p:cNvPr>
                <p:cNvPicPr/>
                <p:nvPr/>
              </p:nvPicPr>
              <p:blipFill>
                <a:blip r:embed="rId49"/>
                <a:stretch>
                  <a:fillRect/>
                </a:stretch>
              </p:blipFill>
              <p:spPr>
                <a:xfrm>
                  <a:off x="3557677" y="77369"/>
                  <a:ext cx="227520" cy="319320"/>
                </a:xfrm>
                <a:prstGeom prst="rect">
                  <a:avLst/>
                </a:prstGeom>
              </p:spPr>
            </p:pic>
          </mc:Fallback>
        </mc:AlternateContent>
      </p:grpSp>
      <p:grpSp>
        <p:nvGrpSpPr>
          <p:cNvPr id="30721" name="组合 30720">
            <a:extLst>
              <a:ext uri="{FF2B5EF4-FFF2-40B4-BE49-F238E27FC236}">
                <a16:creationId xmlns:a16="http://schemas.microsoft.com/office/drawing/2014/main" id="{33A7EFE0-ABDB-EE3A-6312-5864F50A67FD}"/>
              </a:ext>
            </a:extLst>
          </p:cNvPr>
          <p:cNvGrpSpPr/>
          <p:nvPr/>
        </p:nvGrpSpPr>
        <p:grpSpPr>
          <a:xfrm>
            <a:off x="6660877" y="1725449"/>
            <a:ext cx="2452320" cy="3947040"/>
            <a:chOff x="6660877" y="1725449"/>
            <a:chExt cx="2452320" cy="3947040"/>
          </a:xfrm>
        </p:grpSpPr>
        <mc:AlternateContent xmlns:mc="http://schemas.openxmlformats.org/markup-compatibility/2006" xmlns:p14="http://schemas.microsoft.com/office/powerpoint/2010/main">
          <mc:Choice Requires="p14">
            <p:contentPart p14:bwMode="auto" r:id="rId50">
              <p14:nvContentPartPr>
                <p14:cNvPr id="32" name="墨迹 31">
                  <a:extLst>
                    <a:ext uri="{FF2B5EF4-FFF2-40B4-BE49-F238E27FC236}">
                      <a16:creationId xmlns:a16="http://schemas.microsoft.com/office/drawing/2014/main" id="{D4F7BE78-209E-1CFF-EEFB-CACCFC85E8F6}"/>
                    </a:ext>
                  </a:extLst>
                </p14:cNvPr>
                <p14:cNvContentPartPr/>
                <p14:nvPr/>
              </p14:nvContentPartPr>
              <p14:xfrm>
                <a:off x="8050837" y="1737329"/>
                <a:ext cx="381600" cy="2041920"/>
              </p14:xfrm>
            </p:contentPart>
          </mc:Choice>
          <mc:Fallback xmlns="">
            <p:pic>
              <p:nvPicPr>
                <p:cNvPr id="32" name="墨迹 31">
                  <a:extLst>
                    <a:ext uri="{FF2B5EF4-FFF2-40B4-BE49-F238E27FC236}">
                      <a16:creationId xmlns:a16="http://schemas.microsoft.com/office/drawing/2014/main" id="{D4F7BE78-209E-1CFF-EEFB-CACCFC85E8F6}"/>
                    </a:ext>
                  </a:extLst>
                </p:cNvPr>
                <p:cNvPicPr/>
                <p:nvPr/>
              </p:nvPicPr>
              <p:blipFill>
                <a:blip r:embed="rId51"/>
                <a:stretch>
                  <a:fillRect/>
                </a:stretch>
              </p:blipFill>
              <p:spPr>
                <a:xfrm>
                  <a:off x="8041837" y="1728689"/>
                  <a:ext cx="399240" cy="2059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墨迹 32">
                  <a:extLst>
                    <a:ext uri="{FF2B5EF4-FFF2-40B4-BE49-F238E27FC236}">
                      <a16:creationId xmlns:a16="http://schemas.microsoft.com/office/drawing/2014/main" id="{2E9EC14B-6E14-8E3C-0F11-1184D0182AF2}"/>
                    </a:ext>
                  </a:extLst>
                </p14:cNvPr>
                <p14:cNvContentPartPr/>
                <p14:nvPr/>
              </p14:nvContentPartPr>
              <p14:xfrm>
                <a:off x="7844557" y="3708329"/>
                <a:ext cx="174240" cy="221400"/>
              </p14:xfrm>
            </p:contentPart>
          </mc:Choice>
          <mc:Fallback xmlns="">
            <p:pic>
              <p:nvPicPr>
                <p:cNvPr id="33" name="墨迹 32">
                  <a:extLst>
                    <a:ext uri="{FF2B5EF4-FFF2-40B4-BE49-F238E27FC236}">
                      <a16:creationId xmlns:a16="http://schemas.microsoft.com/office/drawing/2014/main" id="{2E9EC14B-6E14-8E3C-0F11-1184D0182AF2}"/>
                    </a:ext>
                  </a:extLst>
                </p:cNvPr>
                <p:cNvPicPr/>
                <p:nvPr/>
              </p:nvPicPr>
              <p:blipFill>
                <a:blip r:embed="rId53"/>
                <a:stretch>
                  <a:fillRect/>
                </a:stretch>
              </p:blipFill>
              <p:spPr>
                <a:xfrm>
                  <a:off x="7835917" y="3699689"/>
                  <a:ext cx="1918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墨迹 33">
                  <a:extLst>
                    <a:ext uri="{FF2B5EF4-FFF2-40B4-BE49-F238E27FC236}">
                      <a16:creationId xmlns:a16="http://schemas.microsoft.com/office/drawing/2014/main" id="{D65C36D6-729B-763C-51C3-8BB8DB265E6B}"/>
                    </a:ext>
                  </a:extLst>
                </p14:cNvPr>
                <p14:cNvContentPartPr/>
                <p14:nvPr/>
              </p14:nvContentPartPr>
              <p14:xfrm>
                <a:off x="7824757" y="3921809"/>
                <a:ext cx="65880" cy="106560"/>
              </p14:xfrm>
            </p:contentPart>
          </mc:Choice>
          <mc:Fallback xmlns="">
            <p:pic>
              <p:nvPicPr>
                <p:cNvPr id="34" name="墨迹 33">
                  <a:extLst>
                    <a:ext uri="{FF2B5EF4-FFF2-40B4-BE49-F238E27FC236}">
                      <a16:creationId xmlns:a16="http://schemas.microsoft.com/office/drawing/2014/main" id="{D65C36D6-729B-763C-51C3-8BB8DB265E6B}"/>
                    </a:ext>
                  </a:extLst>
                </p:cNvPr>
                <p:cNvPicPr/>
                <p:nvPr/>
              </p:nvPicPr>
              <p:blipFill>
                <a:blip r:embed="rId55"/>
                <a:stretch>
                  <a:fillRect/>
                </a:stretch>
              </p:blipFill>
              <p:spPr>
                <a:xfrm>
                  <a:off x="7816117" y="3913169"/>
                  <a:ext cx="83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墨迹 34">
                  <a:extLst>
                    <a:ext uri="{FF2B5EF4-FFF2-40B4-BE49-F238E27FC236}">
                      <a16:creationId xmlns:a16="http://schemas.microsoft.com/office/drawing/2014/main" id="{414FC204-8417-D68C-E365-AAA7553C2695}"/>
                    </a:ext>
                  </a:extLst>
                </p14:cNvPr>
                <p14:cNvContentPartPr/>
                <p14:nvPr/>
              </p14:nvContentPartPr>
              <p14:xfrm>
                <a:off x="7104757" y="4228529"/>
                <a:ext cx="62280" cy="133560"/>
              </p14:xfrm>
            </p:contentPart>
          </mc:Choice>
          <mc:Fallback xmlns="">
            <p:pic>
              <p:nvPicPr>
                <p:cNvPr id="35" name="墨迹 34">
                  <a:extLst>
                    <a:ext uri="{FF2B5EF4-FFF2-40B4-BE49-F238E27FC236}">
                      <a16:creationId xmlns:a16="http://schemas.microsoft.com/office/drawing/2014/main" id="{414FC204-8417-D68C-E365-AAA7553C2695}"/>
                    </a:ext>
                  </a:extLst>
                </p:cNvPr>
                <p:cNvPicPr/>
                <p:nvPr/>
              </p:nvPicPr>
              <p:blipFill>
                <a:blip r:embed="rId57"/>
                <a:stretch>
                  <a:fillRect/>
                </a:stretch>
              </p:blipFill>
              <p:spPr>
                <a:xfrm>
                  <a:off x="7096117" y="4219889"/>
                  <a:ext cx="79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墨迹 35">
                  <a:extLst>
                    <a:ext uri="{FF2B5EF4-FFF2-40B4-BE49-F238E27FC236}">
                      <a16:creationId xmlns:a16="http://schemas.microsoft.com/office/drawing/2014/main" id="{6AEA0791-7FB0-0B6C-1E7A-1E981EC5536B}"/>
                    </a:ext>
                  </a:extLst>
                </p14:cNvPr>
                <p14:cNvContentPartPr/>
                <p14:nvPr/>
              </p14:nvContentPartPr>
              <p14:xfrm>
                <a:off x="7214557" y="4219169"/>
                <a:ext cx="83880" cy="122400"/>
              </p14:xfrm>
            </p:contentPart>
          </mc:Choice>
          <mc:Fallback xmlns="">
            <p:pic>
              <p:nvPicPr>
                <p:cNvPr id="36" name="墨迹 35">
                  <a:extLst>
                    <a:ext uri="{FF2B5EF4-FFF2-40B4-BE49-F238E27FC236}">
                      <a16:creationId xmlns:a16="http://schemas.microsoft.com/office/drawing/2014/main" id="{6AEA0791-7FB0-0B6C-1E7A-1E981EC5536B}"/>
                    </a:ext>
                  </a:extLst>
                </p:cNvPr>
                <p:cNvPicPr/>
                <p:nvPr/>
              </p:nvPicPr>
              <p:blipFill>
                <a:blip r:embed="rId59"/>
                <a:stretch>
                  <a:fillRect/>
                </a:stretch>
              </p:blipFill>
              <p:spPr>
                <a:xfrm>
                  <a:off x="7205557" y="4210529"/>
                  <a:ext cx="101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墨迹 36">
                  <a:extLst>
                    <a:ext uri="{FF2B5EF4-FFF2-40B4-BE49-F238E27FC236}">
                      <a16:creationId xmlns:a16="http://schemas.microsoft.com/office/drawing/2014/main" id="{B04C3B4E-3836-277F-E65D-39060977A709}"/>
                    </a:ext>
                  </a:extLst>
                </p14:cNvPr>
                <p14:cNvContentPartPr/>
                <p14:nvPr/>
              </p14:nvContentPartPr>
              <p14:xfrm>
                <a:off x="7268917" y="4229249"/>
                <a:ext cx="131760" cy="122040"/>
              </p14:xfrm>
            </p:contentPart>
          </mc:Choice>
          <mc:Fallback xmlns="">
            <p:pic>
              <p:nvPicPr>
                <p:cNvPr id="37" name="墨迹 36">
                  <a:extLst>
                    <a:ext uri="{FF2B5EF4-FFF2-40B4-BE49-F238E27FC236}">
                      <a16:creationId xmlns:a16="http://schemas.microsoft.com/office/drawing/2014/main" id="{B04C3B4E-3836-277F-E65D-39060977A709}"/>
                    </a:ext>
                  </a:extLst>
                </p:cNvPr>
                <p:cNvPicPr/>
                <p:nvPr/>
              </p:nvPicPr>
              <p:blipFill>
                <a:blip r:embed="rId61"/>
                <a:stretch>
                  <a:fillRect/>
                </a:stretch>
              </p:blipFill>
              <p:spPr>
                <a:xfrm>
                  <a:off x="7260277" y="4220249"/>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墨迹 37">
                  <a:extLst>
                    <a:ext uri="{FF2B5EF4-FFF2-40B4-BE49-F238E27FC236}">
                      <a16:creationId xmlns:a16="http://schemas.microsoft.com/office/drawing/2014/main" id="{6E654AD4-263B-022E-1391-4C261EBD0FE6}"/>
                    </a:ext>
                  </a:extLst>
                </p14:cNvPr>
                <p14:cNvContentPartPr/>
                <p14:nvPr/>
              </p14:nvContentPartPr>
              <p14:xfrm>
                <a:off x="7496797" y="4098929"/>
                <a:ext cx="47880" cy="239760"/>
              </p14:xfrm>
            </p:contentPart>
          </mc:Choice>
          <mc:Fallback xmlns="">
            <p:pic>
              <p:nvPicPr>
                <p:cNvPr id="38" name="墨迹 37">
                  <a:extLst>
                    <a:ext uri="{FF2B5EF4-FFF2-40B4-BE49-F238E27FC236}">
                      <a16:creationId xmlns:a16="http://schemas.microsoft.com/office/drawing/2014/main" id="{6E654AD4-263B-022E-1391-4C261EBD0FE6}"/>
                    </a:ext>
                  </a:extLst>
                </p:cNvPr>
                <p:cNvPicPr/>
                <p:nvPr/>
              </p:nvPicPr>
              <p:blipFill>
                <a:blip r:embed="rId63"/>
                <a:stretch>
                  <a:fillRect/>
                </a:stretch>
              </p:blipFill>
              <p:spPr>
                <a:xfrm>
                  <a:off x="7487797" y="4089929"/>
                  <a:ext cx="655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墨迹 38">
                  <a:extLst>
                    <a:ext uri="{FF2B5EF4-FFF2-40B4-BE49-F238E27FC236}">
                      <a16:creationId xmlns:a16="http://schemas.microsoft.com/office/drawing/2014/main" id="{CCE6CD05-DE26-B360-FB53-C04DEEF71175}"/>
                    </a:ext>
                  </a:extLst>
                </p14:cNvPr>
                <p14:cNvContentPartPr/>
                <p14:nvPr/>
              </p14:nvContentPartPr>
              <p14:xfrm>
                <a:off x="7362517" y="4210169"/>
                <a:ext cx="195480" cy="36360"/>
              </p14:xfrm>
            </p:contentPart>
          </mc:Choice>
          <mc:Fallback xmlns="">
            <p:pic>
              <p:nvPicPr>
                <p:cNvPr id="39" name="墨迹 38">
                  <a:extLst>
                    <a:ext uri="{FF2B5EF4-FFF2-40B4-BE49-F238E27FC236}">
                      <a16:creationId xmlns:a16="http://schemas.microsoft.com/office/drawing/2014/main" id="{CCE6CD05-DE26-B360-FB53-C04DEEF71175}"/>
                    </a:ext>
                  </a:extLst>
                </p:cNvPr>
                <p:cNvPicPr/>
                <p:nvPr/>
              </p:nvPicPr>
              <p:blipFill>
                <a:blip r:embed="rId65"/>
                <a:stretch>
                  <a:fillRect/>
                </a:stretch>
              </p:blipFill>
              <p:spPr>
                <a:xfrm>
                  <a:off x="7353877" y="4201169"/>
                  <a:ext cx="2131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墨迹 39">
                  <a:extLst>
                    <a:ext uri="{FF2B5EF4-FFF2-40B4-BE49-F238E27FC236}">
                      <a16:creationId xmlns:a16="http://schemas.microsoft.com/office/drawing/2014/main" id="{AB1B494F-00F1-F344-1BE0-EE47C7BBEE07}"/>
                    </a:ext>
                  </a:extLst>
                </p14:cNvPr>
                <p14:cNvContentPartPr/>
                <p14:nvPr/>
              </p14:nvContentPartPr>
              <p14:xfrm>
                <a:off x="7548277" y="4202609"/>
                <a:ext cx="164880" cy="118440"/>
              </p14:xfrm>
            </p:contentPart>
          </mc:Choice>
          <mc:Fallback xmlns="">
            <p:pic>
              <p:nvPicPr>
                <p:cNvPr id="40" name="墨迹 39">
                  <a:extLst>
                    <a:ext uri="{FF2B5EF4-FFF2-40B4-BE49-F238E27FC236}">
                      <a16:creationId xmlns:a16="http://schemas.microsoft.com/office/drawing/2014/main" id="{AB1B494F-00F1-F344-1BE0-EE47C7BBEE07}"/>
                    </a:ext>
                  </a:extLst>
                </p:cNvPr>
                <p:cNvPicPr/>
                <p:nvPr/>
              </p:nvPicPr>
              <p:blipFill>
                <a:blip r:embed="rId67"/>
                <a:stretch>
                  <a:fillRect/>
                </a:stretch>
              </p:blipFill>
              <p:spPr>
                <a:xfrm>
                  <a:off x="7539277" y="4193609"/>
                  <a:ext cx="1825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墨迹 40">
                  <a:extLst>
                    <a:ext uri="{FF2B5EF4-FFF2-40B4-BE49-F238E27FC236}">
                      <a16:creationId xmlns:a16="http://schemas.microsoft.com/office/drawing/2014/main" id="{BA1FDEF3-EA45-B98F-79C3-349C94319EC9}"/>
                    </a:ext>
                  </a:extLst>
                </p14:cNvPr>
                <p14:cNvContentPartPr/>
                <p14:nvPr/>
              </p14:nvContentPartPr>
              <p14:xfrm>
                <a:off x="7745557" y="4089569"/>
                <a:ext cx="159840" cy="257400"/>
              </p14:xfrm>
            </p:contentPart>
          </mc:Choice>
          <mc:Fallback xmlns="">
            <p:pic>
              <p:nvPicPr>
                <p:cNvPr id="41" name="墨迹 40">
                  <a:extLst>
                    <a:ext uri="{FF2B5EF4-FFF2-40B4-BE49-F238E27FC236}">
                      <a16:creationId xmlns:a16="http://schemas.microsoft.com/office/drawing/2014/main" id="{BA1FDEF3-EA45-B98F-79C3-349C94319EC9}"/>
                    </a:ext>
                  </a:extLst>
                </p:cNvPr>
                <p:cNvPicPr/>
                <p:nvPr/>
              </p:nvPicPr>
              <p:blipFill>
                <a:blip r:embed="rId69"/>
                <a:stretch>
                  <a:fillRect/>
                </a:stretch>
              </p:blipFill>
              <p:spPr>
                <a:xfrm>
                  <a:off x="7736917" y="4080569"/>
                  <a:ext cx="1774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墨迹 41">
                  <a:extLst>
                    <a:ext uri="{FF2B5EF4-FFF2-40B4-BE49-F238E27FC236}">
                      <a16:creationId xmlns:a16="http://schemas.microsoft.com/office/drawing/2014/main" id="{8E75C796-70A5-A947-6F49-EA56D0DC24D8}"/>
                    </a:ext>
                  </a:extLst>
                </p14:cNvPr>
                <p14:cNvContentPartPr/>
                <p14:nvPr/>
              </p14:nvContentPartPr>
              <p14:xfrm>
                <a:off x="8128237" y="4254089"/>
                <a:ext cx="154800" cy="114840"/>
              </p14:xfrm>
            </p:contentPart>
          </mc:Choice>
          <mc:Fallback xmlns="">
            <p:pic>
              <p:nvPicPr>
                <p:cNvPr id="42" name="墨迹 41">
                  <a:extLst>
                    <a:ext uri="{FF2B5EF4-FFF2-40B4-BE49-F238E27FC236}">
                      <a16:creationId xmlns:a16="http://schemas.microsoft.com/office/drawing/2014/main" id="{8E75C796-70A5-A947-6F49-EA56D0DC24D8}"/>
                    </a:ext>
                  </a:extLst>
                </p:cNvPr>
                <p:cNvPicPr/>
                <p:nvPr/>
              </p:nvPicPr>
              <p:blipFill>
                <a:blip r:embed="rId71"/>
                <a:stretch>
                  <a:fillRect/>
                </a:stretch>
              </p:blipFill>
              <p:spPr>
                <a:xfrm>
                  <a:off x="8119597" y="4245449"/>
                  <a:ext cx="1724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墨迹 42">
                  <a:extLst>
                    <a:ext uri="{FF2B5EF4-FFF2-40B4-BE49-F238E27FC236}">
                      <a16:creationId xmlns:a16="http://schemas.microsoft.com/office/drawing/2014/main" id="{075279FD-404A-C0BA-53EB-CA1581A3FA77}"/>
                    </a:ext>
                  </a:extLst>
                </p14:cNvPr>
                <p14:cNvContentPartPr/>
                <p14:nvPr/>
              </p14:nvContentPartPr>
              <p14:xfrm>
                <a:off x="8316157" y="4231409"/>
                <a:ext cx="203040" cy="136080"/>
              </p14:xfrm>
            </p:contentPart>
          </mc:Choice>
          <mc:Fallback xmlns="">
            <p:pic>
              <p:nvPicPr>
                <p:cNvPr id="43" name="墨迹 42">
                  <a:extLst>
                    <a:ext uri="{FF2B5EF4-FFF2-40B4-BE49-F238E27FC236}">
                      <a16:creationId xmlns:a16="http://schemas.microsoft.com/office/drawing/2014/main" id="{075279FD-404A-C0BA-53EB-CA1581A3FA77}"/>
                    </a:ext>
                  </a:extLst>
                </p:cNvPr>
                <p:cNvPicPr/>
                <p:nvPr/>
              </p:nvPicPr>
              <p:blipFill>
                <a:blip r:embed="rId73"/>
                <a:stretch>
                  <a:fillRect/>
                </a:stretch>
              </p:blipFill>
              <p:spPr>
                <a:xfrm>
                  <a:off x="8307157" y="4222769"/>
                  <a:ext cx="2206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墨迹 43">
                  <a:extLst>
                    <a:ext uri="{FF2B5EF4-FFF2-40B4-BE49-F238E27FC236}">
                      <a16:creationId xmlns:a16="http://schemas.microsoft.com/office/drawing/2014/main" id="{12064FD7-CDC7-46C1-559E-127A0274A654}"/>
                    </a:ext>
                  </a:extLst>
                </p14:cNvPr>
                <p14:cNvContentPartPr/>
                <p14:nvPr/>
              </p14:nvContentPartPr>
              <p14:xfrm>
                <a:off x="8518117" y="4242209"/>
                <a:ext cx="124560" cy="108720"/>
              </p14:xfrm>
            </p:contentPart>
          </mc:Choice>
          <mc:Fallback xmlns="">
            <p:pic>
              <p:nvPicPr>
                <p:cNvPr id="44" name="墨迹 43">
                  <a:extLst>
                    <a:ext uri="{FF2B5EF4-FFF2-40B4-BE49-F238E27FC236}">
                      <a16:creationId xmlns:a16="http://schemas.microsoft.com/office/drawing/2014/main" id="{12064FD7-CDC7-46C1-559E-127A0274A654}"/>
                    </a:ext>
                  </a:extLst>
                </p:cNvPr>
                <p:cNvPicPr/>
                <p:nvPr/>
              </p:nvPicPr>
              <p:blipFill>
                <a:blip r:embed="rId75"/>
                <a:stretch>
                  <a:fillRect/>
                </a:stretch>
              </p:blipFill>
              <p:spPr>
                <a:xfrm>
                  <a:off x="8509477" y="4233209"/>
                  <a:ext cx="1422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墨迹 44">
                  <a:extLst>
                    <a:ext uri="{FF2B5EF4-FFF2-40B4-BE49-F238E27FC236}">
                      <a16:creationId xmlns:a16="http://schemas.microsoft.com/office/drawing/2014/main" id="{2DAC22A0-B966-DD63-3B93-ABFE7B211C3F}"/>
                    </a:ext>
                  </a:extLst>
                </p14:cNvPr>
                <p14:cNvContentPartPr/>
                <p14:nvPr/>
              </p14:nvContentPartPr>
              <p14:xfrm>
                <a:off x="8662117" y="4188209"/>
                <a:ext cx="45360" cy="155160"/>
              </p14:xfrm>
            </p:contentPart>
          </mc:Choice>
          <mc:Fallback xmlns="">
            <p:pic>
              <p:nvPicPr>
                <p:cNvPr id="45" name="墨迹 44">
                  <a:extLst>
                    <a:ext uri="{FF2B5EF4-FFF2-40B4-BE49-F238E27FC236}">
                      <a16:creationId xmlns:a16="http://schemas.microsoft.com/office/drawing/2014/main" id="{2DAC22A0-B966-DD63-3B93-ABFE7B211C3F}"/>
                    </a:ext>
                  </a:extLst>
                </p:cNvPr>
                <p:cNvPicPr/>
                <p:nvPr/>
              </p:nvPicPr>
              <p:blipFill>
                <a:blip r:embed="rId77"/>
                <a:stretch>
                  <a:fillRect/>
                </a:stretch>
              </p:blipFill>
              <p:spPr>
                <a:xfrm>
                  <a:off x="8653117" y="4179569"/>
                  <a:ext cx="63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墨迹 45">
                  <a:extLst>
                    <a:ext uri="{FF2B5EF4-FFF2-40B4-BE49-F238E27FC236}">
                      <a16:creationId xmlns:a16="http://schemas.microsoft.com/office/drawing/2014/main" id="{4569131B-921B-614D-D09B-1D20D33DB9DC}"/>
                    </a:ext>
                  </a:extLst>
                </p14:cNvPr>
                <p14:cNvContentPartPr/>
                <p14:nvPr/>
              </p14:nvContentPartPr>
              <p14:xfrm>
                <a:off x="8691997" y="4228169"/>
                <a:ext cx="32760" cy="336960"/>
              </p14:xfrm>
            </p:contentPart>
          </mc:Choice>
          <mc:Fallback xmlns="">
            <p:pic>
              <p:nvPicPr>
                <p:cNvPr id="46" name="墨迹 45">
                  <a:extLst>
                    <a:ext uri="{FF2B5EF4-FFF2-40B4-BE49-F238E27FC236}">
                      <a16:creationId xmlns:a16="http://schemas.microsoft.com/office/drawing/2014/main" id="{4569131B-921B-614D-D09B-1D20D33DB9DC}"/>
                    </a:ext>
                  </a:extLst>
                </p:cNvPr>
                <p:cNvPicPr/>
                <p:nvPr/>
              </p:nvPicPr>
              <p:blipFill>
                <a:blip r:embed="rId79"/>
                <a:stretch>
                  <a:fillRect/>
                </a:stretch>
              </p:blipFill>
              <p:spPr>
                <a:xfrm>
                  <a:off x="8682997" y="4219169"/>
                  <a:ext cx="504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墨迹 46">
                  <a:extLst>
                    <a:ext uri="{FF2B5EF4-FFF2-40B4-BE49-F238E27FC236}">
                      <a16:creationId xmlns:a16="http://schemas.microsoft.com/office/drawing/2014/main" id="{4129347C-0C65-7A94-ADA5-27D1AF8748CB}"/>
                    </a:ext>
                  </a:extLst>
                </p14:cNvPr>
                <p14:cNvContentPartPr/>
                <p14:nvPr/>
              </p14:nvContentPartPr>
              <p14:xfrm>
                <a:off x="8708557" y="4254809"/>
                <a:ext cx="233640" cy="127440"/>
              </p14:xfrm>
            </p:contentPart>
          </mc:Choice>
          <mc:Fallback xmlns="">
            <p:pic>
              <p:nvPicPr>
                <p:cNvPr id="47" name="墨迹 46">
                  <a:extLst>
                    <a:ext uri="{FF2B5EF4-FFF2-40B4-BE49-F238E27FC236}">
                      <a16:creationId xmlns:a16="http://schemas.microsoft.com/office/drawing/2014/main" id="{4129347C-0C65-7A94-ADA5-27D1AF8748CB}"/>
                    </a:ext>
                  </a:extLst>
                </p:cNvPr>
                <p:cNvPicPr/>
                <p:nvPr/>
              </p:nvPicPr>
              <p:blipFill>
                <a:blip r:embed="rId81"/>
                <a:stretch>
                  <a:fillRect/>
                </a:stretch>
              </p:blipFill>
              <p:spPr>
                <a:xfrm>
                  <a:off x="8699917" y="4246169"/>
                  <a:ext cx="2512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墨迹 47">
                  <a:extLst>
                    <a:ext uri="{FF2B5EF4-FFF2-40B4-BE49-F238E27FC236}">
                      <a16:creationId xmlns:a16="http://schemas.microsoft.com/office/drawing/2014/main" id="{A7C44604-CFF6-DAE3-1DF6-961E0B228120}"/>
                    </a:ext>
                  </a:extLst>
                </p14:cNvPr>
                <p14:cNvContentPartPr/>
                <p14:nvPr/>
              </p14:nvContentPartPr>
              <p14:xfrm>
                <a:off x="8959837" y="4125929"/>
                <a:ext cx="56520" cy="227160"/>
              </p14:xfrm>
            </p:contentPart>
          </mc:Choice>
          <mc:Fallback xmlns="">
            <p:pic>
              <p:nvPicPr>
                <p:cNvPr id="48" name="墨迹 47">
                  <a:extLst>
                    <a:ext uri="{FF2B5EF4-FFF2-40B4-BE49-F238E27FC236}">
                      <a16:creationId xmlns:a16="http://schemas.microsoft.com/office/drawing/2014/main" id="{A7C44604-CFF6-DAE3-1DF6-961E0B228120}"/>
                    </a:ext>
                  </a:extLst>
                </p:cNvPr>
                <p:cNvPicPr/>
                <p:nvPr/>
              </p:nvPicPr>
              <p:blipFill>
                <a:blip r:embed="rId83"/>
                <a:stretch>
                  <a:fillRect/>
                </a:stretch>
              </p:blipFill>
              <p:spPr>
                <a:xfrm>
                  <a:off x="8950837" y="4117289"/>
                  <a:ext cx="741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墨迹 48">
                  <a:extLst>
                    <a:ext uri="{FF2B5EF4-FFF2-40B4-BE49-F238E27FC236}">
                      <a16:creationId xmlns:a16="http://schemas.microsoft.com/office/drawing/2014/main" id="{9936562C-04DA-320A-A317-49331FE04F96}"/>
                    </a:ext>
                  </a:extLst>
                </p14:cNvPr>
                <p14:cNvContentPartPr/>
                <p14:nvPr/>
              </p14:nvContentPartPr>
              <p14:xfrm>
                <a:off x="8896117" y="4162289"/>
                <a:ext cx="190440" cy="275400"/>
              </p14:xfrm>
            </p:contentPart>
          </mc:Choice>
          <mc:Fallback xmlns="">
            <p:pic>
              <p:nvPicPr>
                <p:cNvPr id="49" name="墨迹 48">
                  <a:extLst>
                    <a:ext uri="{FF2B5EF4-FFF2-40B4-BE49-F238E27FC236}">
                      <a16:creationId xmlns:a16="http://schemas.microsoft.com/office/drawing/2014/main" id="{9936562C-04DA-320A-A317-49331FE04F96}"/>
                    </a:ext>
                  </a:extLst>
                </p:cNvPr>
                <p:cNvPicPr/>
                <p:nvPr/>
              </p:nvPicPr>
              <p:blipFill>
                <a:blip r:embed="rId85"/>
                <a:stretch>
                  <a:fillRect/>
                </a:stretch>
              </p:blipFill>
              <p:spPr>
                <a:xfrm>
                  <a:off x="8887117" y="4153289"/>
                  <a:ext cx="2080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墨迹 49">
                  <a:extLst>
                    <a:ext uri="{FF2B5EF4-FFF2-40B4-BE49-F238E27FC236}">
                      <a16:creationId xmlns:a16="http://schemas.microsoft.com/office/drawing/2014/main" id="{D966126A-6BB3-D3F9-FB51-C9C93455815B}"/>
                    </a:ext>
                  </a:extLst>
                </p14:cNvPr>
                <p14:cNvContentPartPr/>
                <p14:nvPr/>
              </p14:nvContentPartPr>
              <p14:xfrm>
                <a:off x="7296637" y="3755849"/>
                <a:ext cx="1442880" cy="1526400"/>
              </p14:xfrm>
            </p:contentPart>
          </mc:Choice>
          <mc:Fallback xmlns="">
            <p:pic>
              <p:nvPicPr>
                <p:cNvPr id="50" name="墨迹 49">
                  <a:extLst>
                    <a:ext uri="{FF2B5EF4-FFF2-40B4-BE49-F238E27FC236}">
                      <a16:creationId xmlns:a16="http://schemas.microsoft.com/office/drawing/2014/main" id="{D966126A-6BB3-D3F9-FB51-C9C93455815B}"/>
                    </a:ext>
                  </a:extLst>
                </p:cNvPr>
                <p:cNvPicPr/>
                <p:nvPr/>
              </p:nvPicPr>
              <p:blipFill>
                <a:blip r:embed="rId87"/>
                <a:stretch>
                  <a:fillRect/>
                </a:stretch>
              </p:blipFill>
              <p:spPr>
                <a:xfrm>
                  <a:off x="7287997" y="3747209"/>
                  <a:ext cx="1460520" cy="1544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墨迹 50">
                  <a:extLst>
                    <a:ext uri="{FF2B5EF4-FFF2-40B4-BE49-F238E27FC236}">
                      <a16:creationId xmlns:a16="http://schemas.microsoft.com/office/drawing/2014/main" id="{43E514CA-EA60-1505-AF7F-2BF3BB9C22B6}"/>
                    </a:ext>
                  </a:extLst>
                </p14:cNvPr>
                <p14:cNvContentPartPr/>
                <p14:nvPr/>
              </p14:nvContentPartPr>
              <p14:xfrm>
                <a:off x="7335517" y="5099369"/>
                <a:ext cx="225360" cy="200880"/>
              </p14:xfrm>
            </p:contentPart>
          </mc:Choice>
          <mc:Fallback xmlns="">
            <p:pic>
              <p:nvPicPr>
                <p:cNvPr id="51" name="墨迹 50">
                  <a:extLst>
                    <a:ext uri="{FF2B5EF4-FFF2-40B4-BE49-F238E27FC236}">
                      <a16:creationId xmlns:a16="http://schemas.microsoft.com/office/drawing/2014/main" id="{43E514CA-EA60-1505-AF7F-2BF3BB9C22B6}"/>
                    </a:ext>
                  </a:extLst>
                </p:cNvPr>
                <p:cNvPicPr/>
                <p:nvPr/>
              </p:nvPicPr>
              <p:blipFill>
                <a:blip r:embed="rId89"/>
                <a:stretch>
                  <a:fillRect/>
                </a:stretch>
              </p:blipFill>
              <p:spPr>
                <a:xfrm>
                  <a:off x="7326877" y="5090729"/>
                  <a:ext cx="243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2" name="墨迹 51">
                  <a:extLst>
                    <a:ext uri="{FF2B5EF4-FFF2-40B4-BE49-F238E27FC236}">
                      <a16:creationId xmlns:a16="http://schemas.microsoft.com/office/drawing/2014/main" id="{057B523C-59EE-E6B4-E7BB-D2B22B2C02F9}"/>
                    </a:ext>
                  </a:extLst>
                </p14:cNvPr>
                <p14:cNvContentPartPr/>
                <p14:nvPr/>
              </p14:nvContentPartPr>
              <p14:xfrm>
                <a:off x="8502277" y="1725449"/>
                <a:ext cx="212040" cy="1883160"/>
              </p14:xfrm>
            </p:contentPart>
          </mc:Choice>
          <mc:Fallback xmlns="">
            <p:pic>
              <p:nvPicPr>
                <p:cNvPr id="52" name="墨迹 51">
                  <a:extLst>
                    <a:ext uri="{FF2B5EF4-FFF2-40B4-BE49-F238E27FC236}">
                      <a16:creationId xmlns:a16="http://schemas.microsoft.com/office/drawing/2014/main" id="{057B523C-59EE-E6B4-E7BB-D2B22B2C02F9}"/>
                    </a:ext>
                  </a:extLst>
                </p:cNvPr>
                <p:cNvPicPr/>
                <p:nvPr/>
              </p:nvPicPr>
              <p:blipFill>
                <a:blip r:embed="rId91"/>
                <a:stretch>
                  <a:fillRect/>
                </a:stretch>
              </p:blipFill>
              <p:spPr>
                <a:xfrm>
                  <a:off x="8493637" y="1716449"/>
                  <a:ext cx="229680" cy="1900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墨迹 52">
                  <a:extLst>
                    <a:ext uri="{FF2B5EF4-FFF2-40B4-BE49-F238E27FC236}">
                      <a16:creationId xmlns:a16="http://schemas.microsoft.com/office/drawing/2014/main" id="{FFB66509-A1EF-D300-4EF9-C9BD755D6B5B}"/>
                    </a:ext>
                  </a:extLst>
                </p14:cNvPr>
                <p14:cNvContentPartPr/>
                <p14:nvPr/>
              </p14:nvContentPartPr>
              <p14:xfrm>
                <a:off x="8577157" y="1736249"/>
                <a:ext cx="506160" cy="2048760"/>
              </p14:xfrm>
            </p:contentPart>
          </mc:Choice>
          <mc:Fallback xmlns="">
            <p:pic>
              <p:nvPicPr>
                <p:cNvPr id="53" name="墨迹 52">
                  <a:extLst>
                    <a:ext uri="{FF2B5EF4-FFF2-40B4-BE49-F238E27FC236}">
                      <a16:creationId xmlns:a16="http://schemas.microsoft.com/office/drawing/2014/main" id="{FFB66509-A1EF-D300-4EF9-C9BD755D6B5B}"/>
                    </a:ext>
                  </a:extLst>
                </p:cNvPr>
                <p:cNvPicPr/>
                <p:nvPr/>
              </p:nvPicPr>
              <p:blipFill>
                <a:blip r:embed="rId93"/>
                <a:stretch>
                  <a:fillRect/>
                </a:stretch>
              </p:blipFill>
              <p:spPr>
                <a:xfrm>
                  <a:off x="8568157" y="1727609"/>
                  <a:ext cx="523800" cy="2066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墨迹 53">
                  <a:extLst>
                    <a:ext uri="{FF2B5EF4-FFF2-40B4-BE49-F238E27FC236}">
                      <a16:creationId xmlns:a16="http://schemas.microsoft.com/office/drawing/2014/main" id="{02F9CCCA-F6FF-F5E5-90F2-A20AB3960D60}"/>
                    </a:ext>
                  </a:extLst>
                </p14:cNvPr>
                <p14:cNvContentPartPr/>
                <p14:nvPr/>
              </p14:nvContentPartPr>
              <p14:xfrm>
                <a:off x="6660877" y="5356049"/>
                <a:ext cx="392760" cy="214200"/>
              </p14:xfrm>
            </p:contentPart>
          </mc:Choice>
          <mc:Fallback xmlns="">
            <p:pic>
              <p:nvPicPr>
                <p:cNvPr id="54" name="墨迹 53">
                  <a:extLst>
                    <a:ext uri="{FF2B5EF4-FFF2-40B4-BE49-F238E27FC236}">
                      <a16:creationId xmlns:a16="http://schemas.microsoft.com/office/drawing/2014/main" id="{02F9CCCA-F6FF-F5E5-90F2-A20AB3960D60}"/>
                    </a:ext>
                  </a:extLst>
                </p:cNvPr>
                <p:cNvPicPr/>
                <p:nvPr/>
              </p:nvPicPr>
              <p:blipFill>
                <a:blip r:embed="rId95"/>
                <a:stretch>
                  <a:fillRect/>
                </a:stretch>
              </p:blipFill>
              <p:spPr>
                <a:xfrm>
                  <a:off x="6652237" y="5347409"/>
                  <a:ext cx="410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墨迹 54">
                  <a:extLst>
                    <a:ext uri="{FF2B5EF4-FFF2-40B4-BE49-F238E27FC236}">
                      <a16:creationId xmlns:a16="http://schemas.microsoft.com/office/drawing/2014/main" id="{386E388F-E82A-3B83-B936-1403A9E391D3}"/>
                    </a:ext>
                  </a:extLst>
                </p14:cNvPr>
                <p14:cNvContentPartPr/>
                <p14:nvPr/>
              </p14:nvContentPartPr>
              <p14:xfrm>
                <a:off x="7003597" y="5148689"/>
                <a:ext cx="298080" cy="332280"/>
              </p14:xfrm>
            </p:contentPart>
          </mc:Choice>
          <mc:Fallback xmlns="">
            <p:pic>
              <p:nvPicPr>
                <p:cNvPr id="55" name="墨迹 54">
                  <a:extLst>
                    <a:ext uri="{FF2B5EF4-FFF2-40B4-BE49-F238E27FC236}">
                      <a16:creationId xmlns:a16="http://schemas.microsoft.com/office/drawing/2014/main" id="{386E388F-E82A-3B83-B936-1403A9E391D3}"/>
                    </a:ext>
                  </a:extLst>
                </p:cNvPr>
                <p:cNvPicPr/>
                <p:nvPr/>
              </p:nvPicPr>
              <p:blipFill>
                <a:blip r:embed="rId97"/>
                <a:stretch>
                  <a:fillRect/>
                </a:stretch>
              </p:blipFill>
              <p:spPr>
                <a:xfrm>
                  <a:off x="6994597" y="5140049"/>
                  <a:ext cx="3157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墨迹 55">
                  <a:extLst>
                    <a:ext uri="{FF2B5EF4-FFF2-40B4-BE49-F238E27FC236}">
                      <a16:creationId xmlns:a16="http://schemas.microsoft.com/office/drawing/2014/main" id="{5B69AF1F-1C1E-C2C9-B320-1955AD34FF11}"/>
                    </a:ext>
                  </a:extLst>
                </p14:cNvPr>
                <p14:cNvContentPartPr/>
                <p14:nvPr/>
              </p14:nvContentPartPr>
              <p14:xfrm>
                <a:off x="7347397" y="5168129"/>
                <a:ext cx="211680" cy="288720"/>
              </p14:xfrm>
            </p:contentPart>
          </mc:Choice>
          <mc:Fallback xmlns="">
            <p:pic>
              <p:nvPicPr>
                <p:cNvPr id="56" name="墨迹 55">
                  <a:extLst>
                    <a:ext uri="{FF2B5EF4-FFF2-40B4-BE49-F238E27FC236}">
                      <a16:creationId xmlns:a16="http://schemas.microsoft.com/office/drawing/2014/main" id="{5B69AF1F-1C1E-C2C9-B320-1955AD34FF11}"/>
                    </a:ext>
                  </a:extLst>
                </p:cNvPr>
                <p:cNvPicPr/>
                <p:nvPr/>
              </p:nvPicPr>
              <p:blipFill>
                <a:blip r:embed="rId99"/>
                <a:stretch>
                  <a:fillRect/>
                </a:stretch>
              </p:blipFill>
              <p:spPr>
                <a:xfrm>
                  <a:off x="7338397" y="5159129"/>
                  <a:ext cx="2293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墨迹 56">
                  <a:extLst>
                    <a:ext uri="{FF2B5EF4-FFF2-40B4-BE49-F238E27FC236}">
                      <a16:creationId xmlns:a16="http://schemas.microsoft.com/office/drawing/2014/main" id="{39051338-B4DA-908B-E1F9-886267B20D3E}"/>
                    </a:ext>
                  </a:extLst>
                </p14:cNvPr>
                <p14:cNvContentPartPr/>
                <p14:nvPr/>
              </p14:nvContentPartPr>
              <p14:xfrm>
                <a:off x="7732597" y="5062289"/>
                <a:ext cx="29880" cy="345960"/>
              </p14:xfrm>
            </p:contentPart>
          </mc:Choice>
          <mc:Fallback xmlns="">
            <p:pic>
              <p:nvPicPr>
                <p:cNvPr id="57" name="墨迹 56">
                  <a:extLst>
                    <a:ext uri="{FF2B5EF4-FFF2-40B4-BE49-F238E27FC236}">
                      <a16:creationId xmlns:a16="http://schemas.microsoft.com/office/drawing/2014/main" id="{39051338-B4DA-908B-E1F9-886267B20D3E}"/>
                    </a:ext>
                  </a:extLst>
                </p:cNvPr>
                <p:cNvPicPr/>
                <p:nvPr/>
              </p:nvPicPr>
              <p:blipFill>
                <a:blip r:embed="rId101"/>
                <a:stretch>
                  <a:fillRect/>
                </a:stretch>
              </p:blipFill>
              <p:spPr>
                <a:xfrm>
                  <a:off x="7723597" y="5053649"/>
                  <a:ext cx="475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墨迹 57">
                  <a:extLst>
                    <a:ext uri="{FF2B5EF4-FFF2-40B4-BE49-F238E27FC236}">
                      <a16:creationId xmlns:a16="http://schemas.microsoft.com/office/drawing/2014/main" id="{18778ACE-A40A-31A5-B6C3-77E3239E33D2}"/>
                    </a:ext>
                  </a:extLst>
                </p14:cNvPr>
                <p14:cNvContentPartPr/>
                <p14:nvPr/>
              </p14:nvContentPartPr>
              <p14:xfrm>
                <a:off x="7602637" y="5243369"/>
                <a:ext cx="232920" cy="66240"/>
              </p14:xfrm>
            </p:contentPart>
          </mc:Choice>
          <mc:Fallback xmlns="">
            <p:pic>
              <p:nvPicPr>
                <p:cNvPr id="58" name="墨迹 57">
                  <a:extLst>
                    <a:ext uri="{FF2B5EF4-FFF2-40B4-BE49-F238E27FC236}">
                      <a16:creationId xmlns:a16="http://schemas.microsoft.com/office/drawing/2014/main" id="{18778ACE-A40A-31A5-B6C3-77E3239E33D2}"/>
                    </a:ext>
                  </a:extLst>
                </p:cNvPr>
                <p:cNvPicPr/>
                <p:nvPr/>
              </p:nvPicPr>
              <p:blipFill>
                <a:blip r:embed="rId103"/>
                <a:stretch>
                  <a:fillRect/>
                </a:stretch>
              </p:blipFill>
              <p:spPr>
                <a:xfrm>
                  <a:off x="7593997" y="5234729"/>
                  <a:ext cx="250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墨迹 58">
                  <a:extLst>
                    <a:ext uri="{FF2B5EF4-FFF2-40B4-BE49-F238E27FC236}">
                      <a16:creationId xmlns:a16="http://schemas.microsoft.com/office/drawing/2014/main" id="{1256276C-898D-41E7-BC43-BD71DD95515E}"/>
                    </a:ext>
                  </a:extLst>
                </p14:cNvPr>
                <p14:cNvContentPartPr/>
                <p14:nvPr/>
              </p14:nvContentPartPr>
              <p14:xfrm>
                <a:off x="7822597" y="5138609"/>
                <a:ext cx="151920" cy="237600"/>
              </p14:xfrm>
            </p:contentPart>
          </mc:Choice>
          <mc:Fallback xmlns="">
            <p:pic>
              <p:nvPicPr>
                <p:cNvPr id="59" name="墨迹 58">
                  <a:extLst>
                    <a:ext uri="{FF2B5EF4-FFF2-40B4-BE49-F238E27FC236}">
                      <a16:creationId xmlns:a16="http://schemas.microsoft.com/office/drawing/2014/main" id="{1256276C-898D-41E7-BC43-BD71DD95515E}"/>
                    </a:ext>
                  </a:extLst>
                </p:cNvPr>
                <p:cNvPicPr/>
                <p:nvPr/>
              </p:nvPicPr>
              <p:blipFill>
                <a:blip r:embed="rId105"/>
                <a:stretch>
                  <a:fillRect/>
                </a:stretch>
              </p:blipFill>
              <p:spPr>
                <a:xfrm>
                  <a:off x="7813957" y="5129969"/>
                  <a:ext cx="16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墨迹 59">
                  <a:extLst>
                    <a:ext uri="{FF2B5EF4-FFF2-40B4-BE49-F238E27FC236}">
                      <a16:creationId xmlns:a16="http://schemas.microsoft.com/office/drawing/2014/main" id="{D6278C6E-88A2-6A0B-7C77-9607197752BB}"/>
                    </a:ext>
                  </a:extLst>
                </p14:cNvPr>
                <p14:cNvContentPartPr/>
                <p14:nvPr/>
              </p14:nvContentPartPr>
              <p14:xfrm>
                <a:off x="8270797" y="5255609"/>
                <a:ext cx="91800" cy="117360"/>
              </p14:xfrm>
            </p:contentPart>
          </mc:Choice>
          <mc:Fallback xmlns="">
            <p:pic>
              <p:nvPicPr>
                <p:cNvPr id="60" name="墨迹 59">
                  <a:extLst>
                    <a:ext uri="{FF2B5EF4-FFF2-40B4-BE49-F238E27FC236}">
                      <a16:creationId xmlns:a16="http://schemas.microsoft.com/office/drawing/2014/main" id="{D6278C6E-88A2-6A0B-7C77-9607197752BB}"/>
                    </a:ext>
                  </a:extLst>
                </p:cNvPr>
                <p:cNvPicPr/>
                <p:nvPr/>
              </p:nvPicPr>
              <p:blipFill>
                <a:blip r:embed="rId107"/>
                <a:stretch>
                  <a:fillRect/>
                </a:stretch>
              </p:blipFill>
              <p:spPr>
                <a:xfrm>
                  <a:off x="8261797" y="5246609"/>
                  <a:ext cx="109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墨迹 60">
                  <a:extLst>
                    <a:ext uri="{FF2B5EF4-FFF2-40B4-BE49-F238E27FC236}">
                      <a16:creationId xmlns:a16="http://schemas.microsoft.com/office/drawing/2014/main" id="{EA016D95-D9FD-CF7E-CA89-EE98CB83672B}"/>
                    </a:ext>
                  </a:extLst>
                </p14:cNvPr>
                <p14:cNvContentPartPr/>
                <p14:nvPr/>
              </p14:nvContentPartPr>
              <p14:xfrm>
                <a:off x="8334157" y="5184689"/>
                <a:ext cx="65520" cy="487800"/>
              </p14:xfrm>
            </p:contentPart>
          </mc:Choice>
          <mc:Fallback xmlns="">
            <p:pic>
              <p:nvPicPr>
                <p:cNvPr id="61" name="墨迹 60">
                  <a:extLst>
                    <a:ext uri="{FF2B5EF4-FFF2-40B4-BE49-F238E27FC236}">
                      <a16:creationId xmlns:a16="http://schemas.microsoft.com/office/drawing/2014/main" id="{EA016D95-D9FD-CF7E-CA89-EE98CB83672B}"/>
                    </a:ext>
                  </a:extLst>
                </p:cNvPr>
                <p:cNvPicPr/>
                <p:nvPr/>
              </p:nvPicPr>
              <p:blipFill>
                <a:blip r:embed="rId109"/>
                <a:stretch>
                  <a:fillRect/>
                </a:stretch>
              </p:blipFill>
              <p:spPr>
                <a:xfrm>
                  <a:off x="8325517" y="5176049"/>
                  <a:ext cx="8316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墨迹 61">
                  <a:extLst>
                    <a:ext uri="{FF2B5EF4-FFF2-40B4-BE49-F238E27FC236}">
                      <a16:creationId xmlns:a16="http://schemas.microsoft.com/office/drawing/2014/main" id="{977F6E9B-86F7-5D0D-BC7F-F894E6F230E3}"/>
                    </a:ext>
                  </a:extLst>
                </p14:cNvPr>
                <p14:cNvContentPartPr/>
                <p14:nvPr/>
              </p14:nvContentPartPr>
              <p14:xfrm>
                <a:off x="8361157" y="5239769"/>
                <a:ext cx="117720" cy="155520"/>
              </p14:xfrm>
            </p:contentPart>
          </mc:Choice>
          <mc:Fallback xmlns="">
            <p:pic>
              <p:nvPicPr>
                <p:cNvPr id="62" name="墨迹 61">
                  <a:extLst>
                    <a:ext uri="{FF2B5EF4-FFF2-40B4-BE49-F238E27FC236}">
                      <a16:creationId xmlns:a16="http://schemas.microsoft.com/office/drawing/2014/main" id="{977F6E9B-86F7-5D0D-BC7F-F894E6F230E3}"/>
                    </a:ext>
                  </a:extLst>
                </p:cNvPr>
                <p:cNvPicPr/>
                <p:nvPr/>
              </p:nvPicPr>
              <p:blipFill>
                <a:blip r:embed="rId111"/>
                <a:stretch>
                  <a:fillRect/>
                </a:stretch>
              </p:blipFill>
              <p:spPr>
                <a:xfrm>
                  <a:off x="8352517" y="5231129"/>
                  <a:ext cx="1353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墨迹 62">
                  <a:extLst>
                    <a:ext uri="{FF2B5EF4-FFF2-40B4-BE49-F238E27FC236}">
                      <a16:creationId xmlns:a16="http://schemas.microsoft.com/office/drawing/2014/main" id="{EB4E164D-EAB6-0129-037D-6E09B4EAF595}"/>
                    </a:ext>
                  </a:extLst>
                </p14:cNvPr>
                <p14:cNvContentPartPr/>
                <p14:nvPr/>
              </p14:nvContentPartPr>
              <p14:xfrm>
                <a:off x="8482117" y="4841249"/>
                <a:ext cx="631080" cy="501120"/>
              </p14:xfrm>
            </p:contentPart>
          </mc:Choice>
          <mc:Fallback xmlns="">
            <p:pic>
              <p:nvPicPr>
                <p:cNvPr id="63" name="墨迹 62">
                  <a:extLst>
                    <a:ext uri="{FF2B5EF4-FFF2-40B4-BE49-F238E27FC236}">
                      <a16:creationId xmlns:a16="http://schemas.microsoft.com/office/drawing/2014/main" id="{EB4E164D-EAB6-0129-037D-6E09B4EAF595}"/>
                    </a:ext>
                  </a:extLst>
                </p:cNvPr>
                <p:cNvPicPr/>
                <p:nvPr/>
              </p:nvPicPr>
              <p:blipFill>
                <a:blip r:embed="rId113"/>
                <a:stretch>
                  <a:fillRect/>
                </a:stretch>
              </p:blipFill>
              <p:spPr>
                <a:xfrm>
                  <a:off x="8473117" y="4832609"/>
                  <a:ext cx="648720" cy="518760"/>
                </a:xfrm>
                <a:prstGeom prst="rect">
                  <a:avLst/>
                </a:prstGeom>
              </p:spPr>
            </p:pic>
          </mc:Fallback>
        </mc:AlternateContent>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normAutofit/>
          </a:bodyPr>
          <a:lstStyle/>
          <a:p>
            <a:r>
              <a:rPr lang="en-CA" dirty="0"/>
              <a:t>Radial basis functions</a:t>
            </a: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30722" name="Picture 2"/>
          <p:cNvPicPr>
            <a:picLocks noChangeAspect="1" noChangeArrowheads="1"/>
          </p:cNvPicPr>
          <p:nvPr/>
        </p:nvPicPr>
        <p:blipFill>
          <a:blip r:embed="rId2" cstate="print"/>
          <a:srcRect/>
          <a:stretch>
            <a:fillRect/>
          </a:stretch>
        </p:blipFill>
        <p:spPr bwMode="auto">
          <a:xfrm>
            <a:off x="251520" y="1340767"/>
            <a:ext cx="5941893" cy="4632931"/>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6372200" y="1484784"/>
            <a:ext cx="2658358" cy="230140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857224" y="1371619"/>
            <a:ext cx="5981700" cy="4772025"/>
          </a:xfrm>
          <a:prstGeom prst="rect">
            <a:avLst/>
          </a:prstGeom>
          <a:noFill/>
          <a:ln w="9525">
            <a:noFill/>
            <a:miter lim="800000"/>
            <a:headEnd/>
            <a:tailEnd/>
          </a:ln>
          <a:effectLst/>
        </p:spPr>
      </p:pic>
      <p:grpSp>
        <p:nvGrpSpPr>
          <p:cNvPr id="3" name="Group 12"/>
          <p:cNvGrpSpPr/>
          <p:nvPr/>
        </p:nvGrpSpPr>
        <p:grpSpPr>
          <a:xfrm>
            <a:off x="3357554" y="1071546"/>
            <a:ext cx="1162930" cy="5500726"/>
            <a:chOff x="1142976" y="1000108"/>
            <a:chExt cx="1162930" cy="5500726"/>
          </a:xfrm>
        </p:grpSpPr>
        <p:sp>
          <p:nvSpPr>
            <p:cNvPr id="14" name="Rectangle 13"/>
            <p:cNvSpPr/>
            <p:nvPr/>
          </p:nvSpPr>
          <p:spPr>
            <a:xfrm>
              <a:off x="1142976" y="1000108"/>
              <a:ext cx="571504" cy="5500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1734402" y="1000108"/>
              <a:ext cx="571504" cy="5500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15"/>
          <p:cNvGrpSpPr/>
          <p:nvPr/>
        </p:nvGrpSpPr>
        <p:grpSpPr>
          <a:xfrm>
            <a:off x="1000100" y="1071546"/>
            <a:ext cx="1162930" cy="5500726"/>
            <a:chOff x="1142976" y="1000108"/>
            <a:chExt cx="1162930" cy="5500726"/>
          </a:xfrm>
        </p:grpSpPr>
        <p:sp>
          <p:nvSpPr>
            <p:cNvPr id="17" name="Rectangle 16"/>
            <p:cNvSpPr/>
            <p:nvPr/>
          </p:nvSpPr>
          <p:spPr>
            <a:xfrm>
              <a:off x="1142976" y="1000108"/>
              <a:ext cx="571504" cy="5500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734402" y="1000108"/>
              <a:ext cx="571504" cy="5500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Arc Tan Functions</a:t>
            </a:r>
          </a:p>
        </p:txBody>
      </p:sp>
      <p:sp>
        <p:nvSpPr>
          <p:cNvPr id="3" name="Content Placeholder 2"/>
          <p:cNvSpPr>
            <a:spLocks noGrp="1"/>
          </p:cNvSpPr>
          <p:nvPr>
            <p:ph idx="1"/>
          </p:nvPr>
        </p:nvSpPr>
        <p:spPr/>
        <p:txBody>
          <a:bodyPr/>
          <a:lstStyle/>
          <a:p>
            <a:endParaRPr lang="en-CA"/>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31746" name="Picture 2"/>
          <p:cNvPicPr>
            <a:picLocks noChangeAspect="1" noChangeArrowheads="1"/>
          </p:cNvPicPr>
          <p:nvPr/>
        </p:nvPicPr>
        <p:blipFill>
          <a:blip r:embed="rId2" cstate="print"/>
          <a:srcRect/>
          <a:stretch>
            <a:fillRect/>
          </a:stretch>
        </p:blipFill>
        <p:spPr bwMode="auto">
          <a:xfrm>
            <a:off x="467544" y="1412776"/>
            <a:ext cx="5373967" cy="4195718"/>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6300192" y="1628800"/>
            <a:ext cx="2602180" cy="2586018"/>
          </a:xfrm>
          <a:prstGeom prst="rect">
            <a:avLst/>
          </a:prstGeom>
          <a:noFill/>
          <a:ln w="9525">
            <a:noFill/>
            <a:miter lim="800000"/>
            <a:headEnd/>
            <a:tailEnd/>
          </a:ln>
        </p:spPr>
      </p:pic>
      <p:grpSp>
        <p:nvGrpSpPr>
          <p:cNvPr id="53" name="组合 52">
            <a:extLst>
              <a:ext uri="{FF2B5EF4-FFF2-40B4-BE49-F238E27FC236}">
                <a16:creationId xmlns:a16="http://schemas.microsoft.com/office/drawing/2014/main" id="{98DA89C9-BDCD-1193-79F6-8D97D8F28AB7}"/>
              </a:ext>
            </a:extLst>
          </p:cNvPr>
          <p:cNvGrpSpPr/>
          <p:nvPr/>
        </p:nvGrpSpPr>
        <p:grpSpPr>
          <a:xfrm>
            <a:off x="5868157" y="4130249"/>
            <a:ext cx="3200040" cy="1713600"/>
            <a:chOff x="5868157" y="4130249"/>
            <a:chExt cx="3200040" cy="1713600"/>
          </a:xfrm>
        </p:grpSpPr>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C1C4216A-A4EF-EB5A-C269-23974CA63C99}"/>
                    </a:ext>
                  </a:extLst>
                </p14:cNvPr>
                <p14:cNvContentPartPr/>
                <p14:nvPr/>
              </p14:nvContentPartPr>
              <p14:xfrm>
                <a:off x="6065077" y="4488089"/>
                <a:ext cx="60840" cy="81360"/>
              </p14:xfrm>
            </p:contentPart>
          </mc:Choice>
          <mc:Fallback xmlns="">
            <p:pic>
              <p:nvPicPr>
                <p:cNvPr id="4" name="墨迹 3">
                  <a:extLst>
                    <a:ext uri="{FF2B5EF4-FFF2-40B4-BE49-F238E27FC236}">
                      <a16:creationId xmlns:a16="http://schemas.microsoft.com/office/drawing/2014/main" id="{C1C4216A-A4EF-EB5A-C269-23974CA63C99}"/>
                    </a:ext>
                  </a:extLst>
                </p:cNvPr>
                <p:cNvPicPr/>
                <p:nvPr/>
              </p:nvPicPr>
              <p:blipFill>
                <a:blip r:embed="rId5"/>
                <a:stretch>
                  <a:fillRect/>
                </a:stretch>
              </p:blipFill>
              <p:spPr>
                <a:xfrm>
                  <a:off x="6056077" y="4479449"/>
                  <a:ext cx="784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DF1C103B-E913-4698-BF18-020E3D60F71B}"/>
                    </a:ext>
                  </a:extLst>
                </p14:cNvPr>
                <p14:cNvContentPartPr/>
                <p14:nvPr/>
              </p14:nvContentPartPr>
              <p14:xfrm>
                <a:off x="6136357" y="4280369"/>
                <a:ext cx="86400" cy="377280"/>
              </p14:xfrm>
            </p:contentPart>
          </mc:Choice>
          <mc:Fallback xmlns="">
            <p:pic>
              <p:nvPicPr>
                <p:cNvPr id="7" name="墨迹 6">
                  <a:extLst>
                    <a:ext uri="{FF2B5EF4-FFF2-40B4-BE49-F238E27FC236}">
                      <a16:creationId xmlns:a16="http://schemas.microsoft.com/office/drawing/2014/main" id="{DF1C103B-E913-4698-BF18-020E3D60F71B}"/>
                    </a:ext>
                  </a:extLst>
                </p:cNvPr>
                <p:cNvPicPr/>
                <p:nvPr/>
              </p:nvPicPr>
              <p:blipFill>
                <a:blip r:embed="rId7"/>
                <a:stretch>
                  <a:fillRect/>
                </a:stretch>
              </p:blipFill>
              <p:spPr>
                <a:xfrm>
                  <a:off x="6127357" y="4271729"/>
                  <a:ext cx="1040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79797732-46CA-6D31-26E5-86D5659EAB09}"/>
                    </a:ext>
                  </a:extLst>
                </p14:cNvPr>
                <p14:cNvContentPartPr/>
                <p14:nvPr/>
              </p14:nvContentPartPr>
              <p14:xfrm>
                <a:off x="6083437" y="4457849"/>
                <a:ext cx="198360" cy="106920"/>
              </p14:xfrm>
            </p:contentPart>
          </mc:Choice>
          <mc:Fallback xmlns="">
            <p:pic>
              <p:nvPicPr>
                <p:cNvPr id="8" name="墨迹 7">
                  <a:extLst>
                    <a:ext uri="{FF2B5EF4-FFF2-40B4-BE49-F238E27FC236}">
                      <a16:creationId xmlns:a16="http://schemas.microsoft.com/office/drawing/2014/main" id="{79797732-46CA-6D31-26E5-86D5659EAB09}"/>
                    </a:ext>
                  </a:extLst>
                </p:cNvPr>
                <p:cNvPicPr/>
                <p:nvPr/>
              </p:nvPicPr>
              <p:blipFill>
                <a:blip r:embed="rId9"/>
                <a:stretch>
                  <a:fillRect/>
                </a:stretch>
              </p:blipFill>
              <p:spPr>
                <a:xfrm>
                  <a:off x="6074437" y="4449209"/>
                  <a:ext cx="216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C627E5F3-C5B6-7D57-F82A-AA5BB870192B}"/>
                    </a:ext>
                  </a:extLst>
                </p14:cNvPr>
                <p14:cNvContentPartPr/>
                <p14:nvPr/>
              </p14:nvContentPartPr>
              <p14:xfrm>
                <a:off x="6553237" y="4343369"/>
                <a:ext cx="176760" cy="223560"/>
              </p14:xfrm>
            </p:contentPart>
          </mc:Choice>
          <mc:Fallback xmlns="">
            <p:pic>
              <p:nvPicPr>
                <p:cNvPr id="11" name="墨迹 10">
                  <a:extLst>
                    <a:ext uri="{FF2B5EF4-FFF2-40B4-BE49-F238E27FC236}">
                      <a16:creationId xmlns:a16="http://schemas.microsoft.com/office/drawing/2014/main" id="{C627E5F3-C5B6-7D57-F82A-AA5BB870192B}"/>
                    </a:ext>
                  </a:extLst>
                </p:cNvPr>
                <p:cNvPicPr/>
                <p:nvPr/>
              </p:nvPicPr>
              <p:blipFill>
                <a:blip r:embed="rId11"/>
                <a:stretch>
                  <a:fillRect/>
                </a:stretch>
              </p:blipFill>
              <p:spPr>
                <a:xfrm>
                  <a:off x="6544597" y="4334369"/>
                  <a:ext cx="1944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7ADFF429-9B5E-9D01-447B-F0D065F28FF4}"/>
                    </a:ext>
                  </a:extLst>
                </p14:cNvPr>
                <p14:cNvContentPartPr/>
                <p14:nvPr/>
              </p14:nvContentPartPr>
              <p14:xfrm>
                <a:off x="6493117" y="4416449"/>
                <a:ext cx="214560" cy="82440"/>
              </p14:xfrm>
            </p:contentPart>
          </mc:Choice>
          <mc:Fallback xmlns="">
            <p:pic>
              <p:nvPicPr>
                <p:cNvPr id="12" name="墨迹 11">
                  <a:extLst>
                    <a:ext uri="{FF2B5EF4-FFF2-40B4-BE49-F238E27FC236}">
                      <a16:creationId xmlns:a16="http://schemas.microsoft.com/office/drawing/2014/main" id="{7ADFF429-9B5E-9D01-447B-F0D065F28FF4}"/>
                    </a:ext>
                  </a:extLst>
                </p:cNvPr>
                <p:cNvPicPr/>
                <p:nvPr/>
              </p:nvPicPr>
              <p:blipFill>
                <a:blip r:embed="rId13"/>
                <a:stretch>
                  <a:fillRect/>
                </a:stretch>
              </p:blipFill>
              <p:spPr>
                <a:xfrm>
                  <a:off x="6484477" y="4407809"/>
                  <a:ext cx="232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226420D1-0346-F20F-2628-C77B62F02BFA}"/>
                    </a:ext>
                  </a:extLst>
                </p14:cNvPr>
                <p14:cNvContentPartPr/>
                <p14:nvPr/>
              </p14:nvContentPartPr>
              <p14:xfrm>
                <a:off x="6787237" y="4266689"/>
                <a:ext cx="254520" cy="233640"/>
              </p14:xfrm>
            </p:contentPart>
          </mc:Choice>
          <mc:Fallback xmlns="">
            <p:pic>
              <p:nvPicPr>
                <p:cNvPr id="13" name="墨迹 12">
                  <a:extLst>
                    <a:ext uri="{FF2B5EF4-FFF2-40B4-BE49-F238E27FC236}">
                      <a16:creationId xmlns:a16="http://schemas.microsoft.com/office/drawing/2014/main" id="{226420D1-0346-F20F-2628-C77B62F02BFA}"/>
                    </a:ext>
                  </a:extLst>
                </p:cNvPr>
                <p:cNvPicPr/>
                <p:nvPr/>
              </p:nvPicPr>
              <p:blipFill>
                <a:blip r:embed="rId15"/>
                <a:stretch>
                  <a:fillRect/>
                </a:stretch>
              </p:blipFill>
              <p:spPr>
                <a:xfrm>
                  <a:off x="6778237" y="4258049"/>
                  <a:ext cx="272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FF0274A6-7CA2-3671-A7A5-F9FF898B477A}"/>
                    </a:ext>
                  </a:extLst>
                </p14:cNvPr>
                <p14:cNvContentPartPr/>
                <p14:nvPr/>
              </p14:nvContentPartPr>
              <p14:xfrm>
                <a:off x="7136797" y="4204409"/>
                <a:ext cx="163440" cy="278640"/>
              </p14:xfrm>
            </p:contentPart>
          </mc:Choice>
          <mc:Fallback xmlns="">
            <p:pic>
              <p:nvPicPr>
                <p:cNvPr id="14" name="墨迹 13">
                  <a:extLst>
                    <a:ext uri="{FF2B5EF4-FFF2-40B4-BE49-F238E27FC236}">
                      <a16:creationId xmlns:a16="http://schemas.microsoft.com/office/drawing/2014/main" id="{FF0274A6-7CA2-3671-A7A5-F9FF898B477A}"/>
                    </a:ext>
                  </a:extLst>
                </p:cNvPr>
                <p:cNvPicPr/>
                <p:nvPr/>
              </p:nvPicPr>
              <p:blipFill>
                <a:blip r:embed="rId17"/>
                <a:stretch>
                  <a:fillRect/>
                </a:stretch>
              </p:blipFill>
              <p:spPr>
                <a:xfrm>
                  <a:off x="7127797" y="4195769"/>
                  <a:ext cx="1810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DF6BA5F7-4583-6825-C517-C83635F24878}"/>
                    </a:ext>
                  </a:extLst>
                </p14:cNvPr>
                <p14:cNvContentPartPr/>
                <p14:nvPr/>
              </p14:nvContentPartPr>
              <p14:xfrm>
                <a:off x="7309597" y="4332929"/>
                <a:ext cx="11880" cy="104760"/>
              </p14:xfrm>
            </p:contentPart>
          </mc:Choice>
          <mc:Fallback xmlns="">
            <p:pic>
              <p:nvPicPr>
                <p:cNvPr id="15" name="墨迹 14">
                  <a:extLst>
                    <a:ext uri="{FF2B5EF4-FFF2-40B4-BE49-F238E27FC236}">
                      <a16:creationId xmlns:a16="http://schemas.microsoft.com/office/drawing/2014/main" id="{DF6BA5F7-4583-6825-C517-C83635F24878}"/>
                    </a:ext>
                  </a:extLst>
                </p:cNvPr>
                <p:cNvPicPr/>
                <p:nvPr/>
              </p:nvPicPr>
              <p:blipFill>
                <a:blip r:embed="rId19"/>
                <a:stretch>
                  <a:fillRect/>
                </a:stretch>
              </p:blipFill>
              <p:spPr>
                <a:xfrm>
                  <a:off x="7300957" y="4323929"/>
                  <a:ext cx="295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0D0E67BE-C027-7FDE-0E63-807681173548}"/>
                    </a:ext>
                  </a:extLst>
                </p14:cNvPr>
                <p14:cNvContentPartPr/>
                <p14:nvPr/>
              </p14:nvContentPartPr>
              <p14:xfrm>
                <a:off x="7343077" y="4296569"/>
                <a:ext cx="120600" cy="127440"/>
              </p14:xfrm>
            </p:contentPart>
          </mc:Choice>
          <mc:Fallback xmlns="">
            <p:pic>
              <p:nvPicPr>
                <p:cNvPr id="16" name="墨迹 15">
                  <a:extLst>
                    <a:ext uri="{FF2B5EF4-FFF2-40B4-BE49-F238E27FC236}">
                      <a16:creationId xmlns:a16="http://schemas.microsoft.com/office/drawing/2014/main" id="{0D0E67BE-C027-7FDE-0E63-807681173548}"/>
                    </a:ext>
                  </a:extLst>
                </p:cNvPr>
                <p:cNvPicPr/>
                <p:nvPr/>
              </p:nvPicPr>
              <p:blipFill>
                <a:blip r:embed="rId21"/>
                <a:stretch>
                  <a:fillRect/>
                </a:stretch>
              </p:blipFill>
              <p:spPr>
                <a:xfrm>
                  <a:off x="7334437" y="4287929"/>
                  <a:ext cx="138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25EA30DD-30AB-1D2F-CC6C-1AEEF239C7E2}"/>
                    </a:ext>
                  </a:extLst>
                </p14:cNvPr>
                <p14:cNvContentPartPr/>
                <p14:nvPr/>
              </p14:nvContentPartPr>
              <p14:xfrm>
                <a:off x="7477357" y="4289729"/>
                <a:ext cx="269280" cy="143280"/>
              </p14:xfrm>
            </p:contentPart>
          </mc:Choice>
          <mc:Fallback xmlns="">
            <p:pic>
              <p:nvPicPr>
                <p:cNvPr id="17" name="墨迹 16">
                  <a:extLst>
                    <a:ext uri="{FF2B5EF4-FFF2-40B4-BE49-F238E27FC236}">
                      <a16:creationId xmlns:a16="http://schemas.microsoft.com/office/drawing/2014/main" id="{25EA30DD-30AB-1D2F-CC6C-1AEEF239C7E2}"/>
                    </a:ext>
                  </a:extLst>
                </p:cNvPr>
                <p:cNvPicPr/>
                <p:nvPr/>
              </p:nvPicPr>
              <p:blipFill>
                <a:blip r:embed="rId23"/>
                <a:stretch>
                  <a:fillRect/>
                </a:stretch>
              </p:blipFill>
              <p:spPr>
                <a:xfrm>
                  <a:off x="7468717" y="4281089"/>
                  <a:ext cx="2869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1951D379-A5E8-9671-2EB0-A2B557C76846}"/>
                    </a:ext>
                  </a:extLst>
                </p14:cNvPr>
                <p14:cNvContentPartPr/>
                <p14:nvPr/>
              </p14:nvContentPartPr>
              <p14:xfrm>
                <a:off x="7744117" y="4298369"/>
                <a:ext cx="19440" cy="77400"/>
              </p14:xfrm>
            </p:contentPart>
          </mc:Choice>
          <mc:Fallback xmlns="">
            <p:pic>
              <p:nvPicPr>
                <p:cNvPr id="18" name="墨迹 17">
                  <a:extLst>
                    <a:ext uri="{FF2B5EF4-FFF2-40B4-BE49-F238E27FC236}">
                      <a16:creationId xmlns:a16="http://schemas.microsoft.com/office/drawing/2014/main" id="{1951D379-A5E8-9671-2EB0-A2B557C76846}"/>
                    </a:ext>
                  </a:extLst>
                </p:cNvPr>
                <p:cNvPicPr/>
                <p:nvPr/>
              </p:nvPicPr>
              <p:blipFill>
                <a:blip r:embed="rId25"/>
                <a:stretch>
                  <a:fillRect/>
                </a:stretch>
              </p:blipFill>
              <p:spPr>
                <a:xfrm>
                  <a:off x="7735117" y="4289369"/>
                  <a:ext cx="37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B451AACC-E25A-7AEE-E16A-B3726D6037B1}"/>
                    </a:ext>
                  </a:extLst>
                </p14:cNvPr>
                <p14:cNvContentPartPr/>
                <p14:nvPr/>
              </p14:nvContentPartPr>
              <p14:xfrm>
                <a:off x="7808917" y="4281809"/>
                <a:ext cx="209160" cy="112680"/>
              </p14:xfrm>
            </p:contentPart>
          </mc:Choice>
          <mc:Fallback xmlns="">
            <p:pic>
              <p:nvPicPr>
                <p:cNvPr id="19" name="墨迹 18">
                  <a:extLst>
                    <a:ext uri="{FF2B5EF4-FFF2-40B4-BE49-F238E27FC236}">
                      <a16:creationId xmlns:a16="http://schemas.microsoft.com/office/drawing/2014/main" id="{B451AACC-E25A-7AEE-E16A-B3726D6037B1}"/>
                    </a:ext>
                  </a:extLst>
                </p:cNvPr>
                <p:cNvPicPr/>
                <p:nvPr/>
              </p:nvPicPr>
              <p:blipFill>
                <a:blip r:embed="rId27"/>
                <a:stretch>
                  <a:fillRect/>
                </a:stretch>
              </p:blipFill>
              <p:spPr>
                <a:xfrm>
                  <a:off x="7800277" y="4272809"/>
                  <a:ext cx="226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墨迹 20">
                  <a:extLst>
                    <a:ext uri="{FF2B5EF4-FFF2-40B4-BE49-F238E27FC236}">
                      <a16:creationId xmlns:a16="http://schemas.microsoft.com/office/drawing/2014/main" id="{1B54A452-532A-4E8A-7C8D-92EEF72AF5EB}"/>
                    </a:ext>
                  </a:extLst>
                </p14:cNvPr>
                <p14:cNvContentPartPr/>
                <p14:nvPr/>
              </p14:nvContentPartPr>
              <p14:xfrm>
                <a:off x="8150917" y="4170569"/>
                <a:ext cx="150480" cy="104400"/>
              </p14:xfrm>
            </p:contentPart>
          </mc:Choice>
          <mc:Fallback xmlns="">
            <p:pic>
              <p:nvPicPr>
                <p:cNvPr id="21" name="墨迹 20">
                  <a:extLst>
                    <a:ext uri="{FF2B5EF4-FFF2-40B4-BE49-F238E27FC236}">
                      <a16:creationId xmlns:a16="http://schemas.microsoft.com/office/drawing/2014/main" id="{1B54A452-532A-4E8A-7C8D-92EEF72AF5EB}"/>
                    </a:ext>
                  </a:extLst>
                </p:cNvPr>
                <p:cNvPicPr/>
                <p:nvPr/>
              </p:nvPicPr>
              <p:blipFill>
                <a:blip r:embed="rId29"/>
                <a:stretch>
                  <a:fillRect/>
                </a:stretch>
              </p:blipFill>
              <p:spPr>
                <a:xfrm>
                  <a:off x="8141917" y="4161929"/>
                  <a:ext cx="168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墨迹 21">
                  <a:extLst>
                    <a:ext uri="{FF2B5EF4-FFF2-40B4-BE49-F238E27FC236}">
                      <a16:creationId xmlns:a16="http://schemas.microsoft.com/office/drawing/2014/main" id="{CCA6829C-1DF6-E1C0-E648-A121CB250FFA}"/>
                    </a:ext>
                  </a:extLst>
                </p14:cNvPr>
                <p14:cNvContentPartPr/>
                <p14:nvPr/>
              </p14:nvContentPartPr>
              <p14:xfrm>
                <a:off x="8184397" y="4148609"/>
                <a:ext cx="63360" cy="221760"/>
              </p14:xfrm>
            </p:contentPart>
          </mc:Choice>
          <mc:Fallback xmlns="">
            <p:pic>
              <p:nvPicPr>
                <p:cNvPr id="22" name="墨迹 21">
                  <a:extLst>
                    <a:ext uri="{FF2B5EF4-FFF2-40B4-BE49-F238E27FC236}">
                      <a16:creationId xmlns:a16="http://schemas.microsoft.com/office/drawing/2014/main" id="{CCA6829C-1DF6-E1C0-E648-A121CB250FFA}"/>
                    </a:ext>
                  </a:extLst>
                </p:cNvPr>
                <p:cNvPicPr/>
                <p:nvPr/>
              </p:nvPicPr>
              <p:blipFill>
                <a:blip r:embed="rId31"/>
                <a:stretch>
                  <a:fillRect/>
                </a:stretch>
              </p:blipFill>
              <p:spPr>
                <a:xfrm>
                  <a:off x="8175757" y="4139609"/>
                  <a:ext cx="810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墨迹 22">
                  <a:extLst>
                    <a:ext uri="{FF2B5EF4-FFF2-40B4-BE49-F238E27FC236}">
                      <a16:creationId xmlns:a16="http://schemas.microsoft.com/office/drawing/2014/main" id="{C1F04215-F6E7-02EA-A4AF-FAD44CF7C2C4}"/>
                    </a:ext>
                  </a:extLst>
                </p14:cNvPr>
                <p14:cNvContentPartPr/>
                <p14:nvPr/>
              </p14:nvContentPartPr>
              <p14:xfrm>
                <a:off x="8237677" y="4282889"/>
                <a:ext cx="106560" cy="82440"/>
              </p14:xfrm>
            </p:contentPart>
          </mc:Choice>
          <mc:Fallback xmlns="">
            <p:pic>
              <p:nvPicPr>
                <p:cNvPr id="23" name="墨迹 22">
                  <a:extLst>
                    <a:ext uri="{FF2B5EF4-FFF2-40B4-BE49-F238E27FC236}">
                      <a16:creationId xmlns:a16="http://schemas.microsoft.com/office/drawing/2014/main" id="{C1F04215-F6E7-02EA-A4AF-FAD44CF7C2C4}"/>
                    </a:ext>
                  </a:extLst>
                </p:cNvPr>
                <p:cNvPicPr/>
                <p:nvPr/>
              </p:nvPicPr>
              <p:blipFill>
                <a:blip r:embed="rId33"/>
                <a:stretch>
                  <a:fillRect/>
                </a:stretch>
              </p:blipFill>
              <p:spPr>
                <a:xfrm>
                  <a:off x="8228677" y="4274249"/>
                  <a:ext cx="124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墨迹 23">
                  <a:extLst>
                    <a:ext uri="{FF2B5EF4-FFF2-40B4-BE49-F238E27FC236}">
                      <a16:creationId xmlns:a16="http://schemas.microsoft.com/office/drawing/2014/main" id="{0AA8C1E8-20B5-FA5F-1069-CEBCD14EF573}"/>
                    </a:ext>
                  </a:extLst>
                </p14:cNvPr>
                <p14:cNvContentPartPr/>
                <p14:nvPr/>
              </p14:nvContentPartPr>
              <p14:xfrm>
                <a:off x="8366917" y="4130249"/>
                <a:ext cx="178200" cy="130680"/>
              </p14:xfrm>
            </p:contentPart>
          </mc:Choice>
          <mc:Fallback xmlns="">
            <p:pic>
              <p:nvPicPr>
                <p:cNvPr id="24" name="墨迹 23">
                  <a:extLst>
                    <a:ext uri="{FF2B5EF4-FFF2-40B4-BE49-F238E27FC236}">
                      <a16:creationId xmlns:a16="http://schemas.microsoft.com/office/drawing/2014/main" id="{0AA8C1E8-20B5-FA5F-1069-CEBCD14EF573}"/>
                    </a:ext>
                  </a:extLst>
                </p:cNvPr>
                <p:cNvPicPr/>
                <p:nvPr/>
              </p:nvPicPr>
              <p:blipFill>
                <a:blip r:embed="rId35"/>
                <a:stretch>
                  <a:fillRect/>
                </a:stretch>
              </p:blipFill>
              <p:spPr>
                <a:xfrm>
                  <a:off x="8358277" y="4121609"/>
                  <a:ext cx="1958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墨迹 24">
                  <a:extLst>
                    <a:ext uri="{FF2B5EF4-FFF2-40B4-BE49-F238E27FC236}">
                      <a16:creationId xmlns:a16="http://schemas.microsoft.com/office/drawing/2014/main" id="{F6DBAA75-8DE6-312A-0021-32FCBB67C6C2}"/>
                    </a:ext>
                  </a:extLst>
                </p14:cNvPr>
                <p14:cNvContentPartPr/>
                <p14:nvPr/>
              </p14:nvContentPartPr>
              <p14:xfrm>
                <a:off x="8442517" y="4131689"/>
                <a:ext cx="213480" cy="199440"/>
              </p14:xfrm>
            </p:contentPart>
          </mc:Choice>
          <mc:Fallback xmlns="">
            <p:pic>
              <p:nvPicPr>
                <p:cNvPr id="25" name="墨迹 24">
                  <a:extLst>
                    <a:ext uri="{FF2B5EF4-FFF2-40B4-BE49-F238E27FC236}">
                      <a16:creationId xmlns:a16="http://schemas.microsoft.com/office/drawing/2014/main" id="{F6DBAA75-8DE6-312A-0021-32FCBB67C6C2}"/>
                    </a:ext>
                  </a:extLst>
                </p:cNvPr>
                <p:cNvPicPr/>
                <p:nvPr/>
              </p:nvPicPr>
              <p:blipFill>
                <a:blip r:embed="rId37"/>
                <a:stretch>
                  <a:fillRect/>
                </a:stretch>
              </p:blipFill>
              <p:spPr>
                <a:xfrm>
                  <a:off x="8433517" y="4123049"/>
                  <a:ext cx="231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墨迹 26">
                  <a:extLst>
                    <a:ext uri="{FF2B5EF4-FFF2-40B4-BE49-F238E27FC236}">
                      <a16:creationId xmlns:a16="http://schemas.microsoft.com/office/drawing/2014/main" id="{DF97EFFA-EF5F-1916-72AE-CE4E30353E67}"/>
                    </a:ext>
                  </a:extLst>
                </p14:cNvPr>
                <p14:cNvContentPartPr/>
                <p14:nvPr/>
              </p14:nvContentPartPr>
              <p14:xfrm>
                <a:off x="5868157" y="4941329"/>
                <a:ext cx="161640" cy="265680"/>
              </p14:xfrm>
            </p:contentPart>
          </mc:Choice>
          <mc:Fallback xmlns="">
            <p:pic>
              <p:nvPicPr>
                <p:cNvPr id="27" name="墨迹 26">
                  <a:extLst>
                    <a:ext uri="{FF2B5EF4-FFF2-40B4-BE49-F238E27FC236}">
                      <a16:creationId xmlns:a16="http://schemas.microsoft.com/office/drawing/2014/main" id="{DF97EFFA-EF5F-1916-72AE-CE4E30353E67}"/>
                    </a:ext>
                  </a:extLst>
                </p:cNvPr>
                <p:cNvPicPr/>
                <p:nvPr/>
              </p:nvPicPr>
              <p:blipFill>
                <a:blip r:embed="rId39"/>
                <a:stretch>
                  <a:fillRect/>
                </a:stretch>
              </p:blipFill>
              <p:spPr>
                <a:xfrm>
                  <a:off x="5859157" y="4932689"/>
                  <a:ext cx="1792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墨迹 27">
                  <a:extLst>
                    <a:ext uri="{FF2B5EF4-FFF2-40B4-BE49-F238E27FC236}">
                      <a16:creationId xmlns:a16="http://schemas.microsoft.com/office/drawing/2014/main" id="{BBFF0401-1AE3-A326-AEB7-07C6A51D50A9}"/>
                    </a:ext>
                  </a:extLst>
                </p14:cNvPr>
                <p14:cNvContentPartPr/>
                <p14:nvPr/>
              </p14:nvContentPartPr>
              <p14:xfrm>
                <a:off x="6025837" y="4994249"/>
                <a:ext cx="147600" cy="161640"/>
              </p14:xfrm>
            </p:contentPart>
          </mc:Choice>
          <mc:Fallback xmlns="">
            <p:pic>
              <p:nvPicPr>
                <p:cNvPr id="28" name="墨迹 27">
                  <a:extLst>
                    <a:ext uri="{FF2B5EF4-FFF2-40B4-BE49-F238E27FC236}">
                      <a16:creationId xmlns:a16="http://schemas.microsoft.com/office/drawing/2014/main" id="{BBFF0401-1AE3-A326-AEB7-07C6A51D50A9}"/>
                    </a:ext>
                  </a:extLst>
                </p:cNvPr>
                <p:cNvPicPr/>
                <p:nvPr/>
              </p:nvPicPr>
              <p:blipFill>
                <a:blip r:embed="rId41"/>
                <a:stretch>
                  <a:fillRect/>
                </a:stretch>
              </p:blipFill>
              <p:spPr>
                <a:xfrm>
                  <a:off x="6016837" y="4985609"/>
                  <a:ext cx="1652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墨迹 28">
                  <a:extLst>
                    <a:ext uri="{FF2B5EF4-FFF2-40B4-BE49-F238E27FC236}">
                      <a16:creationId xmlns:a16="http://schemas.microsoft.com/office/drawing/2014/main" id="{2F1D3BB7-3693-B3E9-C2E1-804BE0C6C144}"/>
                    </a:ext>
                  </a:extLst>
                </p14:cNvPr>
                <p14:cNvContentPartPr/>
                <p14:nvPr/>
              </p14:nvContentPartPr>
              <p14:xfrm>
                <a:off x="6319957" y="4945649"/>
                <a:ext cx="317160" cy="212400"/>
              </p14:xfrm>
            </p:contentPart>
          </mc:Choice>
          <mc:Fallback xmlns="">
            <p:pic>
              <p:nvPicPr>
                <p:cNvPr id="29" name="墨迹 28">
                  <a:extLst>
                    <a:ext uri="{FF2B5EF4-FFF2-40B4-BE49-F238E27FC236}">
                      <a16:creationId xmlns:a16="http://schemas.microsoft.com/office/drawing/2014/main" id="{2F1D3BB7-3693-B3E9-C2E1-804BE0C6C144}"/>
                    </a:ext>
                  </a:extLst>
                </p:cNvPr>
                <p:cNvPicPr/>
                <p:nvPr/>
              </p:nvPicPr>
              <p:blipFill>
                <a:blip r:embed="rId43"/>
                <a:stretch>
                  <a:fillRect/>
                </a:stretch>
              </p:blipFill>
              <p:spPr>
                <a:xfrm>
                  <a:off x="6310957" y="4937009"/>
                  <a:ext cx="3348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墨迹 29">
                  <a:extLst>
                    <a:ext uri="{FF2B5EF4-FFF2-40B4-BE49-F238E27FC236}">
                      <a16:creationId xmlns:a16="http://schemas.microsoft.com/office/drawing/2014/main" id="{A9B01FA4-21A4-5F93-F997-398E7F412D21}"/>
                    </a:ext>
                  </a:extLst>
                </p14:cNvPr>
                <p14:cNvContentPartPr/>
                <p14:nvPr/>
              </p14:nvContentPartPr>
              <p14:xfrm>
                <a:off x="6405637" y="5200529"/>
                <a:ext cx="224280" cy="235440"/>
              </p14:xfrm>
            </p:contentPart>
          </mc:Choice>
          <mc:Fallback xmlns="">
            <p:pic>
              <p:nvPicPr>
                <p:cNvPr id="30" name="墨迹 29">
                  <a:extLst>
                    <a:ext uri="{FF2B5EF4-FFF2-40B4-BE49-F238E27FC236}">
                      <a16:creationId xmlns:a16="http://schemas.microsoft.com/office/drawing/2014/main" id="{A9B01FA4-21A4-5F93-F997-398E7F412D21}"/>
                    </a:ext>
                  </a:extLst>
                </p:cNvPr>
                <p:cNvPicPr/>
                <p:nvPr/>
              </p:nvPicPr>
              <p:blipFill>
                <a:blip r:embed="rId45"/>
                <a:stretch>
                  <a:fillRect/>
                </a:stretch>
              </p:blipFill>
              <p:spPr>
                <a:xfrm>
                  <a:off x="6396997" y="5191889"/>
                  <a:ext cx="2419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墨迹 30">
                  <a:extLst>
                    <a:ext uri="{FF2B5EF4-FFF2-40B4-BE49-F238E27FC236}">
                      <a16:creationId xmlns:a16="http://schemas.microsoft.com/office/drawing/2014/main" id="{8155EDE8-1687-A58A-DF93-7F41D3002963}"/>
                    </a:ext>
                  </a:extLst>
                </p14:cNvPr>
                <p14:cNvContentPartPr/>
                <p14:nvPr/>
              </p14:nvContentPartPr>
              <p14:xfrm>
                <a:off x="6728917" y="4786529"/>
                <a:ext cx="415800" cy="215640"/>
              </p14:xfrm>
            </p:contentPart>
          </mc:Choice>
          <mc:Fallback xmlns="">
            <p:pic>
              <p:nvPicPr>
                <p:cNvPr id="31" name="墨迹 30">
                  <a:extLst>
                    <a:ext uri="{FF2B5EF4-FFF2-40B4-BE49-F238E27FC236}">
                      <a16:creationId xmlns:a16="http://schemas.microsoft.com/office/drawing/2014/main" id="{8155EDE8-1687-A58A-DF93-7F41D3002963}"/>
                    </a:ext>
                  </a:extLst>
                </p:cNvPr>
                <p:cNvPicPr/>
                <p:nvPr/>
              </p:nvPicPr>
              <p:blipFill>
                <a:blip r:embed="rId47"/>
                <a:stretch>
                  <a:fillRect/>
                </a:stretch>
              </p:blipFill>
              <p:spPr>
                <a:xfrm>
                  <a:off x="6719917" y="4777889"/>
                  <a:ext cx="4334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墨迹 31">
                  <a:extLst>
                    <a:ext uri="{FF2B5EF4-FFF2-40B4-BE49-F238E27FC236}">
                      <a16:creationId xmlns:a16="http://schemas.microsoft.com/office/drawing/2014/main" id="{1ED37064-B568-443A-3294-DB8E3E5FCF8E}"/>
                    </a:ext>
                  </a:extLst>
                </p14:cNvPr>
                <p14:cNvContentPartPr/>
                <p14:nvPr/>
              </p14:nvContentPartPr>
              <p14:xfrm>
                <a:off x="7220677" y="4589609"/>
                <a:ext cx="46800" cy="307800"/>
              </p14:xfrm>
            </p:contentPart>
          </mc:Choice>
          <mc:Fallback xmlns="">
            <p:pic>
              <p:nvPicPr>
                <p:cNvPr id="32" name="墨迹 31">
                  <a:extLst>
                    <a:ext uri="{FF2B5EF4-FFF2-40B4-BE49-F238E27FC236}">
                      <a16:creationId xmlns:a16="http://schemas.microsoft.com/office/drawing/2014/main" id="{1ED37064-B568-443A-3294-DB8E3E5FCF8E}"/>
                    </a:ext>
                  </a:extLst>
                </p:cNvPr>
                <p:cNvPicPr/>
                <p:nvPr/>
              </p:nvPicPr>
              <p:blipFill>
                <a:blip r:embed="rId49"/>
                <a:stretch>
                  <a:fillRect/>
                </a:stretch>
              </p:blipFill>
              <p:spPr>
                <a:xfrm>
                  <a:off x="7211677" y="4580969"/>
                  <a:ext cx="644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墨迹 32">
                  <a:extLst>
                    <a:ext uri="{FF2B5EF4-FFF2-40B4-BE49-F238E27FC236}">
                      <a16:creationId xmlns:a16="http://schemas.microsoft.com/office/drawing/2014/main" id="{372C74B6-5E92-5BE0-9104-91E8DCD34A1B}"/>
                    </a:ext>
                  </a:extLst>
                </p14:cNvPr>
                <p14:cNvContentPartPr/>
                <p14:nvPr/>
              </p14:nvContentPartPr>
              <p14:xfrm>
                <a:off x="7102957" y="4751969"/>
                <a:ext cx="228600" cy="124920"/>
              </p14:xfrm>
            </p:contentPart>
          </mc:Choice>
          <mc:Fallback xmlns="">
            <p:pic>
              <p:nvPicPr>
                <p:cNvPr id="33" name="墨迹 32">
                  <a:extLst>
                    <a:ext uri="{FF2B5EF4-FFF2-40B4-BE49-F238E27FC236}">
                      <a16:creationId xmlns:a16="http://schemas.microsoft.com/office/drawing/2014/main" id="{372C74B6-5E92-5BE0-9104-91E8DCD34A1B}"/>
                    </a:ext>
                  </a:extLst>
                </p:cNvPr>
                <p:cNvPicPr/>
                <p:nvPr/>
              </p:nvPicPr>
              <p:blipFill>
                <a:blip r:embed="rId51"/>
                <a:stretch>
                  <a:fillRect/>
                </a:stretch>
              </p:blipFill>
              <p:spPr>
                <a:xfrm>
                  <a:off x="7093957" y="4743329"/>
                  <a:ext cx="2462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墨迹 33">
                  <a:extLst>
                    <a:ext uri="{FF2B5EF4-FFF2-40B4-BE49-F238E27FC236}">
                      <a16:creationId xmlns:a16="http://schemas.microsoft.com/office/drawing/2014/main" id="{D84BB447-4A9A-3D6C-E375-AAF9E92B7E32}"/>
                    </a:ext>
                  </a:extLst>
                </p14:cNvPr>
                <p14:cNvContentPartPr/>
                <p14:nvPr/>
              </p14:nvContentPartPr>
              <p14:xfrm>
                <a:off x="7346677" y="4602929"/>
                <a:ext cx="78840" cy="253080"/>
              </p14:xfrm>
            </p:contentPart>
          </mc:Choice>
          <mc:Fallback xmlns="">
            <p:pic>
              <p:nvPicPr>
                <p:cNvPr id="34" name="墨迹 33">
                  <a:extLst>
                    <a:ext uri="{FF2B5EF4-FFF2-40B4-BE49-F238E27FC236}">
                      <a16:creationId xmlns:a16="http://schemas.microsoft.com/office/drawing/2014/main" id="{D84BB447-4A9A-3D6C-E375-AAF9E92B7E32}"/>
                    </a:ext>
                  </a:extLst>
                </p:cNvPr>
                <p:cNvPicPr/>
                <p:nvPr/>
              </p:nvPicPr>
              <p:blipFill>
                <a:blip r:embed="rId53"/>
                <a:stretch>
                  <a:fillRect/>
                </a:stretch>
              </p:blipFill>
              <p:spPr>
                <a:xfrm>
                  <a:off x="7338037" y="4593929"/>
                  <a:ext cx="964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墨迹 34">
                  <a:extLst>
                    <a:ext uri="{FF2B5EF4-FFF2-40B4-BE49-F238E27FC236}">
                      <a16:creationId xmlns:a16="http://schemas.microsoft.com/office/drawing/2014/main" id="{92714FAD-6FEF-6FC7-19A3-C57FD0908B83}"/>
                    </a:ext>
                  </a:extLst>
                </p14:cNvPr>
                <p14:cNvContentPartPr/>
                <p14:nvPr/>
              </p14:nvContentPartPr>
              <p14:xfrm>
                <a:off x="7285117" y="4712369"/>
                <a:ext cx="197640" cy="50040"/>
              </p14:xfrm>
            </p:contentPart>
          </mc:Choice>
          <mc:Fallback xmlns="">
            <p:pic>
              <p:nvPicPr>
                <p:cNvPr id="35" name="墨迹 34">
                  <a:extLst>
                    <a:ext uri="{FF2B5EF4-FFF2-40B4-BE49-F238E27FC236}">
                      <a16:creationId xmlns:a16="http://schemas.microsoft.com/office/drawing/2014/main" id="{92714FAD-6FEF-6FC7-19A3-C57FD0908B83}"/>
                    </a:ext>
                  </a:extLst>
                </p:cNvPr>
                <p:cNvPicPr/>
                <p:nvPr/>
              </p:nvPicPr>
              <p:blipFill>
                <a:blip r:embed="rId55"/>
                <a:stretch>
                  <a:fillRect/>
                </a:stretch>
              </p:blipFill>
              <p:spPr>
                <a:xfrm>
                  <a:off x="7276477" y="4703729"/>
                  <a:ext cx="215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墨迹 35">
                  <a:extLst>
                    <a:ext uri="{FF2B5EF4-FFF2-40B4-BE49-F238E27FC236}">
                      <a16:creationId xmlns:a16="http://schemas.microsoft.com/office/drawing/2014/main" id="{0D12905B-C088-CC7F-FED3-BD24F1BBDA19}"/>
                    </a:ext>
                  </a:extLst>
                </p14:cNvPr>
                <p14:cNvContentPartPr/>
                <p14:nvPr/>
              </p14:nvContentPartPr>
              <p14:xfrm>
                <a:off x="7449277" y="4616609"/>
                <a:ext cx="91800" cy="227160"/>
              </p14:xfrm>
            </p:contentPart>
          </mc:Choice>
          <mc:Fallback xmlns="">
            <p:pic>
              <p:nvPicPr>
                <p:cNvPr id="36" name="墨迹 35">
                  <a:extLst>
                    <a:ext uri="{FF2B5EF4-FFF2-40B4-BE49-F238E27FC236}">
                      <a16:creationId xmlns:a16="http://schemas.microsoft.com/office/drawing/2014/main" id="{0D12905B-C088-CC7F-FED3-BD24F1BBDA19}"/>
                    </a:ext>
                  </a:extLst>
                </p:cNvPr>
                <p:cNvPicPr/>
                <p:nvPr/>
              </p:nvPicPr>
              <p:blipFill>
                <a:blip r:embed="rId57"/>
                <a:stretch>
                  <a:fillRect/>
                </a:stretch>
              </p:blipFill>
              <p:spPr>
                <a:xfrm>
                  <a:off x="7440277" y="4607609"/>
                  <a:ext cx="1094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墨迹 36">
                  <a:extLst>
                    <a:ext uri="{FF2B5EF4-FFF2-40B4-BE49-F238E27FC236}">
                      <a16:creationId xmlns:a16="http://schemas.microsoft.com/office/drawing/2014/main" id="{533DEFB3-0B6A-95C3-E219-553AACBC1151}"/>
                    </a:ext>
                  </a:extLst>
                </p14:cNvPr>
                <p14:cNvContentPartPr/>
                <p14:nvPr/>
              </p14:nvContentPartPr>
              <p14:xfrm>
                <a:off x="7566277" y="4661969"/>
                <a:ext cx="324720" cy="596160"/>
              </p14:xfrm>
            </p:contentPart>
          </mc:Choice>
          <mc:Fallback xmlns="">
            <p:pic>
              <p:nvPicPr>
                <p:cNvPr id="37" name="墨迹 36">
                  <a:extLst>
                    <a:ext uri="{FF2B5EF4-FFF2-40B4-BE49-F238E27FC236}">
                      <a16:creationId xmlns:a16="http://schemas.microsoft.com/office/drawing/2014/main" id="{533DEFB3-0B6A-95C3-E219-553AACBC1151}"/>
                    </a:ext>
                  </a:extLst>
                </p:cNvPr>
                <p:cNvPicPr/>
                <p:nvPr/>
              </p:nvPicPr>
              <p:blipFill>
                <a:blip r:embed="rId59"/>
                <a:stretch>
                  <a:fillRect/>
                </a:stretch>
              </p:blipFill>
              <p:spPr>
                <a:xfrm>
                  <a:off x="7557277" y="4653329"/>
                  <a:ext cx="34236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墨迹 37">
                  <a:extLst>
                    <a:ext uri="{FF2B5EF4-FFF2-40B4-BE49-F238E27FC236}">
                      <a16:creationId xmlns:a16="http://schemas.microsoft.com/office/drawing/2014/main" id="{F0E188FF-59E4-396A-FF96-EA7A89D08AD6}"/>
                    </a:ext>
                  </a:extLst>
                </p14:cNvPr>
                <p14:cNvContentPartPr/>
                <p14:nvPr/>
              </p14:nvContentPartPr>
              <p14:xfrm>
                <a:off x="6555757" y="5384849"/>
                <a:ext cx="284760" cy="235440"/>
              </p14:xfrm>
            </p:contentPart>
          </mc:Choice>
          <mc:Fallback xmlns="">
            <p:pic>
              <p:nvPicPr>
                <p:cNvPr id="38" name="墨迹 37">
                  <a:extLst>
                    <a:ext uri="{FF2B5EF4-FFF2-40B4-BE49-F238E27FC236}">
                      <a16:creationId xmlns:a16="http://schemas.microsoft.com/office/drawing/2014/main" id="{F0E188FF-59E4-396A-FF96-EA7A89D08AD6}"/>
                    </a:ext>
                  </a:extLst>
                </p:cNvPr>
                <p:cNvPicPr/>
                <p:nvPr/>
              </p:nvPicPr>
              <p:blipFill>
                <a:blip r:embed="rId61"/>
                <a:stretch>
                  <a:fillRect/>
                </a:stretch>
              </p:blipFill>
              <p:spPr>
                <a:xfrm>
                  <a:off x="6546757" y="5375849"/>
                  <a:ext cx="3024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墨迹 38">
                  <a:extLst>
                    <a:ext uri="{FF2B5EF4-FFF2-40B4-BE49-F238E27FC236}">
                      <a16:creationId xmlns:a16="http://schemas.microsoft.com/office/drawing/2014/main" id="{CEDCBC21-133E-1447-01EF-0163F0BD6DFD}"/>
                    </a:ext>
                  </a:extLst>
                </p14:cNvPr>
                <p14:cNvContentPartPr/>
                <p14:nvPr/>
              </p14:nvContentPartPr>
              <p14:xfrm>
                <a:off x="6837637" y="5296289"/>
                <a:ext cx="25200" cy="262440"/>
              </p14:xfrm>
            </p:contentPart>
          </mc:Choice>
          <mc:Fallback xmlns="">
            <p:pic>
              <p:nvPicPr>
                <p:cNvPr id="39" name="墨迹 38">
                  <a:extLst>
                    <a:ext uri="{FF2B5EF4-FFF2-40B4-BE49-F238E27FC236}">
                      <a16:creationId xmlns:a16="http://schemas.microsoft.com/office/drawing/2014/main" id="{CEDCBC21-133E-1447-01EF-0163F0BD6DFD}"/>
                    </a:ext>
                  </a:extLst>
                </p:cNvPr>
                <p:cNvPicPr/>
                <p:nvPr/>
              </p:nvPicPr>
              <p:blipFill>
                <a:blip r:embed="rId63"/>
                <a:stretch>
                  <a:fillRect/>
                </a:stretch>
              </p:blipFill>
              <p:spPr>
                <a:xfrm>
                  <a:off x="6828637" y="5287649"/>
                  <a:ext cx="428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墨迹 39">
                  <a:extLst>
                    <a:ext uri="{FF2B5EF4-FFF2-40B4-BE49-F238E27FC236}">
                      <a16:creationId xmlns:a16="http://schemas.microsoft.com/office/drawing/2014/main" id="{02E4517C-C258-5696-238A-8A8C41E2357C}"/>
                    </a:ext>
                  </a:extLst>
                </p14:cNvPr>
                <p14:cNvContentPartPr/>
                <p14:nvPr/>
              </p14:nvContentPartPr>
              <p14:xfrm>
                <a:off x="6871837" y="5446409"/>
                <a:ext cx="92160" cy="95040"/>
              </p14:xfrm>
            </p:contentPart>
          </mc:Choice>
          <mc:Fallback xmlns="">
            <p:pic>
              <p:nvPicPr>
                <p:cNvPr id="40" name="墨迹 39">
                  <a:extLst>
                    <a:ext uri="{FF2B5EF4-FFF2-40B4-BE49-F238E27FC236}">
                      <a16:creationId xmlns:a16="http://schemas.microsoft.com/office/drawing/2014/main" id="{02E4517C-C258-5696-238A-8A8C41E2357C}"/>
                    </a:ext>
                  </a:extLst>
                </p:cNvPr>
                <p:cNvPicPr/>
                <p:nvPr/>
              </p:nvPicPr>
              <p:blipFill>
                <a:blip r:embed="rId65"/>
                <a:stretch>
                  <a:fillRect/>
                </a:stretch>
              </p:blipFill>
              <p:spPr>
                <a:xfrm>
                  <a:off x="6863197" y="5437769"/>
                  <a:ext cx="109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墨迹 40">
                  <a:extLst>
                    <a:ext uri="{FF2B5EF4-FFF2-40B4-BE49-F238E27FC236}">
                      <a16:creationId xmlns:a16="http://schemas.microsoft.com/office/drawing/2014/main" id="{F0BB015C-4684-1EA3-C5EE-C6DB62A93071}"/>
                    </a:ext>
                  </a:extLst>
                </p14:cNvPr>
                <p14:cNvContentPartPr/>
                <p14:nvPr/>
              </p14:nvContentPartPr>
              <p14:xfrm>
                <a:off x="6978757" y="5404649"/>
                <a:ext cx="242280" cy="439200"/>
              </p14:xfrm>
            </p:contentPart>
          </mc:Choice>
          <mc:Fallback xmlns="">
            <p:pic>
              <p:nvPicPr>
                <p:cNvPr id="41" name="墨迹 40">
                  <a:extLst>
                    <a:ext uri="{FF2B5EF4-FFF2-40B4-BE49-F238E27FC236}">
                      <a16:creationId xmlns:a16="http://schemas.microsoft.com/office/drawing/2014/main" id="{F0BB015C-4684-1EA3-C5EE-C6DB62A93071}"/>
                    </a:ext>
                  </a:extLst>
                </p:cNvPr>
                <p:cNvPicPr/>
                <p:nvPr/>
              </p:nvPicPr>
              <p:blipFill>
                <a:blip r:embed="rId67"/>
                <a:stretch>
                  <a:fillRect/>
                </a:stretch>
              </p:blipFill>
              <p:spPr>
                <a:xfrm>
                  <a:off x="6970117" y="5396009"/>
                  <a:ext cx="25992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墨迹 41">
                  <a:extLst>
                    <a:ext uri="{FF2B5EF4-FFF2-40B4-BE49-F238E27FC236}">
                      <a16:creationId xmlns:a16="http://schemas.microsoft.com/office/drawing/2014/main" id="{F7853569-1244-02E3-865A-EF80497EBC00}"/>
                    </a:ext>
                  </a:extLst>
                </p14:cNvPr>
                <p14:cNvContentPartPr/>
                <p14:nvPr/>
              </p14:nvContentPartPr>
              <p14:xfrm>
                <a:off x="7429477" y="5208809"/>
                <a:ext cx="11880" cy="306720"/>
              </p14:xfrm>
            </p:contentPart>
          </mc:Choice>
          <mc:Fallback xmlns="">
            <p:pic>
              <p:nvPicPr>
                <p:cNvPr id="42" name="墨迹 41">
                  <a:extLst>
                    <a:ext uri="{FF2B5EF4-FFF2-40B4-BE49-F238E27FC236}">
                      <a16:creationId xmlns:a16="http://schemas.microsoft.com/office/drawing/2014/main" id="{F7853569-1244-02E3-865A-EF80497EBC00}"/>
                    </a:ext>
                  </a:extLst>
                </p:cNvPr>
                <p:cNvPicPr/>
                <p:nvPr/>
              </p:nvPicPr>
              <p:blipFill>
                <a:blip r:embed="rId69"/>
                <a:stretch>
                  <a:fillRect/>
                </a:stretch>
              </p:blipFill>
              <p:spPr>
                <a:xfrm>
                  <a:off x="7420837" y="5200169"/>
                  <a:ext cx="295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墨迹 42">
                  <a:extLst>
                    <a:ext uri="{FF2B5EF4-FFF2-40B4-BE49-F238E27FC236}">
                      <a16:creationId xmlns:a16="http://schemas.microsoft.com/office/drawing/2014/main" id="{AF1372C7-6E7B-CB05-86DD-BDF8BBFBF8D9}"/>
                    </a:ext>
                  </a:extLst>
                </p14:cNvPr>
                <p14:cNvContentPartPr/>
                <p14:nvPr/>
              </p14:nvContentPartPr>
              <p14:xfrm>
                <a:off x="7332997" y="5323289"/>
                <a:ext cx="314280" cy="129960"/>
              </p14:xfrm>
            </p:contentPart>
          </mc:Choice>
          <mc:Fallback xmlns="">
            <p:pic>
              <p:nvPicPr>
                <p:cNvPr id="43" name="墨迹 42">
                  <a:extLst>
                    <a:ext uri="{FF2B5EF4-FFF2-40B4-BE49-F238E27FC236}">
                      <a16:creationId xmlns:a16="http://schemas.microsoft.com/office/drawing/2014/main" id="{AF1372C7-6E7B-CB05-86DD-BDF8BBFBF8D9}"/>
                    </a:ext>
                  </a:extLst>
                </p:cNvPr>
                <p:cNvPicPr/>
                <p:nvPr/>
              </p:nvPicPr>
              <p:blipFill>
                <a:blip r:embed="rId71"/>
                <a:stretch>
                  <a:fillRect/>
                </a:stretch>
              </p:blipFill>
              <p:spPr>
                <a:xfrm>
                  <a:off x="7323997" y="5314649"/>
                  <a:ext cx="3319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墨迹 43">
                  <a:extLst>
                    <a:ext uri="{FF2B5EF4-FFF2-40B4-BE49-F238E27FC236}">
                      <a16:creationId xmlns:a16="http://schemas.microsoft.com/office/drawing/2014/main" id="{121F1061-E46F-962D-48B6-A5D1668F7274}"/>
                    </a:ext>
                  </a:extLst>
                </p14:cNvPr>
                <p14:cNvContentPartPr/>
                <p14:nvPr/>
              </p14:nvContentPartPr>
              <p14:xfrm>
                <a:off x="7754557" y="5131049"/>
                <a:ext cx="335520" cy="453600"/>
              </p14:xfrm>
            </p:contentPart>
          </mc:Choice>
          <mc:Fallback xmlns="">
            <p:pic>
              <p:nvPicPr>
                <p:cNvPr id="44" name="墨迹 43">
                  <a:extLst>
                    <a:ext uri="{FF2B5EF4-FFF2-40B4-BE49-F238E27FC236}">
                      <a16:creationId xmlns:a16="http://schemas.microsoft.com/office/drawing/2014/main" id="{121F1061-E46F-962D-48B6-A5D1668F7274}"/>
                    </a:ext>
                  </a:extLst>
                </p:cNvPr>
                <p:cNvPicPr/>
                <p:nvPr/>
              </p:nvPicPr>
              <p:blipFill>
                <a:blip r:embed="rId73"/>
                <a:stretch>
                  <a:fillRect/>
                </a:stretch>
              </p:blipFill>
              <p:spPr>
                <a:xfrm>
                  <a:off x="7745917" y="5122049"/>
                  <a:ext cx="3531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墨迹 44">
                  <a:extLst>
                    <a:ext uri="{FF2B5EF4-FFF2-40B4-BE49-F238E27FC236}">
                      <a16:creationId xmlns:a16="http://schemas.microsoft.com/office/drawing/2014/main" id="{EC638674-4BC4-447C-32BC-CFD8B2075EBE}"/>
                    </a:ext>
                  </a:extLst>
                </p14:cNvPr>
                <p14:cNvContentPartPr/>
                <p14:nvPr/>
              </p14:nvContentPartPr>
              <p14:xfrm>
                <a:off x="8261077" y="4998929"/>
                <a:ext cx="19440" cy="271440"/>
              </p14:xfrm>
            </p:contentPart>
          </mc:Choice>
          <mc:Fallback xmlns="">
            <p:pic>
              <p:nvPicPr>
                <p:cNvPr id="45" name="墨迹 44">
                  <a:extLst>
                    <a:ext uri="{FF2B5EF4-FFF2-40B4-BE49-F238E27FC236}">
                      <a16:creationId xmlns:a16="http://schemas.microsoft.com/office/drawing/2014/main" id="{EC638674-4BC4-447C-32BC-CFD8B2075EBE}"/>
                    </a:ext>
                  </a:extLst>
                </p:cNvPr>
                <p:cNvPicPr/>
                <p:nvPr/>
              </p:nvPicPr>
              <p:blipFill>
                <a:blip r:embed="rId75"/>
                <a:stretch>
                  <a:fillRect/>
                </a:stretch>
              </p:blipFill>
              <p:spPr>
                <a:xfrm>
                  <a:off x="8252437" y="4990289"/>
                  <a:ext cx="37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墨迹 45">
                  <a:extLst>
                    <a:ext uri="{FF2B5EF4-FFF2-40B4-BE49-F238E27FC236}">
                      <a16:creationId xmlns:a16="http://schemas.microsoft.com/office/drawing/2014/main" id="{D6D60C51-E5E5-78A9-5768-87A27BA71C4E}"/>
                    </a:ext>
                  </a:extLst>
                </p14:cNvPr>
                <p14:cNvContentPartPr/>
                <p14:nvPr/>
              </p14:nvContentPartPr>
              <p14:xfrm>
                <a:off x="8162077" y="5144369"/>
                <a:ext cx="179640" cy="86760"/>
              </p14:xfrm>
            </p:contentPart>
          </mc:Choice>
          <mc:Fallback xmlns="">
            <p:pic>
              <p:nvPicPr>
                <p:cNvPr id="46" name="墨迹 45">
                  <a:extLst>
                    <a:ext uri="{FF2B5EF4-FFF2-40B4-BE49-F238E27FC236}">
                      <a16:creationId xmlns:a16="http://schemas.microsoft.com/office/drawing/2014/main" id="{D6D60C51-E5E5-78A9-5768-87A27BA71C4E}"/>
                    </a:ext>
                  </a:extLst>
                </p:cNvPr>
                <p:cNvPicPr/>
                <p:nvPr/>
              </p:nvPicPr>
              <p:blipFill>
                <a:blip r:embed="rId77"/>
                <a:stretch>
                  <a:fillRect/>
                </a:stretch>
              </p:blipFill>
              <p:spPr>
                <a:xfrm>
                  <a:off x="8153437" y="5135729"/>
                  <a:ext cx="197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墨迹 46">
                  <a:extLst>
                    <a:ext uri="{FF2B5EF4-FFF2-40B4-BE49-F238E27FC236}">
                      <a16:creationId xmlns:a16="http://schemas.microsoft.com/office/drawing/2014/main" id="{3549D1D7-69AF-2A54-3FED-A2AF685B0594}"/>
                    </a:ext>
                  </a:extLst>
                </p14:cNvPr>
                <p14:cNvContentPartPr/>
                <p14:nvPr/>
              </p14:nvContentPartPr>
              <p14:xfrm>
                <a:off x="8495077" y="5110169"/>
                <a:ext cx="57600" cy="78840"/>
              </p14:xfrm>
            </p:contentPart>
          </mc:Choice>
          <mc:Fallback xmlns="">
            <p:pic>
              <p:nvPicPr>
                <p:cNvPr id="47" name="墨迹 46">
                  <a:extLst>
                    <a:ext uri="{FF2B5EF4-FFF2-40B4-BE49-F238E27FC236}">
                      <a16:creationId xmlns:a16="http://schemas.microsoft.com/office/drawing/2014/main" id="{3549D1D7-69AF-2A54-3FED-A2AF685B0594}"/>
                    </a:ext>
                  </a:extLst>
                </p:cNvPr>
                <p:cNvPicPr/>
                <p:nvPr/>
              </p:nvPicPr>
              <p:blipFill>
                <a:blip r:embed="rId79"/>
                <a:stretch>
                  <a:fillRect/>
                </a:stretch>
              </p:blipFill>
              <p:spPr>
                <a:xfrm>
                  <a:off x="8486437" y="5101169"/>
                  <a:ext cx="752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墨迹 48">
                  <a:extLst>
                    <a:ext uri="{FF2B5EF4-FFF2-40B4-BE49-F238E27FC236}">
                      <a16:creationId xmlns:a16="http://schemas.microsoft.com/office/drawing/2014/main" id="{7B1DEC7B-8DB6-D638-6E52-5BB9C7625C29}"/>
                    </a:ext>
                  </a:extLst>
                </p14:cNvPr>
                <p14:cNvContentPartPr/>
                <p14:nvPr/>
              </p14:nvContentPartPr>
              <p14:xfrm>
                <a:off x="8544037" y="5042129"/>
                <a:ext cx="196920" cy="326880"/>
              </p14:xfrm>
            </p:contentPart>
          </mc:Choice>
          <mc:Fallback xmlns="">
            <p:pic>
              <p:nvPicPr>
                <p:cNvPr id="49" name="墨迹 48">
                  <a:extLst>
                    <a:ext uri="{FF2B5EF4-FFF2-40B4-BE49-F238E27FC236}">
                      <a16:creationId xmlns:a16="http://schemas.microsoft.com/office/drawing/2014/main" id="{7B1DEC7B-8DB6-D638-6E52-5BB9C7625C29}"/>
                    </a:ext>
                  </a:extLst>
                </p:cNvPr>
                <p:cNvPicPr/>
                <p:nvPr/>
              </p:nvPicPr>
              <p:blipFill>
                <a:blip r:embed="rId81"/>
                <a:stretch>
                  <a:fillRect/>
                </a:stretch>
              </p:blipFill>
              <p:spPr>
                <a:xfrm>
                  <a:off x="8535397" y="5033129"/>
                  <a:ext cx="2145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墨迹 49">
                  <a:extLst>
                    <a:ext uri="{FF2B5EF4-FFF2-40B4-BE49-F238E27FC236}">
                      <a16:creationId xmlns:a16="http://schemas.microsoft.com/office/drawing/2014/main" id="{8A9EEABE-DCBB-E7BE-BDE7-65F5C0670103}"/>
                    </a:ext>
                  </a:extLst>
                </p14:cNvPr>
                <p14:cNvContentPartPr/>
                <p14:nvPr/>
              </p14:nvContentPartPr>
              <p14:xfrm>
                <a:off x="8724397" y="5019449"/>
                <a:ext cx="151560" cy="117000"/>
              </p14:xfrm>
            </p:contentPart>
          </mc:Choice>
          <mc:Fallback xmlns="">
            <p:pic>
              <p:nvPicPr>
                <p:cNvPr id="50" name="墨迹 49">
                  <a:extLst>
                    <a:ext uri="{FF2B5EF4-FFF2-40B4-BE49-F238E27FC236}">
                      <a16:creationId xmlns:a16="http://schemas.microsoft.com/office/drawing/2014/main" id="{8A9EEABE-DCBB-E7BE-BDE7-65F5C0670103}"/>
                    </a:ext>
                  </a:extLst>
                </p:cNvPr>
                <p:cNvPicPr/>
                <p:nvPr/>
              </p:nvPicPr>
              <p:blipFill>
                <a:blip r:embed="rId83"/>
                <a:stretch>
                  <a:fillRect/>
                </a:stretch>
              </p:blipFill>
              <p:spPr>
                <a:xfrm>
                  <a:off x="8715757" y="5010809"/>
                  <a:ext cx="169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墨迹 50">
                  <a:extLst>
                    <a:ext uri="{FF2B5EF4-FFF2-40B4-BE49-F238E27FC236}">
                      <a16:creationId xmlns:a16="http://schemas.microsoft.com/office/drawing/2014/main" id="{C12C6532-C9F3-3C1B-42D1-EE6B9008F423}"/>
                    </a:ext>
                  </a:extLst>
                </p14:cNvPr>
                <p14:cNvContentPartPr/>
                <p14:nvPr/>
              </p14:nvContentPartPr>
              <p14:xfrm>
                <a:off x="8915917" y="4808489"/>
                <a:ext cx="34920" cy="292320"/>
              </p14:xfrm>
            </p:contentPart>
          </mc:Choice>
          <mc:Fallback xmlns="">
            <p:pic>
              <p:nvPicPr>
                <p:cNvPr id="51" name="墨迹 50">
                  <a:extLst>
                    <a:ext uri="{FF2B5EF4-FFF2-40B4-BE49-F238E27FC236}">
                      <a16:creationId xmlns:a16="http://schemas.microsoft.com/office/drawing/2014/main" id="{C12C6532-C9F3-3C1B-42D1-EE6B9008F423}"/>
                    </a:ext>
                  </a:extLst>
                </p:cNvPr>
                <p:cNvPicPr/>
                <p:nvPr/>
              </p:nvPicPr>
              <p:blipFill>
                <a:blip r:embed="rId85"/>
                <a:stretch>
                  <a:fillRect/>
                </a:stretch>
              </p:blipFill>
              <p:spPr>
                <a:xfrm>
                  <a:off x="8907277" y="4799849"/>
                  <a:ext cx="5256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墨迹 51">
                  <a:extLst>
                    <a:ext uri="{FF2B5EF4-FFF2-40B4-BE49-F238E27FC236}">
                      <a16:creationId xmlns:a16="http://schemas.microsoft.com/office/drawing/2014/main" id="{B556E7B5-D378-6BCB-B08B-E729635EDCAE}"/>
                    </a:ext>
                  </a:extLst>
                </p14:cNvPr>
                <p14:cNvContentPartPr/>
                <p14:nvPr/>
              </p14:nvContentPartPr>
              <p14:xfrm>
                <a:off x="8878477" y="4934129"/>
                <a:ext cx="189720" cy="83160"/>
              </p14:xfrm>
            </p:contentPart>
          </mc:Choice>
          <mc:Fallback xmlns="">
            <p:pic>
              <p:nvPicPr>
                <p:cNvPr id="52" name="墨迹 51">
                  <a:extLst>
                    <a:ext uri="{FF2B5EF4-FFF2-40B4-BE49-F238E27FC236}">
                      <a16:creationId xmlns:a16="http://schemas.microsoft.com/office/drawing/2014/main" id="{B556E7B5-D378-6BCB-B08B-E729635EDCAE}"/>
                    </a:ext>
                  </a:extLst>
                </p:cNvPr>
                <p:cNvPicPr/>
                <p:nvPr/>
              </p:nvPicPr>
              <p:blipFill>
                <a:blip r:embed="rId87"/>
                <a:stretch>
                  <a:fillRect/>
                </a:stretch>
              </p:blipFill>
              <p:spPr>
                <a:xfrm>
                  <a:off x="8869477" y="4925489"/>
                  <a:ext cx="207360" cy="100800"/>
                </a:xfrm>
                <a:prstGeom prst="rect">
                  <a:avLst/>
                </a:prstGeom>
              </p:spPr>
            </p:pic>
          </mc:Fallback>
        </mc:AlternateContent>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Non-linear regression</a:t>
            </a:r>
          </a:p>
        </p:txBody>
      </p:sp>
      <p:sp>
        <p:nvSpPr>
          <p:cNvPr id="4" name="TextBox 3"/>
          <p:cNvSpPr txBox="1"/>
          <p:nvPr/>
        </p:nvSpPr>
        <p:spPr>
          <a:xfrm>
            <a:off x="755576" y="1628800"/>
            <a:ext cx="3139449" cy="584775"/>
          </a:xfrm>
          <a:prstGeom prst="rect">
            <a:avLst/>
          </a:prstGeom>
          <a:noFill/>
        </p:spPr>
        <p:txBody>
          <a:bodyPr wrap="none" rtlCol="0">
            <a:spAutoFit/>
          </a:bodyPr>
          <a:lstStyle/>
          <a:p>
            <a:r>
              <a:rPr lang="en-CA" sz="3200" dirty="0"/>
              <a:t>Linear regression:</a:t>
            </a:r>
          </a:p>
        </p:txBody>
      </p:sp>
      <p:sp>
        <p:nvSpPr>
          <p:cNvPr id="7" name="TextBox 6"/>
          <p:cNvSpPr txBox="1"/>
          <p:nvPr/>
        </p:nvSpPr>
        <p:spPr>
          <a:xfrm>
            <a:off x="755576" y="2996952"/>
            <a:ext cx="3961790" cy="2062103"/>
          </a:xfrm>
          <a:prstGeom prst="rect">
            <a:avLst/>
          </a:prstGeom>
          <a:noFill/>
        </p:spPr>
        <p:txBody>
          <a:bodyPr wrap="none" rtlCol="0">
            <a:spAutoFit/>
          </a:bodyPr>
          <a:lstStyle/>
          <a:p>
            <a:r>
              <a:rPr lang="en-CA" sz="3200" dirty="0"/>
              <a:t>Non-Linear regression:</a:t>
            </a:r>
          </a:p>
          <a:p>
            <a:endParaRPr lang="en-CA" sz="3200" dirty="0"/>
          </a:p>
          <a:p>
            <a:endParaRPr lang="en-CA" sz="3200" dirty="0"/>
          </a:p>
          <a:p>
            <a:r>
              <a:rPr lang="en-CA" sz="3200" dirty="0"/>
              <a:t>where</a:t>
            </a:r>
          </a:p>
        </p:txBody>
      </p:sp>
      <p:pic>
        <p:nvPicPr>
          <p:cNvPr id="14339" name="Picture 3"/>
          <p:cNvPicPr>
            <a:picLocks noChangeAspect="1" noChangeArrowheads="1"/>
          </p:cNvPicPr>
          <p:nvPr/>
        </p:nvPicPr>
        <p:blipFill>
          <a:blip r:embed="rId2" cstate="print"/>
          <a:srcRect/>
          <a:stretch>
            <a:fillRect/>
          </a:stretch>
        </p:blipFill>
        <p:spPr bwMode="auto">
          <a:xfrm>
            <a:off x="1979712" y="4437112"/>
            <a:ext cx="1897134" cy="714862"/>
          </a:xfrm>
          <a:prstGeom prst="rect">
            <a:avLst/>
          </a:prstGeom>
          <a:noFill/>
          <a:ln w="9525">
            <a:noFill/>
            <a:miter lim="800000"/>
            <a:headEnd/>
            <a:tailEnd/>
          </a:ln>
        </p:spPr>
      </p:pic>
      <p:sp>
        <p:nvSpPr>
          <p:cNvPr id="10" name="TextBox 9"/>
          <p:cNvSpPr txBox="1"/>
          <p:nvPr/>
        </p:nvSpPr>
        <p:spPr>
          <a:xfrm>
            <a:off x="755576" y="5262299"/>
            <a:ext cx="7776864" cy="830997"/>
          </a:xfrm>
          <a:prstGeom prst="rect">
            <a:avLst/>
          </a:prstGeom>
          <a:noFill/>
        </p:spPr>
        <p:txBody>
          <a:bodyPr wrap="square" rtlCol="0">
            <a:spAutoFit/>
          </a:bodyPr>
          <a:lstStyle/>
          <a:p>
            <a:r>
              <a:rPr lang="en-CA" sz="2400" dirty="0"/>
              <a:t>In other words, create z by evaluating x against basis functions, then linearly regress against z. </a:t>
            </a:r>
          </a:p>
        </p:txBody>
      </p:sp>
      <p:sp>
        <p:nvSpPr>
          <p:cNvPr id="9"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3" name="Picture 2"/>
          <p:cNvPicPr>
            <a:picLocks noChangeAspect="1" noChangeArrowheads="1"/>
          </p:cNvPicPr>
          <p:nvPr/>
        </p:nvPicPr>
        <p:blipFill>
          <a:blip r:embed="rId3" cstate="print"/>
          <a:srcRect/>
          <a:stretch>
            <a:fillRect/>
          </a:stretch>
        </p:blipFill>
        <p:spPr bwMode="auto">
          <a:xfrm>
            <a:off x="1714480" y="3464990"/>
            <a:ext cx="6115689" cy="892704"/>
          </a:xfrm>
          <a:prstGeom prst="rect">
            <a:avLst/>
          </a:prstGeom>
          <a:noFill/>
          <a:ln w="9525">
            <a:noFill/>
            <a:miter lim="800000"/>
            <a:headEnd/>
            <a:tailEnd/>
          </a:ln>
        </p:spPr>
      </p:pic>
      <p:pic>
        <p:nvPicPr>
          <p:cNvPr id="14" name="Picture 2"/>
          <p:cNvPicPr>
            <a:picLocks noChangeAspect="1" noChangeArrowheads="1"/>
          </p:cNvPicPr>
          <p:nvPr/>
        </p:nvPicPr>
        <p:blipFill>
          <a:blip r:embed="rId3" cstate="print"/>
          <a:srcRect/>
          <a:stretch>
            <a:fillRect/>
          </a:stretch>
        </p:blipFill>
        <p:spPr bwMode="auto">
          <a:xfrm>
            <a:off x="1714480" y="2179106"/>
            <a:ext cx="6115689" cy="892704"/>
          </a:xfrm>
          <a:prstGeom prst="rect">
            <a:avLst/>
          </a:prstGeom>
          <a:noFill/>
          <a:ln w="9525">
            <a:noFill/>
            <a:miter lim="800000"/>
            <a:headEnd/>
            <a:tailEnd/>
          </a:ln>
        </p:spPr>
      </p:pic>
      <p:pic>
        <p:nvPicPr>
          <p:cNvPr id="15" name="Picture 2"/>
          <p:cNvPicPr>
            <a:picLocks noChangeAspect="1" noChangeArrowheads="1"/>
          </p:cNvPicPr>
          <p:nvPr/>
        </p:nvPicPr>
        <p:blipFill>
          <a:blip r:embed="rId4" cstate="print"/>
          <a:srcRect l="40964"/>
          <a:stretch>
            <a:fillRect/>
          </a:stretch>
        </p:blipFill>
        <p:spPr bwMode="auto">
          <a:xfrm>
            <a:off x="4357686" y="3531920"/>
            <a:ext cx="3500462" cy="772766"/>
          </a:xfrm>
          <a:prstGeom prst="rect">
            <a:avLst/>
          </a:prstGeom>
          <a:noFill/>
          <a:ln w="9525">
            <a:noFill/>
            <a:miter lim="800000"/>
            <a:headEnd/>
            <a:tailEnd/>
          </a:ln>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5" name="Slide Number Placeholder 4"/>
          <p:cNvSpPr>
            <a:spLocks noGrp="1"/>
          </p:cNvSpPr>
          <p:nvPr>
            <p:ph type="sldNum" sz="quarter" idx="12"/>
          </p:nvPr>
        </p:nvSpPr>
        <p:spPr/>
        <p:txBody>
          <a:bodyPr/>
          <a:lstStyle/>
          <a:p>
            <a:fld id="{A5F77090-F112-494C-B26D-10BF7AE7F6F1}" type="slidenum">
              <a:rPr lang="en-CA" smtClean="0"/>
              <a:pPr/>
              <a:t>28</a:t>
            </a:fld>
            <a:endParaRPr lang="en-CA"/>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8" name="Content Placeholder 7"/>
          <p:cNvSpPr>
            <a:spLocks noGrp="1"/>
          </p:cNvSpPr>
          <p:nvPr>
            <p:ph idx="1"/>
          </p:nvPr>
        </p:nvSpPr>
        <p:spPr/>
        <p:txBody>
          <a:bodyPr>
            <a:normAutofit lnSpcReduction="10000"/>
          </a:bodyPr>
          <a:lstStyle/>
          <a:p>
            <a:r>
              <a:rPr lang="en-CA" dirty="0"/>
              <a:t>Linear regression</a:t>
            </a:r>
          </a:p>
          <a:p>
            <a:r>
              <a:rPr lang="en-CA" dirty="0"/>
              <a:t>Bayesian solution</a:t>
            </a:r>
          </a:p>
          <a:p>
            <a:r>
              <a:rPr lang="en-CA" dirty="0"/>
              <a:t>Non-linear regression</a:t>
            </a:r>
          </a:p>
          <a:p>
            <a:r>
              <a:rPr lang="en-CA" dirty="0" err="1">
                <a:solidFill>
                  <a:srgbClr val="FF0000"/>
                </a:solidFill>
              </a:rPr>
              <a:t>Kernelization</a:t>
            </a:r>
            <a:r>
              <a:rPr lang="en-CA" dirty="0">
                <a:solidFill>
                  <a:srgbClr val="FF0000"/>
                </a:solidFill>
              </a:rPr>
              <a:t> and Gaussian processes</a:t>
            </a:r>
          </a:p>
          <a:p>
            <a:r>
              <a:rPr lang="en-CA" dirty="0"/>
              <a:t>Sparse linear regression</a:t>
            </a:r>
          </a:p>
          <a:p>
            <a:r>
              <a:rPr lang="en-CA" dirty="0"/>
              <a:t>Dual linear regression </a:t>
            </a:r>
          </a:p>
          <a:p>
            <a:r>
              <a:rPr lang="en-CA" dirty="0"/>
              <a:t>Relevance vector regression</a:t>
            </a:r>
          </a:p>
          <a:p>
            <a:r>
              <a:rPr lang="en-CA" dirty="0"/>
              <a:t>Applications</a:t>
            </a:r>
          </a:p>
          <a:p>
            <a:pPr>
              <a:buNone/>
            </a:pPr>
            <a:endParaRPr lang="en-CA" dirty="0"/>
          </a:p>
          <a:p>
            <a:pPr>
              <a:buNone/>
            </a:pPr>
            <a:endParaRPr lang="en-CA"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Regression Models</a:t>
            </a:r>
          </a:p>
        </p:txBody>
      </p:sp>
      <p:sp>
        <p:nvSpPr>
          <p:cNvPr id="4"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22530" name="Picture 2"/>
          <p:cNvPicPr>
            <a:picLocks noChangeAspect="1" noChangeArrowheads="1"/>
          </p:cNvPicPr>
          <p:nvPr/>
        </p:nvPicPr>
        <p:blipFill>
          <a:blip r:embed="rId2" cstate="print"/>
          <a:srcRect/>
          <a:stretch>
            <a:fillRect/>
          </a:stretch>
        </p:blipFill>
        <p:spPr bwMode="auto">
          <a:xfrm>
            <a:off x="107642" y="1268760"/>
            <a:ext cx="9036358" cy="5145142"/>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Body Pose Regression</a:t>
            </a:r>
          </a:p>
        </p:txBody>
      </p:sp>
      <p:sp>
        <p:nvSpPr>
          <p:cNvPr id="5" name="TextBox 4"/>
          <p:cNvSpPr txBox="1"/>
          <p:nvPr/>
        </p:nvSpPr>
        <p:spPr>
          <a:xfrm>
            <a:off x="1691680" y="5589240"/>
            <a:ext cx="6120680" cy="646331"/>
          </a:xfrm>
          <a:prstGeom prst="rect">
            <a:avLst/>
          </a:prstGeom>
          <a:noFill/>
        </p:spPr>
        <p:txBody>
          <a:bodyPr wrap="square" rtlCol="0">
            <a:spAutoFit/>
          </a:bodyPr>
          <a:lstStyle/>
          <a:p>
            <a:pPr algn="ctr"/>
            <a:r>
              <a:rPr lang="en-CA" dirty="0"/>
              <a:t>Encode silhouette as 100x1 vector, encode body pose as 55 x1 vector.  Learn relationship</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5362" name="Picture 2"/>
          <p:cNvPicPr>
            <a:picLocks noChangeAspect="1" noChangeArrowheads="1"/>
          </p:cNvPicPr>
          <p:nvPr/>
        </p:nvPicPr>
        <p:blipFill>
          <a:blip r:embed="rId2" cstate="print"/>
          <a:srcRect/>
          <a:stretch>
            <a:fillRect/>
          </a:stretch>
        </p:blipFill>
        <p:spPr bwMode="auto">
          <a:xfrm>
            <a:off x="2525160" y="1268760"/>
            <a:ext cx="4423104" cy="432048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Bayesian Approach</a:t>
            </a:r>
          </a:p>
        </p:txBody>
      </p:sp>
      <p:sp>
        <p:nvSpPr>
          <p:cNvPr id="7" name="TextBox 6"/>
          <p:cNvSpPr txBox="1"/>
          <p:nvPr/>
        </p:nvSpPr>
        <p:spPr>
          <a:xfrm>
            <a:off x="323528" y="1700808"/>
            <a:ext cx="5584927" cy="1200329"/>
          </a:xfrm>
          <a:prstGeom prst="rect">
            <a:avLst/>
          </a:prstGeom>
          <a:noFill/>
        </p:spPr>
        <p:txBody>
          <a:bodyPr wrap="none" rtlCol="0">
            <a:spAutoFit/>
          </a:bodyPr>
          <a:lstStyle/>
          <a:p>
            <a:r>
              <a:rPr lang="en-CA" sz="2400" dirty="0"/>
              <a:t>Learn </a:t>
            </a:r>
            <a:r>
              <a:rPr lang="en-CA" sz="2400" dirty="0">
                <a:latin typeface="Symbol" pitchFamily="18" charset="2"/>
              </a:rPr>
              <a:t>s</a:t>
            </a:r>
            <a:r>
              <a:rPr lang="en-CA" sz="2400" baseline="30000" dirty="0"/>
              <a:t>2</a:t>
            </a:r>
            <a:r>
              <a:rPr lang="en-CA" sz="2400" dirty="0"/>
              <a:t> from marginal likelihood as before</a:t>
            </a:r>
          </a:p>
          <a:p>
            <a:endParaRPr lang="en-CA" sz="2400" dirty="0"/>
          </a:p>
          <a:p>
            <a:r>
              <a:rPr lang="en-CA" sz="2400" dirty="0"/>
              <a:t>Final predictive distribution:</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grpSp>
        <p:nvGrpSpPr>
          <p:cNvPr id="10" name="Group 9"/>
          <p:cNvGrpSpPr/>
          <p:nvPr/>
        </p:nvGrpSpPr>
        <p:grpSpPr>
          <a:xfrm>
            <a:off x="248678" y="3357562"/>
            <a:ext cx="8823916" cy="2071702"/>
            <a:chOff x="467544" y="4365104"/>
            <a:chExt cx="8424936" cy="1944216"/>
          </a:xfrm>
        </p:grpSpPr>
        <p:sp>
          <p:nvSpPr>
            <p:cNvPr id="12" name="Rectangle 11"/>
            <p:cNvSpPr/>
            <p:nvPr/>
          </p:nvSpPr>
          <p:spPr>
            <a:xfrm>
              <a:off x="8244408" y="4365104"/>
              <a:ext cx="64807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3"/>
            <p:cNvPicPr>
              <a:picLocks noChangeAspect="1" noChangeArrowheads="1"/>
            </p:cNvPicPr>
            <p:nvPr/>
          </p:nvPicPr>
          <p:blipFill>
            <a:blip r:embed="rId2" cstate="print"/>
            <a:srcRect/>
            <a:stretch>
              <a:fillRect/>
            </a:stretch>
          </p:blipFill>
          <p:spPr bwMode="auto">
            <a:xfrm>
              <a:off x="467544" y="4403108"/>
              <a:ext cx="8368735" cy="1906212"/>
            </a:xfrm>
            <a:prstGeom prst="rect">
              <a:avLst/>
            </a:prstGeom>
            <a:noFill/>
            <a:ln w="9525">
              <a:noFill/>
              <a:miter lim="800000"/>
              <a:headEnd/>
              <a:tailEnd/>
            </a:ln>
          </p:spPr>
        </p:pic>
      </p:grpSp>
      <p:sp>
        <p:nvSpPr>
          <p:cNvPr id="13" name="TextBox 12"/>
          <p:cNvSpPr txBox="1"/>
          <p:nvPr/>
        </p:nvSpPr>
        <p:spPr>
          <a:xfrm>
            <a:off x="784529" y="2967335"/>
            <a:ext cx="7502247" cy="461665"/>
          </a:xfrm>
          <a:prstGeom prst="rect">
            <a:avLst/>
          </a:prstGeom>
          <a:noFill/>
        </p:spPr>
        <p:txBody>
          <a:bodyPr wrap="none" rtlCol="0">
            <a:spAutoFit/>
          </a:bodyPr>
          <a:lstStyle/>
          <a:p>
            <a:r>
              <a:rPr lang="en-US" sz="2400" dirty="0">
                <a:solidFill>
                  <a:srgbClr val="FF0000"/>
                </a:solidFill>
              </a:rPr>
              <a:t>(compare to before, i.e. Bayesian-derived linear regression)</a:t>
            </a:r>
            <a:endParaRPr lang="en-GB" sz="2400" dirty="0">
              <a:solidFill>
                <a:srgbClr val="FF0000"/>
              </a:solidFill>
            </a:endParaRPr>
          </a:p>
        </p:txBody>
      </p:sp>
      <p:pic>
        <p:nvPicPr>
          <p:cNvPr id="33794" name="Picture 2"/>
          <p:cNvPicPr>
            <a:picLocks noChangeAspect="1" noChangeArrowheads="1"/>
          </p:cNvPicPr>
          <p:nvPr/>
        </p:nvPicPr>
        <p:blipFill>
          <a:blip r:embed="rId3" cstate="print"/>
          <a:srcRect/>
          <a:stretch>
            <a:fillRect/>
          </a:stretch>
        </p:blipFill>
        <p:spPr bwMode="auto">
          <a:xfrm>
            <a:off x="251520" y="3429000"/>
            <a:ext cx="8784976" cy="2119655"/>
          </a:xfrm>
          <a:prstGeom prst="rect">
            <a:avLst/>
          </a:prstGeom>
          <a:noFill/>
          <a:ln w="9525">
            <a:noFill/>
            <a:miter lim="800000"/>
            <a:headEnd/>
            <a:tailEnd/>
          </a:ln>
        </p:spPr>
      </p:pic>
      <p:sp>
        <p:nvSpPr>
          <p:cNvPr id="8" name="Rectangle 7"/>
          <p:cNvSpPr/>
          <p:nvPr/>
        </p:nvSpPr>
        <p:spPr bwMode="white">
          <a:xfrm>
            <a:off x="8316416" y="2996952"/>
            <a:ext cx="79208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14CAA54C-78DD-92A9-C9BB-3ED0384976E5}"/>
                  </a:ext>
                </a:extLst>
              </p14:cNvPr>
              <p14:cNvContentPartPr/>
              <p14:nvPr/>
            </p14:nvContentPartPr>
            <p14:xfrm>
              <a:off x="4453357" y="4481609"/>
              <a:ext cx="534600" cy="122760"/>
            </p14:xfrm>
          </p:contentPart>
        </mc:Choice>
        <mc:Fallback xmlns="">
          <p:pic>
            <p:nvPicPr>
              <p:cNvPr id="3" name="墨迹 2">
                <a:extLst>
                  <a:ext uri="{FF2B5EF4-FFF2-40B4-BE49-F238E27FC236}">
                    <a16:creationId xmlns:a16="http://schemas.microsoft.com/office/drawing/2014/main" id="{14CAA54C-78DD-92A9-C9BB-3ED0384976E5}"/>
                  </a:ext>
                </a:extLst>
              </p:cNvPr>
              <p:cNvPicPr/>
              <p:nvPr/>
            </p:nvPicPr>
            <p:blipFill>
              <a:blip r:embed="rId5"/>
              <a:stretch>
                <a:fillRect/>
              </a:stretch>
            </p:blipFill>
            <p:spPr>
              <a:xfrm>
                <a:off x="4444717" y="4472969"/>
                <a:ext cx="552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12EEFEC8-A6A4-36FC-3179-2ABAD102FE94}"/>
                  </a:ext>
                </a:extLst>
              </p14:cNvPr>
              <p14:cNvContentPartPr/>
              <p14:nvPr/>
            </p14:nvContentPartPr>
            <p14:xfrm>
              <a:off x="5631997" y="4449929"/>
              <a:ext cx="478440" cy="99000"/>
            </p14:xfrm>
          </p:contentPart>
        </mc:Choice>
        <mc:Fallback xmlns="">
          <p:pic>
            <p:nvPicPr>
              <p:cNvPr id="4" name="墨迹 3">
                <a:extLst>
                  <a:ext uri="{FF2B5EF4-FFF2-40B4-BE49-F238E27FC236}">
                    <a16:creationId xmlns:a16="http://schemas.microsoft.com/office/drawing/2014/main" id="{12EEFEC8-A6A4-36FC-3179-2ABAD102FE94}"/>
                  </a:ext>
                </a:extLst>
              </p:cNvPr>
              <p:cNvPicPr/>
              <p:nvPr/>
            </p:nvPicPr>
            <p:blipFill>
              <a:blip r:embed="rId7"/>
              <a:stretch>
                <a:fillRect/>
              </a:stretch>
            </p:blipFill>
            <p:spPr>
              <a:xfrm>
                <a:off x="5623357" y="4441289"/>
                <a:ext cx="496080" cy="116640"/>
              </a:xfrm>
              <a:prstGeom prst="rect">
                <a:avLst/>
              </a:prstGeom>
            </p:spPr>
          </p:pic>
        </mc:Fallback>
      </mc:AlternateContent>
      <p:grpSp>
        <p:nvGrpSpPr>
          <p:cNvPr id="23" name="组合 22">
            <a:extLst>
              <a:ext uri="{FF2B5EF4-FFF2-40B4-BE49-F238E27FC236}">
                <a16:creationId xmlns:a16="http://schemas.microsoft.com/office/drawing/2014/main" id="{78CF319A-A708-52BC-8865-26BF1B51F048}"/>
              </a:ext>
            </a:extLst>
          </p:cNvPr>
          <p:cNvGrpSpPr/>
          <p:nvPr/>
        </p:nvGrpSpPr>
        <p:grpSpPr>
          <a:xfrm>
            <a:off x="4846477" y="3290369"/>
            <a:ext cx="956160" cy="561600"/>
            <a:chOff x="4846477" y="3290369"/>
            <a:chExt cx="956160" cy="561600"/>
          </a:xfrm>
        </p:grpSpPr>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58B20487-3111-63E6-B1A1-9F5FE3989342}"/>
                    </a:ext>
                  </a:extLst>
                </p14:cNvPr>
                <p14:cNvContentPartPr/>
                <p14:nvPr/>
              </p14:nvContentPartPr>
              <p14:xfrm>
                <a:off x="4846477" y="3650729"/>
                <a:ext cx="144360" cy="188640"/>
              </p14:xfrm>
            </p:contentPart>
          </mc:Choice>
          <mc:Fallback xmlns="">
            <p:pic>
              <p:nvPicPr>
                <p:cNvPr id="5" name="墨迹 4">
                  <a:extLst>
                    <a:ext uri="{FF2B5EF4-FFF2-40B4-BE49-F238E27FC236}">
                      <a16:creationId xmlns:a16="http://schemas.microsoft.com/office/drawing/2014/main" id="{58B20487-3111-63E6-B1A1-9F5FE3989342}"/>
                    </a:ext>
                  </a:extLst>
                </p:cNvPr>
                <p:cNvPicPr/>
                <p:nvPr/>
              </p:nvPicPr>
              <p:blipFill>
                <a:blip r:embed="rId9"/>
                <a:stretch>
                  <a:fillRect/>
                </a:stretch>
              </p:blipFill>
              <p:spPr>
                <a:xfrm>
                  <a:off x="4837837" y="3642089"/>
                  <a:ext cx="1620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墨迹 13">
                  <a:extLst>
                    <a:ext uri="{FF2B5EF4-FFF2-40B4-BE49-F238E27FC236}">
                      <a16:creationId xmlns:a16="http://schemas.microsoft.com/office/drawing/2014/main" id="{ACD05E01-4D78-AC67-AECA-004EE5F91018}"/>
                    </a:ext>
                  </a:extLst>
                </p14:cNvPr>
                <p14:cNvContentPartPr/>
                <p14:nvPr/>
              </p14:nvContentPartPr>
              <p14:xfrm>
                <a:off x="5629477" y="3528329"/>
                <a:ext cx="173160" cy="323640"/>
              </p14:xfrm>
            </p:contentPart>
          </mc:Choice>
          <mc:Fallback xmlns="">
            <p:pic>
              <p:nvPicPr>
                <p:cNvPr id="14" name="墨迹 13">
                  <a:extLst>
                    <a:ext uri="{FF2B5EF4-FFF2-40B4-BE49-F238E27FC236}">
                      <a16:creationId xmlns:a16="http://schemas.microsoft.com/office/drawing/2014/main" id="{ACD05E01-4D78-AC67-AECA-004EE5F91018}"/>
                    </a:ext>
                  </a:extLst>
                </p:cNvPr>
                <p:cNvPicPr/>
                <p:nvPr/>
              </p:nvPicPr>
              <p:blipFill>
                <a:blip r:embed="rId11"/>
                <a:stretch>
                  <a:fillRect/>
                </a:stretch>
              </p:blipFill>
              <p:spPr>
                <a:xfrm>
                  <a:off x="5620477" y="3519329"/>
                  <a:ext cx="1908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墨迹 14">
                  <a:extLst>
                    <a:ext uri="{FF2B5EF4-FFF2-40B4-BE49-F238E27FC236}">
                      <a16:creationId xmlns:a16="http://schemas.microsoft.com/office/drawing/2014/main" id="{8FED82AF-FD96-532C-3D62-3221EADE546A}"/>
                    </a:ext>
                  </a:extLst>
                </p14:cNvPr>
                <p14:cNvContentPartPr/>
                <p14:nvPr/>
              </p14:nvContentPartPr>
              <p14:xfrm>
                <a:off x="4987957" y="3347249"/>
                <a:ext cx="131400" cy="176040"/>
              </p14:xfrm>
            </p:contentPart>
          </mc:Choice>
          <mc:Fallback xmlns="">
            <p:pic>
              <p:nvPicPr>
                <p:cNvPr id="15" name="墨迹 14">
                  <a:extLst>
                    <a:ext uri="{FF2B5EF4-FFF2-40B4-BE49-F238E27FC236}">
                      <a16:creationId xmlns:a16="http://schemas.microsoft.com/office/drawing/2014/main" id="{8FED82AF-FD96-532C-3D62-3221EADE546A}"/>
                    </a:ext>
                  </a:extLst>
                </p:cNvPr>
                <p:cNvPicPr/>
                <p:nvPr/>
              </p:nvPicPr>
              <p:blipFill>
                <a:blip r:embed="rId13"/>
                <a:stretch>
                  <a:fillRect/>
                </a:stretch>
              </p:blipFill>
              <p:spPr>
                <a:xfrm>
                  <a:off x="4978957" y="3338609"/>
                  <a:ext cx="1490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墨迹 15">
                  <a:extLst>
                    <a:ext uri="{FF2B5EF4-FFF2-40B4-BE49-F238E27FC236}">
                      <a16:creationId xmlns:a16="http://schemas.microsoft.com/office/drawing/2014/main" id="{33A501B2-D7BE-89DE-A375-33E943343825}"/>
                    </a:ext>
                  </a:extLst>
                </p14:cNvPr>
                <p14:cNvContentPartPr/>
                <p14:nvPr/>
              </p14:nvContentPartPr>
              <p14:xfrm>
                <a:off x="5164717" y="3400169"/>
                <a:ext cx="53640" cy="36360"/>
              </p14:xfrm>
            </p:contentPart>
          </mc:Choice>
          <mc:Fallback xmlns="">
            <p:pic>
              <p:nvPicPr>
                <p:cNvPr id="16" name="墨迹 15">
                  <a:extLst>
                    <a:ext uri="{FF2B5EF4-FFF2-40B4-BE49-F238E27FC236}">
                      <a16:creationId xmlns:a16="http://schemas.microsoft.com/office/drawing/2014/main" id="{33A501B2-D7BE-89DE-A375-33E943343825}"/>
                    </a:ext>
                  </a:extLst>
                </p:cNvPr>
                <p:cNvPicPr/>
                <p:nvPr/>
              </p:nvPicPr>
              <p:blipFill>
                <a:blip r:embed="rId15"/>
                <a:stretch>
                  <a:fillRect/>
                </a:stretch>
              </p:blipFill>
              <p:spPr>
                <a:xfrm>
                  <a:off x="5156077" y="3391529"/>
                  <a:ext cx="71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墨迹 16">
                  <a:extLst>
                    <a:ext uri="{FF2B5EF4-FFF2-40B4-BE49-F238E27FC236}">
                      <a16:creationId xmlns:a16="http://schemas.microsoft.com/office/drawing/2014/main" id="{17B51189-041B-8BB5-6376-1CF3B09DB842}"/>
                    </a:ext>
                  </a:extLst>
                </p14:cNvPr>
                <p14:cNvContentPartPr/>
                <p14:nvPr/>
              </p14:nvContentPartPr>
              <p14:xfrm>
                <a:off x="5273077" y="3322769"/>
                <a:ext cx="55440" cy="153360"/>
              </p14:xfrm>
            </p:contentPart>
          </mc:Choice>
          <mc:Fallback xmlns="">
            <p:pic>
              <p:nvPicPr>
                <p:cNvPr id="17" name="墨迹 16">
                  <a:extLst>
                    <a:ext uri="{FF2B5EF4-FFF2-40B4-BE49-F238E27FC236}">
                      <a16:creationId xmlns:a16="http://schemas.microsoft.com/office/drawing/2014/main" id="{17B51189-041B-8BB5-6376-1CF3B09DB842}"/>
                    </a:ext>
                  </a:extLst>
                </p:cNvPr>
                <p:cNvPicPr/>
                <p:nvPr/>
              </p:nvPicPr>
              <p:blipFill>
                <a:blip r:embed="rId17"/>
                <a:stretch>
                  <a:fillRect/>
                </a:stretch>
              </p:blipFill>
              <p:spPr>
                <a:xfrm>
                  <a:off x="5264437" y="3313769"/>
                  <a:ext cx="73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墨迹 17">
                  <a:extLst>
                    <a:ext uri="{FF2B5EF4-FFF2-40B4-BE49-F238E27FC236}">
                      <a16:creationId xmlns:a16="http://schemas.microsoft.com/office/drawing/2014/main" id="{6472D9A8-0023-F28C-9713-FA8C5D02FD25}"/>
                    </a:ext>
                  </a:extLst>
                </p14:cNvPr>
                <p14:cNvContentPartPr/>
                <p14:nvPr/>
              </p14:nvContentPartPr>
              <p14:xfrm>
                <a:off x="5265877" y="3419969"/>
                <a:ext cx="92520" cy="64800"/>
              </p14:xfrm>
            </p:contentPart>
          </mc:Choice>
          <mc:Fallback xmlns="">
            <p:pic>
              <p:nvPicPr>
                <p:cNvPr id="18" name="墨迹 17">
                  <a:extLst>
                    <a:ext uri="{FF2B5EF4-FFF2-40B4-BE49-F238E27FC236}">
                      <a16:creationId xmlns:a16="http://schemas.microsoft.com/office/drawing/2014/main" id="{6472D9A8-0023-F28C-9713-FA8C5D02FD25}"/>
                    </a:ext>
                  </a:extLst>
                </p:cNvPr>
                <p:cNvPicPr/>
                <p:nvPr/>
              </p:nvPicPr>
              <p:blipFill>
                <a:blip r:embed="rId19"/>
                <a:stretch>
                  <a:fillRect/>
                </a:stretch>
              </p:blipFill>
              <p:spPr>
                <a:xfrm>
                  <a:off x="5256877" y="3411329"/>
                  <a:ext cx="1101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墨迹 18">
                  <a:extLst>
                    <a:ext uri="{FF2B5EF4-FFF2-40B4-BE49-F238E27FC236}">
                      <a16:creationId xmlns:a16="http://schemas.microsoft.com/office/drawing/2014/main" id="{65E47AB1-4431-F804-F476-C923CA57C1CA}"/>
                    </a:ext>
                  </a:extLst>
                </p14:cNvPr>
                <p14:cNvContentPartPr/>
                <p14:nvPr/>
              </p14:nvContentPartPr>
              <p14:xfrm>
                <a:off x="5330317" y="3290369"/>
                <a:ext cx="42840" cy="33480"/>
              </p14:xfrm>
            </p:contentPart>
          </mc:Choice>
          <mc:Fallback xmlns="">
            <p:pic>
              <p:nvPicPr>
                <p:cNvPr id="19" name="墨迹 18">
                  <a:extLst>
                    <a:ext uri="{FF2B5EF4-FFF2-40B4-BE49-F238E27FC236}">
                      <a16:creationId xmlns:a16="http://schemas.microsoft.com/office/drawing/2014/main" id="{65E47AB1-4431-F804-F476-C923CA57C1CA}"/>
                    </a:ext>
                  </a:extLst>
                </p:cNvPr>
                <p:cNvPicPr/>
                <p:nvPr/>
              </p:nvPicPr>
              <p:blipFill>
                <a:blip r:embed="rId21"/>
                <a:stretch>
                  <a:fillRect/>
                </a:stretch>
              </p:blipFill>
              <p:spPr>
                <a:xfrm>
                  <a:off x="5321317" y="3281729"/>
                  <a:ext cx="60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墨迹 19">
                  <a:extLst>
                    <a:ext uri="{FF2B5EF4-FFF2-40B4-BE49-F238E27FC236}">
                      <a16:creationId xmlns:a16="http://schemas.microsoft.com/office/drawing/2014/main" id="{152BCA8E-4D3E-ABEC-917D-30834D7EF000}"/>
                    </a:ext>
                  </a:extLst>
                </p14:cNvPr>
                <p14:cNvContentPartPr/>
                <p14:nvPr/>
              </p14:nvContentPartPr>
              <p14:xfrm>
                <a:off x="5297557" y="3344369"/>
                <a:ext cx="95760" cy="83160"/>
              </p14:xfrm>
            </p:contentPart>
          </mc:Choice>
          <mc:Fallback xmlns="">
            <p:pic>
              <p:nvPicPr>
                <p:cNvPr id="20" name="墨迹 19">
                  <a:extLst>
                    <a:ext uri="{FF2B5EF4-FFF2-40B4-BE49-F238E27FC236}">
                      <a16:creationId xmlns:a16="http://schemas.microsoft.com/office/drawing/2014/main" id="{152BCA8E-4D3E-ABEC-917D-30834D7EF000}"/>
                    </a:ext>
                  </a:extLst>
                </p:cNvPr>
                <p:cNvPicPr/>
                <p:nvPr/>
              </p:nvPicPr>
              <p:blipFill>
                <a:blip r:embed="rId23"/>
                <a:stretch>
                  <a:fillRect/>
                </a:stretch>
              </p:blipFill>
              <p:spPr>
                <a:xfrm>
                  <a:off x="5288917" y="3335369"/>
                  <a:ext cx="1134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墨迹 20">
                  <a:extLst>
                    <a:ext uri="{FF2B5EF4-FFF2-40B4-BE49-F238E27FC236}">
                      <a16:creationId xmlns:a16="http://schemas.microsoft.com/office/drawing/2014/main" id="{43987592-C1A2-E97D-488E-31CF70AC5602}"/>
                    </a:ext>
                  </a:extLst>
                </p14:cNvPr>
                <p14:cNvContentPartPr/>
                <p14:nvPr/>
              </p14:nvContentPartPr>
              <p14:xfrm>
                <a:off x="5362717" y="3387569"/>
                <a:ext cx="36360" cy="134280"/>
              </p14:xfrm>
            </p:contentPart>
          </mc:Choice>
          <mc:Fallback xmlns="">
            <p:pic>
              <p:nvPicPr>
                <p:cNvPr id="21" name="墨迹 20">
                  <a:extLst>
                    <a:ext uri="{FF2B5EF4-FFF2-40B4-BE49-F238E27FC236}">
                      <a16:creationId xmlns:a16="http://schemas.microsoft.com/office/drawing/2014/main" id="{43987592-C1A2-E97D-488E-31CF70AC5602}"/>
                    </a:ext>
                  </a:extLst>
                </p:cNvPr>
                <p:cNvPicPr/>
                <p:nvPr/>
              </p:nvPicPr>
              <p:blipFill>
                <a:blip r:embed="rId25"/>
                <a:stretch>
                  <a:fillRect/>
                </a:stretch>
              </p:blipFill>
              <p:spPr>
                <a:xfrm>
                  <a:off x="5353717" y="3378569"/>
                  <a:ext cx="540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墨迹 21">
                  <a:extLst>
                    <a:ext uri="{FF2B5EF4-FFF2-40B4-BE49-F238E27FC236}">
                      <a16:creationId xmlns:a16="http://schemas.microsoft.com/office/drawing/2014/main" id="{808AFE56-50B4-66B0-78AF-82870FCCD746}"/>
                    </a:ext>
                  </a:extLst>
                </p14:cNvPr>
                <p14:cNvContentPartPr/>
                <p14:nvPr/>
              </p14:nvContentPartPr>
              <p14:xfrm>
                <a:off x="5519317" y="3331409"/>
                <a:ext cx="70200" cy="184680"/>
              </p14:xfrm>
            </p:contentPart>
          </mc:Choice>
          <mc:Fallback xmlns="">
            <p:pic>
              <p:nvPicPr>
                <p:cNvPr id="22" name="墨迹 21">
                  <a:extLst>
                    <a:ext uri="{FF2B5EF4-FFF2-40B4-BE49-F238E27FC236}">
                      <a16:creationId xmlns:a16="http://schemas.microsoft.com/office/drawing/2014/main" id="{808AFE56-50B4-66B0-78AF-82870FCCD746}"/>
                    </a:ext>
                  </a:extLst>
                </p:cNvPr>
                <p:cNvPicPr/>
                <p:nvPr/>
              </p:nvPicPr>
              <p:blipFill>
                <a:blip r:embed="rId27"/>
                <a:stretch>
                  <a:fillRect/>
                </a:stretch>
              </p:blipFill>
              <p:spPr>
                <a:xfrm>
                  <a:off x="5510317" y="3322409"/>
                  <a:ext cx="87840" cy="2023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3794"/>
                                        </p:tgtEl>
                                      </p:cBhvr>
                                    </p:animEffect>
                                    <p:set>
                                      <p:cBhvr>
                                        <p:cTn id="7" dur="1" fill="hold">
                                          <p:stCondLst>
                                            <p:cond delay="499"/>
                                          </p:stCondLst>
                                        </p:cTn>
                                        <p:tgtEl>
                                          <p:spTgt spid="3379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34818" name="Picture 2"/>
          <p:cNvPicPr>
            <a:picLocks noChangeAspect="1" noChangeArrowheads="1"/>
          </p:cNvPicPr>
          <p:nvPr/>
        </p:nvPicPr>
        <p:blipFill>
          <a:blip r:embed="rId2" cstate="print"/>
          <a:srcRect/>
          <a:stretch>
            <a:fillRect/>
          </a:stretch>
        </p:blipFill>
        <p:spPr bwMode="auto">
          <a:xfrm>
            <a:off x="971600" y="277544"/>
            <a:ext cx="7056784" cy="5887760"/>
          </a:xfrm>
          <a:prstGeom prst="rect">
            <a:avLst/>
          </a:prstGeom>
          <a:noFill/>
          <a:ln w="9525">
            <a:noFill/>
            <a:miter lim="800000"/>
            <a:headEnd/>
            <a:tailEnd/>
          </a:ln>
        </p:spPr>
      </p:pic>
      <p:grpSp>
        <p:nvGrpSpPr>
          <p:cNvPr id="33" name="组合 32">
            <a:extLst>
              <a:ext uri="{FF2B5EF4-FFF2-40B4-BE49-F238E27FC236}">
                <a16:creationId xmlns:a16="http://schemas.microsoft.com/office/drawing/2014/main" id="{263426F6-57F8-E6AE-2C8A-EA5B90591AF5}"/>
              </a:ext>
            </a:extLst>
          </p:cNvPr>
          <p:cNvGrpSpPr/>
          <p:nvPr/>
        </p:nvGrpSpPr>
        <p:grpSpPr>
          <a:xfrm>
            <a:off x="1885477" y="3270929"/>
            <a:ext cx="1430640" cy="395280"/>
            <a:chOff x="1885477" y="3270929"/>
            <a:chExt cx="1430640" cy="395280"/>
          </a:xfrm>
        </p:grpSpPr>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2DBC5656-F325-C6A1-BA53-58C5EE173742}"/>
                    </a:ext>
                  </a:extLst>
                </p14:cNvPr>
                <p14:cNvContentPartPr/>
                <p14:nvPr/>
              </p14:nvContentPartPr>
              <p14:xfrm>
                <a:off x="1885477" y="3470729"/>
                <a:ext cx="84240" cy="184320"/>
              </p14:xfrm>
            </p:contentPart>
          </mc:Choice>
          <mc:Fallback xmlns="">
            <p:pic>
              <p:nvPicPr>
                <p:cNvPr id="4" name="墨迹 3">
                  <a:extLst>
                    <a:ext uri="{FF2B5EF4-FFF2-40B4-BE49-F238E27FC236}">
                      <a16:creationId xmlns:a16="http://schemas.microsoft.com/office/drawing/2014/main" id="{2DBC5656-F325-C6A1-BA53-58C5EE173742}"/>
                    </a:ext>
                  </a:extLst>
                </p:cNvPr>
                <p:cNvPicPr/>
                <p:nvPr/>
              </p:nvPicPr>
              <p:blipFill>
                <a:blip r:embed="rId4"/>
                <a:stretch>
                  <a:fillRect/>
                </a:stretch>
              </p:blipFill>
              <p:spPr>
                <a:xfrm>
                  <a:off x="1876837" y="3462089"/>
                  <a:ext cx="1018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B30BEECC-B253-DFE4-9184-D7BE0E1E68D8}"/>
                    </a:ext>
                  </a:extLst>
                </p14:cNvPr>
                <p14:cNvContentPartPr/>
                <p14:nvPr/>
              </p14:nvContentPartPr>
              <p14:xfrm>
                <a:off x="1997437" y="3489089"/>
                <a:ext cx="98640" cy="140040"/>
              </p14:xfrm>
            </p:contentPart>
          </mc:Choice>
          <mc:Fallback xmlns="">
            <p:pic>
              <p:nvPicPr>
                <p:cNvPr id="7" name="墨迹 6">
                  <a:extLst>
                    <a:ext uri="{FF2B5EF4-FFF2-40B4-BE49-F238E27FC236}">
                      <a16:creationId xmlns:a16="http://schemas.microsoft.com/office/drawing/2014/main" id="{B30BEECC-B253-DFE4-9184-D7BE0E1E68D8}"/>
                    </a:ext>
                  </a:extLst>
                </p:cNvPr>
                <p:cNvPicPr/>
                <p:nvPr/>
              </p:nvPicPr>
              <p:blipFill>
                <a:blip r:embed="rId6"/>
                <a:stretch>
                  <a:fillRect/>
                </a:stretch>
              </p:blipFill>
              <p:spPr>
                <a:xfrm>
                  <a:off x="1988797" y="3480449"/>
                  <a:ext cx="1162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9D00F4F5-8107-09F4-2647-CAFC4AD05EEF}"/>
                    </a:ext>
                  </a:extLst>
                </p14:cNvPr>
                <p14:cNvContentPartPr/>
                <p14:nvPr/>
              </p14:nvContentPartPr>
              <p14:xfrm>
                <a:off x="2141077" y="3288569"/>
                <a:ext cx="136800" cy="377640"/>
              </p14:xfrm>
            </p:contentPart>
          </mc:Choice>
          <mc:Fallback xmlns="">
            <p:pic>
              <p:nvPicPr>
                <p:cNvPr id="8" name="墨迹 7">
                  <a:extLst>
                    <a:ext uri="{FF2B5EF4-FFF2-40B4-BE49-F238E27FC236}">
                      <a16:creationId xmlns:a16="http://schemas.microsoft.com/office/drawing/2014/main" id="{9D00F4F5-8107-09F4-2647-CAFC4AD05EEF}"/>
                    </a:ext>
                  </a:extLst>
                </p:cNvPr>
                <p:cNvPicPr/>
                <p:nvPr/>
              </p:nvPicPr>
              <p:blipFill>
                <a:blip r:embed="rId8"/>
                <a:stretch>
                  <a:fillRect/>
                </a:stretch>
              </p:blipFill>
              <p:spPr>
                <a:xfrm>
                  <a:off x="2132437" y="3279569"/>
                  <a:ext cx="1544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墨迹 8">
                  <a:extLst>
                    <a:ext uri="{FF2B5EF4-FFF2-40B4-BE49-F238E27FC236}">
                      <a16:creationId xmlns:a16="http://schemas.microsoft.com/office/drawing/2014/main" id="{59500CCF-F3C1-D76E-F635-D1319824BE3A}"/>
                    </a:ext>
                  </a:extLst>
                </p14:cNvPr>
                <p14:cNvContentPartPr/>
                <p14:nvPr/>
              </p14:nvContentPartPr>
              <p14:xfrm>
                <a:off x="2323237" y="3270929"/>
                <a:ext cx="30600" cy="383760"/>
              </p14:xfrm>
            </p:contentPart>
          </mc:Choice>
          <mc:Fallback xmlns="">
            <p:pic>
              <p:nvPicPr>
                <p:cNvPr id="9" name="墨迹 8">
                  <a:extLst>
                    <a:ext uri="{FF2B5EF4-FFF2-40B4-BE49-F238E27FC236}">
                      <a16:creationId xmlns:a16="http://schemas.microsoft.com/office/drawing/2014/main" id="{59500CCF-F3C1-D76E-F635-D1319824BE3A}"/>
                    </a:ext>
                  </a:extLst>
                </p:cNvPr>
                <p:cNvPicPr/>
                <p:nvPr/>
              </p:nvPicPr>
              <p:blipFill>
                <a:blip r:embed="rId10"/>
                <a:stretch>
                  <a:fillRect/>
                </a:stretch>
              </p:blipFill>
              <p:spPr>
                <a:xfrm>
                  <a:off x="2314597" y="3261929"/>
                  <a:ext cx="482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D30C1BD8-9024-DC2C-99A2-41E79001938D}"/>
                    </a:ext>
                  </a:extLst>
                </p14:cNvPr>
                <p14:cNvContentPartPr/>
                <p14:nvPr/>
              </p14:nvContentPartPr>
              <p14:xfrm>
                <a:off x="2111197" y="3431489"/>
                <a:ext cx="259560" cy="153360"/>
              </p14:xfrm>
            </p:contentPart>
          </mc:Choice>
          <mc:Fallback xmlns="">
            <p:pic>
              <p:nvPicPr>
                <p:cNvPr id="10" name="墨迹 9">
                  <a:extLst>
                    <a:ext uri="{FF2B5EF4-FFF2-40B4-BE49-F238E27FC236}">
                      <a16:creationId xmlns:a16="http://schemas.microsoft.com/office/drawing/2014/main" id="{D30C1BD8-9024-DC2C-99A2-41E79001938D}"/>
                    </a:ext>
                  </a:extLst>
                </p:cNvPr>
                <p:cNvPicPr/>
                <p:nvPr/>
              </p:nvPicPr>
              <p:blipFill>
                <a:blip r:embed="rId12"/>
                <a:stretch>
                  <a:fillRect/>
                </a:stretch>
              </p:blipFill>
              <p:spPr>
                <a:xfrm>
                  <a:off x="2102557" y="3422849"/>
                  <a:ext cx="277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D46AF199-E227-C25B-8478-C6289BEFCA55}"/>
                    </a:ext>
                  </a:extLst>
                </p14:cNvPr>
                <p14:cNvContentPartPr/>
                <p14:nvPr/>
              </p14:nvContentPartPr>
              <p14:xfrm>
                <a:off x="2447437" y="3441929"/>
                <a:ext cx="21240" cy="155520"/>
              </p14:xfrm>
            </p:contentPart>
          </mc:Choice>
          <mc:Fallback xmlns="">
            <p:pic>
              <p:nvPicPr>
                <p:cNvPr id="11" name="墨迹 10">
                  <a:extLst>
                    <a:ext uri="{FF2B5EF4-FFF2-40B4-BE49-F238E27FC236}">
                      <a16:creationId xmlns:a16="http://schemas.microsoft.com/office/drawing/2014/main" id="{D46AF199-E227-C25B-8478-C6289BEFCA55}"/>
                    </a:ext>
                  </a:extLst>
                </p:cNvPr>
                <p:cNvPicPr/>
                <p:nvPr/>
              </p:nvPicPr>
              <p:blipFill>
                <a:blip r:embed="rId14"/>
                <a:stretch>
                  <a:fillRect/>
                </a:stretch>
              </p:blipFill>
              <p:spPr>
                <a:xfrm>
                  <a:off x="2438437" y="3433289"/>
                  <a:ext cx="38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48D17077-8A8D-FA9B-757F-CF7227EF6942}"/>
                    </a:ext>
                  </a:extLst>
                </p14:cNvPr>
                <p14:cNvContentPartPr/>
                <p14:nvPr/>
              </p14:nvContentPartPr>
              <p14:xfrm>
                <a:off x="2541397" y="3473249"/>
                <a:ext cx="69840" cy="154080"/>
              </p14:xfrm>
            </p:contentPart>
          </mc:Choice>
          <mc:Fallback xmlns="">
            <p:pic>
              <p:nvPicPr>
                <p:cNvPr id="12" name="墨迹 11">
                  <a:extLst>
                    <a:ext uri="{FF2B5EF4-FFF2-40B4-BE49-F238E27FC236}">
                      <a16:creationId xmlns:a16="http://schemas.microsoft.com/office/drawing/2014/main" id="{48D17077-8A8D-FA9B-757F-CF7227EF6942}"/>
                    </a:ext>
                  </a:extLst>
                </p:cNvPr>
                <p:cNvPicPr/>
                <p:nvPr/>
              </p:nvPicPr>
              <p:blipFill>
                <a:blip r:embed="rId16"/>
                <a:stretch>
                  <a:fillRect/>
                </a:stretch>
              </p:blipFill>
              <p:spPr>
                <a:xfrm>
                  <a:off x="2532397" y="3464609"/>
                  <a:ext cx="87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墨迹 13">
                  <a:extLst>
                    <a:ext uri="{FF2B5EF4-FFF2-40B4-BE49-F238E27FC236}">
                      <a16:creationId xmlns:a16="http://schemas.microsoft.com/office/drawing/2014/main" id="{87C512F0-301C-401D-3364-5686504CDE7E}"/>
                    </a:ext>
                  </a:extLst>
                </p14:cNvPr>
                <p14:cNvContentPartPr/>
                <p14:nvPr/>
              </p14:nvContentPartPr>
              <p14:xfrm>
                <a:off x="2634637" y="3473969"/>
                <a:ext cx="19800" cy="115560"/>
              </p14:xfrm>
            </p:contentPart>
          </mc:Choice>
          <mc:Fallback xmlns="">
            <p:pic>
              <p:nvPicPr>
                <p:cNvPr id="14" name="墨迹 13">
                  <a:extLst>
                    <a:ext uri="{FF2B5EF4-FFF2-40B4-BE49-F238E27FC236}">
                      <a16:creationId xmlns:a16="http://schemas.microsoft.com/office/drawing/2014/main" id="{87C512F0-301C-401D-3364-5686504CDE7E}"/>
                    </a:ext>
                  </a:extLst>
                </p:cNvPr>
                <p:cNvPicPr/>
                <p:nvPr/>
              </p:nvPicPr>
              <p:blipFill>
                <a:blip r:embed="rId18"/>
                <a:stretch>
                  <a:fillRect/>
                </a:stretch>
              </p:blipFill>
              <p:spPr>
                <a:xfrm>
                  <a:off x="2625997" y="3464969"/>
                  <a:ext cx="374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墨迹 14">
                  <a:extLst>
                    <a:ext uri="{FF2B5EF4-FFF2-40B4-BE49-F238E27FC236}">
                      <a16:creationId xmlns:a16="http://schemas.microsoft.com/office/drawing/2014/main" id="{C502C3B8-DA63-62C1-447A-CAD521F30020}"/>
                    </a:ext>
                  </a:extLst>
                </p14:cNvPr>
                <p14:cNvContentPartPr/>
                <p14:nvPr/>
              </p14:nvContentPartPr>
              <p14:xfrm>
                <a:off x="2659837" y="3387569"/>
                <a:ext cx="1800" cy="1800"/>
              </p14:xfrm>
            </p:contentPart>
          </mc:Choice>
          <mc:Fallback xmlns="">
            <p:pic>
              <p:nvPicPr>
                <p:cNvPr id="15" name="墨迹 14">
                  <a:extLst>
                    <a:ext uri="{FF2B5EF4-FFF2-40B4-BE49-F238E27FC236}">
                      <a16:creationId xmlns:a16="http://schemas.microsoft.com/office/drawing/2014/main" id="{C502C3B8-DA63-62C1-447A-CAD521F30020}"/>
                    </a:ext>
                  </a:extLst>
                </p:cNvPr>
                <p:cNvPicPr/>
                <p:nvPr/>
              </p:nvPicPr>
              <p:blipFill>
                <a:blip r:embed="rId20"/>
                <a:stretch>
                  <a:fillRect/>
                </a:stretch>
              </p:blipFill>
              <p:spPr>
                <a:xfrm>
                  <a:off x="2651197" y="3378569"/>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墨迹 15">
                  <a:extLst>
                    <a:ext uri="{FF2B5EF4-FFF2-40B4-BE49-F238E27FC236}">
                      <a16:creationId xmlns:a16="http://schemas.microsoft.com/office/drawing/2014/main" id="{33CA2A91-EF42-CD5D-5294-DC5F7BA751D4}"/>
                    </a:ext>
                  </a:extLst>
                </p14:cNvPr>
                <p14:cNvContentPartPr/>
                <p14:nvPr/>
              </p14:nvContentPartPr>
              <p14:xfrm>
                <a:off x="2696197" y="3422849"/>
                <a:ext cx="106920" cy="184320"/>
              </p14:xfrm>
            </p:contentPart>
          </mc:Choice>
          <mc:Fallback xmlns="">
            <p:pic>
              <p:nvPicPr>
                <p:cNvPr id="16" name="墨迹 15">
                  <a:extLst>
                    <a:ext uri="{FF2B5EF4-FFF2-40B4-BE49-F238E27FC236}">
                      <a16:creationId xmlns:a16="http://schemas.microsoft.com/office/drawing/2014/main" id="{33CA2A91-EF42-CD5D-5294-DC5F7BA751D4}"/>
                    </a:ext>
                  </a:extLst>
                </p:cNvPr>
                <p:cNvPicPr/>
                <p:nvPr/>
              </p:nvPicPr>
              <p:blipFill>
                <a:blip r:embed="rId22"/>
                <a:stretch>
                  <a:fillRect/>
                </a:stretch>
              </p:blipFill>
              <p:spPr>
                <a:xfrm>
                  <a:off x="2687557" y="3413849"/>
                  <a:ext cx="124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墨迹 16">
                  <a:extLst>
                    <a:ext uri="{FF2B5EF4-FFF2-40B4-BE49-F238E27FC236}">
                      <a16:creationId xmlns:a16="http://schemas.microsoft.com/office/drawing/2014/main" id="{3D9E50EB-A2ED-11FF-EBAD-8AFADB2ACC74}"/>
                    </a:ext>
                  </a:extLst>
                </p14:cNvPr>
                <p14:cNvContentPartPr/>
                <p14:nvPr/>
              </p14:nvContentPartPr>
              <p14:xfrm>
                <a:off x="2795557" y="3402689"/>
                <a:ext cx="127440" cy="173160"/>
              </p14:xfrm>
            </p:contentPart>
          </mc:Choice>
          <mc:Fallback xmlns="">
            <p:pic>
              <p:nvPicPr>
                <p:cNvPr id="17" name="墨迹 16">
                  <a:extLst>
                    <a:ext uri="{FF2B5EF4-FFF2-40B4-BE49-F238E27FC236}">
                      <a16:creationId xmlns:a16="http://schemas.microsoft.com/office/drawing/2014/main" id="{3D9E50EB-A2ED-11FF-EBAD-8AFADB2ACC74}"/>
                    </a:ext>
                  </a:extLst>
                </p:cNvPr>
                <p:cNvPicPr/>
                <p:nvPr/>
              </p:nvPicPr>
              <p:blipFill>
                <a:blip r:embed="rId24"/>
                <a:stretch>
                  <a:fillRect/>
                </a:stretch>
              </p:blipFill>
              <p:spPr>
                <a:xfrm>
                  <a:off x="2786557" y="3394049"/>
                  <a:ext cx="1450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墨迹 17">
                  <a:extLst>
                    <a:ext uri="{FF2B5EF4-FFF2-40B4-BE49-F238E27FC236}">
                      <a16:creationId xmlns:a16="http://schemas.microsoft.com/office/drawing/2014/main" id="{C89D6ADE-45CC-B8B8-715C-35F9FEECEE2F}"/>
                    </a:ext>
                  </a:extLst>
                </p14:cNvPr>
                <p14:cNvContentPartPr/>
                <p14:nvPr/>
              </p14:nvContentPartPr>
              <p14:xfrm>
                <a:off x="2947117" y="3396569"/>
                <a:ext cx="64440" cy="152280"/>
              </p14:xfrm>
            </p:contentPart>
          </mc:Choice>
          <mc:Fallback xmlns="">
            <p:pic>
              <p:nvPicPr>
                <p:cNvPr id="18" name="墨迹 17">
                  <a:extLst>
                    <a:ext uri="{FF2B5EF4-FFF2-40B4-BE49-F238E27FC236}">
                      <a16:creationId xmlns:a16="http://schemas.microsoft.com/office/drawing/2014/main" id="{C89D6ADE-45CC-B8B8-715C-35F9FEECEE2F}"/>
                    </a:ext>
                  </a:extLst>
                </p:cNvPr>
                <p:cNvPicPr/>
                <p:nvPr/>
              </p:nvPicPr>
              <p:blipFill>
                <a:blip r:embed="rId26"/>
                <a:stretch>
                  <a:fillRect/>
                </a:stretch>
              </p:blipFill>
              <p:spPr>
                <a:xfrm>
                  <a:off x="2938117" y="3387569"/>
                  <a:ext cx="820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墨迹 18">
                  <a:extLst>
                    <a:ext uri="{FF2B5EF4-FFF2-40B4-BE49-F238E27FC236}">
                      <a16:creationId xmlns:a16="http://schemas.microsoft.com/office/drawing/2014/main" id="{6583D89B-5BBF-8779-B601-1F02455DBE8B}"/>
                    </a:ext>
                  </a:extLst>
                </p14:cNvPr>
                <p14:cNvContentPartPr/>
                <p14:nvPr/>
              </p14:nvContentPartPr>
              <p14:xfrm>
                <a:off x="3043957" y="3408089"/>
                <a:ext cx="57240" cy="106920"/>
              </p14:xfrm>
            </p:contentPart>
          </mc:Choice>
          <mc:Fallback xmlns="">
            <p:pic>
              <p:nvPicPr>
                <p:cNvPr id="19" name="墨迹 18">
                  <a:extLst>
                    <a:ext uri="{FF2B5EF4-FFF2-40B4-BE49-F238E27FC236}">
                      <a16:creationId xmlns:a16="http://schemas.microsoft.com/office/drawing/2014/main" id="{6583D89B-5BBF-8779-B601-1F02455DBE8B}"/>
                    </a:ext>
                  </a:extLst>
                </p:cNvPr>
                <p:cNvPicPr/>
                <p:nvPr/>
              </p:nvPicPr>
              <p:blipFill>
                <a:blip r:embed="rId28"/>
                <a:stretch>
                  <a:fillRect/>
                </a:stretch>
              </p:blipFill>
              <p:spPr>
                <a:xfrm>
                  <a:off x="3035317" y="3399089"/>
                  <a:ext cx="74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墨迹 19">
                  <a:extLst>
                    <a:ext uri="{FF2B5EF4-FFF2-40B4-BE49-F238E27FC236}">
                      <a16:creationId xmlns:a16="http://schemas.microsoft.com/office/drawing/2014/main" id="{EAF7A9D4-AE51-8FED-3819-914D86BF6272}"/>
                    </a:ext>
                  </a:extLst>
                </p14:cNvPr>
                <p14:cNvContentPartPr/>
                <p14:nvPr/>
              </p14:nvContentPartPr>
              <p14:xfrm>
                <a:off x="3092557" y="3331049"/>
                <a:ext cx="360" cy="360"/>
              </p14:xfrm>
            </p:contentPart>
          </mc:Choice>
          <mc:Fallback xmlns="">
            <p:pic>
              <p:nvPicPr>
                <p:cNvPr id="20" name="墨迹 19">
                  <a:extLst>
                    <a:ext uri="{FF2B5EF4-FFF2-40B4-BE49-F238E27FC236}">
                      <a16:creationId xmlns:a16="http://schemas.microsoft.com/office/drawing/2014/main" id="{EAF7A9D4-AE51-8FED-3819-914D86BF6272}"/>
                    </a:ext>
                  </a:extLst>
                </p:cNvPr>
                <p:cNvPicPr/>
                <p:nvPr/>
              </p:nvPicPr>
              <p:blipFill>
                <a:blip r:embed="rId30"/>
                <a:stretch>
                  <a:fillRect/>
                </a:stretch>
              </p:blipFill>
              <p:spPr>
                <a:xfrm>
                  <a:off x="3083917" y="33220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墨迹 20">
                  <a:extLst>
                    <a:ext uri="{FF2B5EF4-FFF2-40B4-BE49-F238E27FC236}">
                      <a16:creationId xmlns:a16="http://schemas.microsoft.com/office/drawing/2014/main" id="{54ADF269-50ED-E241-8FEE-5A9949C9B106}"/>
                    </a:ext>
                  </a:extLst>
                </p14:cNvPr>
                <p14:cNvContentPartPr/>
                <p14:nvPr/>
              </p14:nvContentPartPr>
              <p14:xfrm>
                <a:off x="3136477" y="3378929"/>
                <a:ext cx="72000" cy="149040"/>
              </p14:xfrm>
            </p:contentPart>
          </mc:Choice>
          <mc:Fallback xmlns="">
            <p:pic>
              <p:nvPicPr>
                <p:cNvPr id="21" name="墨迹 20">
                  <a:extLst>
                    <a:ext uri="{FF2B5EF4-FFF2-40B4-BE49-F238E27FC236}">
                      <a16:creationId xmlns:a16="http://schemas.microsoft.com/office/drawing/2014/main" id="{54ADF269-50ED-E241-8FEE-5A9949C9B106}"/>
                    </a:ext>
                  </a:extLst>
                </p:cNvPr>
                <p:cNvPicPr/>
                <p:nvPr/>
              </p:nvPicPr>
              <p:blipFill>
                <a:blip r:embed="rId32"/>
                <a:stretch>
                  <a:fillRect/>
                </a:stretch>
              </p:blipFill>
              <p:spPr>
                <a:xfrm>
                  <a:off x="3127477" y="3369929"/>
                  <a:ext cx="89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墨迹 21">
                  <a:extLst>
                    <a:ext uri="{FF2B5EF4-FFF2-40B4-BE49-F238E27FC236}">
                      <a16:creationId xmlns:a16="http://schemas.microsoft.com/office/drawing/2014/main" id="{2995AC7A-F774-9A02-6C55-F50418A59C64}"/>
                    </a:ext>
                  </a:extLst>
                </p14:cNvPr>
                <p14:cNvContentPartPr/>
                <p14:nvPr/>
              </p14:nvContentPartPr>
              <p14:xfrm>
                <a:off x="3224317" y="3378209"/>
                <a:ext cx="91800" cy="118080"/>
              </p14:xfrm>
            </p:contentPart>
          </mc:Choice>
          <mc:Fallback xmlns="">
            <p:pic>
              <p:nvPicPr>
                <p:cNvPr id="22" name="墨迹 21">
                  <a:extLst>
                    <a:ext uri="{FF2B5EF4-FFF2-40B4-BE49-F238E27FC236}">
                      <a16:creationId xmlns:a16="http://schemas.microsoft.com/office/drawing/2014/main" id="{2995AC7A-F774-9A02-6C55-F50418A59C64}"/>
                    </a:ext>
                  </a:extLst>
                </p:cNvPr>
                <p:cNvPicPr/>
                <p:nvPr/>
              </p:nvPicPr>
              <p:blipFill>
                <a:blip r:embed="rId34"/>
                <a:stretch>
                  <a:fillRect/>
                </a:stretch>
              </p:blipFill>
              <p:spPr>
                <a:xfrm>
                  <a:off x="3215317" y="3369209"/>
                  <a:ext cx="109440" cy="135720"/>
                </a:xfrm>
                <a:prstGeom prst="rect">
                  <a:avLst/>
                </a:prstGeom>
              </p:spPr>
            </p:pic>
          </mc:Fallback>
        </mc:AlternateContent>
      </p:grpSp>
      <p:grpSp>
        <p:nvGrpSpPr>
          <p:cNvPr id="40" name="组合 39">
            <a:extLst>
              <a:ext uri="{FF2B5EF4-FFF2-40B4-BE49-F238E27FC236}">
                <a16:creationId xmlns:a16="http://schemas.microsoft.com/office/drawing/2014/main" id="{1945FFD5-F7B2-76DD-B644-AD1F99FD9446}"/>
              </a:ext>
            </a:extLst>
          </p:cNvPr>
          <p:cNvGrpSpPr/>
          <p:nvPr/>
        </p:nvGrpSpPr>
        <p:grpSpPr>
          <a:xfrm>
            <a:off x="3524917" y="2971409"/>
            <a:ext cx="1112400" cy="919080"/>
            <a:chOff x="3524917" y="2971409"/>
            <a:chExt cx="1112400" cy="919080"/>
          </a:xfrm>
        </p:grpSpPr>
        <mc:AlternateContent xmlns:mc="http://schemas.openxmlformats.org/markup-compatibility/2006" xmlns:p14="http://schemas.microsoft.com/office/powerpoint/2010/main">
          <mc:Choice Requires="p14">
            <p:contentPart p14:bwMode="auto" r:id="rId35">
              <p14:nvContentPartPr>
                <p14:cNvPr id="23" name="墨迹 22">
                  <a:extLst>
                    <a:ext uri="{FF2B5EF4-FFF2-40B4-BE49-F238E27FC236}">
                      <a16:creationId xmlns:a16="http://schemas.microsoft.com/office/drawing/2014/main" id="{E947F82E-0B9E-65D9-239E-C6434AB0FAEA}"/>
                    </a:ext>
                  </a:extLst>
                </p14:cNvPr>
                <p14:cNvContentPartPr/>
                <p14:nvPr/>
              </p14:nvContentPartPr>
              <p14:xfrm>
                <a:off x="3524917" y="3327809"/>
                <a:ext cx="106200" cy="139320"/>
              </p14:xfrm>
            </p:contentPart>
          </mc:Choice>
          <mc:Fallback xmlns="">
            <p:pic>
              <p:nvPicPr>
                <p:cNvPr id="23" name="墨迹 22">
                  <a:extLst>
                    <a:ext uri="{FF2B5EF4-FFF2-40B4-BE49-F238E27FC236}">
                      <a16:creationId xmlns:a16="http://schemas.microsoft.com/office/drawing/2014/main" id="{E947F82E-0B9E-65D9-239E-C6434AB0FAEA}"/>
                    </a:ext>
                  </a:extLst>
                </p:cNvPr>
                <p:cNvPicPr/>
                <p:nvPr/>
              </p:nvPicPr>
              <p:blipFill>
                <a:blip r:embed="rId36"/>
                <a:stretch>
                  <a:fillRect/>
                </a:stretch>
              </p:blipFill>
              <p:spPr>
                <a:xfrm>
                  <a:off x="3516277" y="3319169"/>
                  <a:ext cx="123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墨迹 23">
                  <a:extLst>
                    <a:ext uri="{FF2B5EF4-FFF2-40B4-BE49-F238E27FC236}">
                      <a16:creationId xmlns:a16="http://schemas.microsoft.com/office/drawing/2014/main" id="{43CFEFE8-474D-76C8-A481-99FAAA286824}"/>
                    </a:ext>
                  </a:extLst>
                </p14:cNvPr>
                <p14:cNvContentPartPr/>
                <p14:nvPr/>
              </p14:nvContentPartPr>
              <p14:xfrm>
                <a:off x="3652357" y="3334649"/>
                <a:ext cx="53280" cy="336960"/>
              </p14:xfrm>
            </p:contentPart>
          </mc:Choice>
          <mc:Fallback xmlns="">
            <p:pic>
              <p:nvPicPr>
                <p:cNvPr id="24" name="墨迹 23">
                  <a:extLst>
                    <a:ext uri="{FF2B5EF4-FFF2-40B4-BE49-F238E27FC236}">
                      <a16:creationId xmlns:a16="http://schemas.microsoft.com/office/drawing/2014/main" id="{43CFEFE8-474D-76C8-A481-99FAAA286824}"/>
                    </a:ext>
                  </a:extLst>
                </p:cNvPr>
                <p:cNvPicPr/>
                <p:nvPr/>
              </p:nvPicPr>
              <p:blipFill>
                <a:blip r:embed="rId38"/>
                <a:stretch>
                  <a:fillRect/>
                </a:stretch>
              </p:blipFill>
              <p:spPr>
                <a:xfrm>
                  <a:off x="3643357" y="3326009"/>
                  <a:ext cx="709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墨迹 24">
                  <a:extLst>
                    <a:ext uri="{FF2B5EF4-FFF2-40B4-BE49-F238E27FC236}">
                      <a16:creationId xmlns:a16="http://schemas.microsoft.com/office/drawing/2014/main" id="{D057094A-B0B6-5348-886C-BF9B2DA76475}"/>
                    </a:ext>
                  </a:extLst>
                </p14:cNvPr>
                <p14:cNvContentPartPr/>
                <p14:nvPr/>
              </p14:nvContentPartPr>
              <p14:xfrm>
                <a:off x="3659557" y="3308729"/>
                <a:ext cx="73080" cy="148680"/>
              </p14:xfrm>
            </p:contentPart>
          </mc:Choice>
          <mc:Fallback xmlns="">
            <p:pic>
              <p:nvPicPr>
                <p:cNvPr id="25" name="墨迹 24">
                  <a:extLst>
                    <a:ext uri="{FF2B5EF4-FFF2-40B4-BE49-F238E27FC236}">
                      <a16:creationId xmlns:a16="http://schemas.microsoft.com/office/drawing/2014/main" id="{D057094A-B0B6-5348-886C-BF9B2DA76475}"/>
                    </a:ext>
                  </a:extLst>
                </p:cNvPr>
                <p:cNvPicPr/>
                <p:nvPr/>
              </p:nvPicPr>
              <p:blipFill>
                <a:blip r:embed="rId40"/>
                <a:stretch>
                  <a:fillRect/>
                </a:stretch>
              </p:blipFill>
              <p:spPr>
                <a:xfrm>
                  <a:off x="3650557" y="3300089"/>
                  <a:ext cx="90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墨迹 25">
                  <a:extLst>
                    <a:ext uri="{FF2B5EF4-FFF2-40B4-BE49-F238E27FC236}">
                      <a16:creationId xmlns:a16="http://schemas.microsoft.com/office/drawing/2014/main" id="{B9FD646E-7B3A-C023-531F-F65C2760975F}"/>
                    </a:ext>
                  </a:extLst>
                </p14:cNvPr>
                <p14:cNvContentPartPr/>
                <p14:nvPr/>
              </p14:nvContentPartPr>
              <p14:xfrm>
                <a:off x="3739117" y="3285329"/>
                <a:ext cx="107640" cy="384120"/>
              </p14:xfrm>
            </p:contentPart>
          </mc:Choice>
          <mc:Fallback xmlns="">
            <p:pic>
              <p:nvPicPr>
                <p:cNvPr id="26" name="墨迹 25">
                  <a:extLst>
                    <a:ext uri="{FF2B5EF4-FFF2-40B4-BE49-F238E27FC236}">
                      <a16:creationId xmlns:a16="http://schemas.microsoft.com/office/drawing/2014/main" id="{B9FD646E-7B3A-C023-531F-F65C2760975F}"/>
                    </a:ext>
                  </a:extLst>
                </p:cNvPr>
                <p:cNvPicPr/>
                <p:nvPr/>
              </p:nvPicPr>
              <p:blipFill>
                <a:blip r:embed="rId42"/>
                <a:stretch>
                  <a:fillRect/>
                </a:stretch>
              </p:blipFill>
              <p:spPr>
                <a:xfrm>
                  <a:off x="3730117" y="3276329"/>
                  <a:ext cx="1252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墨迹 26">
                  <a:extLst>
                    <a:ext uri="{FF2B5EF4-FFF2-40B4-BE49-F238E27FC236}">
                      <a16:creationId xmlns:a16="http://schemas.microsoft.com/office/drawing/2014/main" id="{F9002AD8-FBBF-8DBA-7B0B-C4DFAB170D5D}"/>
                    </a:ext>
                  </a:extLst>
                </p14:cNvPr>
                <p14:cNvContentPartPr/>
                <p14:nvPr/>
              </p14:nvContentPartPr>
              <p14:xfrm>
                <a:off x="3824797" y="3099569"/>
                <a:ext cx="132840" cy="334800"/>
              </p14:xfrm>
            </p:contentPart>
          </mc:Choice>
          <mc:Fallback xmlns="">
            <p:pic>
              <p:nvPicPr>
                <p:cNvPr id="27" name="墨迹 26">
                  <a:extLst>
                    <a:ext uri="{FF2B5EF4-FFF2-40B4-BE49-F238E27FC236}">
                      <a16:creationId xmlns:a16="http://schemas.microsoft.com/office/drawing/2014/main" id="{F9002AD8-FBBF-8DBA-7B0B-C4DFAB170D5D}"/>
                    </a:ext>
                  </a:extLst>
                </p:cNvPr>
                <p:cNvPicPr/>
                <p:nvPr/>
              </p:nvPicPr>
              <p:blipFill>
                <a:blip r:embed="rId44"/>
                <a:stretch>
                  <a:fillRect/>
                </a:stretch>
              </p:blipFill>
              <p:spPr>
                <a:xfrm>
                  <a:off x="3816157" y="3090929"/>
                  <a:ext cx="15048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墨迹 27">
                  <a:extLst>
                    <a:ext uri="{FF2B5EF4-FFF2-40B4-BE49-F238E27FC236}">
                      <a16:creationId xmlns:a16="http://schemas.microsoft.com/office/drawing/2014/main" id="{E49C983C-5C5D-3DCB-7D21-AEA4A8A457AC}"/>
                    </a:ext>
                  </a:extLst>
                </p14:cNvPr>
                <p14:cNvContentPartPr/>
                <p14:nvPr/>
              </p14:nvContentPartPr>
              <p14:xfrm>
                <a:off x="3969517" y="3182009"/>
                <a:ext cx="46800" cy="165960"/>
              </p14:xfrm>
            </p:contentPart>
          </mc:Choice>
          <mc:Fallback xmlns="">
            <p:pic>
              <p:nvPicPr>
                <p:cNvPr id="28" name="墨迹 27">
                  <a:extLst>
                    <a:ext uri="{FF2B5EF4-FFF2-40B4-BE49-F238E27FC236}">
                      <a16:creationId xmlns:a16="http://schemas.microsoft.com/office/drawing/2014/main" id="{E49C983C-5C5D-3DCB-7D21-AEA4A8A457AC}"/>
                    </a:ext>
                  </a:extLst>
                </p:cNvPr>
                <p:cNvPicPr/>
                <p:nvPr/>
              </p:nvPicPr>
              <p:blipFill>
                <a:blip r:embed="rId46"/>
                <a:stretch>
                  <a:fillRect/>
                </a:stretch>
              </p:blipFill>
              <p:spPr>
                <a:xfrm>
                  <a:off x="3960877" y="3173009"/>
                  <a:ext cx="64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墨迹 28">
                  <a:extLst>
                    <a:ext uri="{FF2B5EF4-FFF2-40B4-BE49-F238E27FC236}">
                      <a16:creationId xmlns:a16="http://schemas.microsoft.com/office/drawing/2014/main" id="{2A8E276C-6B53-F543-5144-9F81C7BCEA66}"/>
                    </a:ext>
                  </a:extLst>
                </p14:cNvPr>
                <p14:cNvContentPartPr/>
                <p14:nvPr/>
              </p14:nvContentPartPr>
              <p14:xfrm>
                <a:off x="4049077" y="3006329"/>
                <a:ext cx="244080" cy="338760"/>
              </p14:xfrm>
            </p:contentPart>
          </mc:Choice>
          <mc:Fallback xmlns="">
            <p:pic>
              <p:nvPicPr>
                <p:cNvPr id="29" name="墨迹 28">
                  <a:extLst>
                    <a:ext uri="{FF2B5EF4-FFF2-40B4-BE49-F238E27FC236}">
                      <a16:creationId xmlns:a16="http://schemas.microsoft.com/office/drawing/2014/main" id="{2A8E276C-6B53-F543-5144-9F81C7BCEA66}"/>
                    </a:ext>
                  </a:extLst>
                </p:cNvPr>
                <p:cNvPicPr/>
                <p:nvPr/>
              </p:nvPicPr>
              <p:blipFill>
                <a:blip r:embed="rId48"/>
                <a:stretch>
                  <a:fillRect/>
                </a:stretch>
              </p:blipFill>
              <p:spPr>
                <a:xfrm>
                  <a:off x="4040077" y="2997689"/>
                  <a:ext cx="2617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墨迹 29">
                  <a:extLst>
                    <a:ext uri="{FF2B5EF4-FFF2-40B4-BE49-F238E27FC236}">
                      <a16:creationId xmlns:a16="http://schemas.microsoft.com/office/drawing/2014/main" id="{1BD6FDBB-7573-A333-A5ED-23FAD7876DCD}"/>
                    </a:ext>
                  </a:extLst>
                </p14:cNvPr>
                <p14:cNvContentPartPr/>
                <p14:nvPr/>
              </p14:nvContentPartPr>
              <p14:xfrm>
                <a:off x="4436797" y="2971409"/>
                <a:ext cx="24840" cy="351000"/>
              </p14:xfrm>
            </p:contentPart>
          </mc:Choice>
          <mc:Fallback xmlns="">
            <p:pic>
              <p:nvPicPr>
                <p:cNvPr id="30" name="墨迹 29">
                  <a:extLst>
                    <a:ext uri="{FF2B5EF4-FFF2-40B4-BE49-F238E27FC236}">
                      <a16:creationId xmlns:a16="http://schemas.microsoft.com/office/drawing/2014/main" id="{1BD6FDBB-7573-A333-A5ED-23FAD7876DCD}"/>
                    </a:ext>
                  </a:extLst>
                </p:cNvPr>
                <p:cNvPicPr/>
                <p:nvPr/>
              </p:nvPicPr>
              <p:blipFill>
                <a:blip r:embed="rId50"/>
                <a:stretch>
                  <a:fillRect/>
                </a:stretch>
              </p:blipFill>
              <p:spPr>
                <a:xfrm>
                  <a:off x="4427797" y="2962769"/>
                  <a:ext cx="424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墨迹 30">
                  <a:extLst>
                    <a:ext uri="{FF2B5EF4-FFF2-40B4-BE49-F238E27FC236}">
                      <a16:creationId xmlns:a16="http://schemas.microsoft.com/office/drawing/2014/main" id="{702B1D0B-E757-2072-67D3-F552BEF51D32}"/>
                    </a:ext>
                  </a:extLst>
                </p14:cNvPr>
                <p14:cNvContentPartPr/>
                <p14:nvPr/>
              </p14:nvContentPartPr>
              <p14:xfrm>
                <a:off x="4342477" y="3093089"/>
                <a:ext cx="294840" cy="137520"/>
              </p14:xfrm>
            </p:contentPart>
          </mc:Choice>
          <mc:Fallback xmlns="">
            <p:pic>
              <p:nvPicPr>
                <p:cNvPr id="31" name="墨迹 30">
                  <a:extLst>
                    <a:ext uri="{FF2B5EF4-FFF2-40B4-BE49-F238E27FC236}">
                      <a16:creationId xmlns:a16="http://schemas.microsoft.com/office/drawing/2014/main" id="{702B1D0B-E757-2072-67D3-F552BEF51D32}"/>
                    </a:ext>
                  </a:extLst>
                </p:cNvPr>
                <p:cNvPicPr/>
                <p:nvPr/>
              </p:nvPicPr>
              <p:blipFill>
                <a:blip r:embed="rId52"/>
                <a:stretch>
                  <a:fillRect/>
                </a:stretch>
              </p:blipFill>
              <p:spPr>
                <a:xfrm>
                  <a:off x="4333837" y="3084089"/>
                  <a:ext cx="312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墨迹 33">
                  <a:extLst>
                    <a:ext uri="{FF2B5EF4-FFF2-40B4-BE49-F238E27FC236}">
                      <a16:creationId xmlns:a16="http://schemas.microsoft.com/office/drawing/2014/main" id="{367CBD6B-D41C-319A-9A84-F62BF3016B5C}"/>
                    </a:ext>
                  </a:extLst>
                </p14:cNvPr>
                <p14:cNvContentPartPr/>
                <p14:nvPr/>
              </p14:nvContentPartPr>
              <p14:xfrm>
                <a:off x="3609877" y="3695369"/>
                <a:ext cx="157680" cy="195120"/>
              </p14:xfrm>
            </p:contentPart>
          </mc:Choice>
          <mc:Fallback xmlns="">
            <p:pic>
              <p:nvPicPr>
                <p:cNvPr id="34" name="墨迹 33">
                  <a:extLst>
                    <a:ext uri="{FF2B5EF4-FFF2-40B4-BE49-F238E27FC236}">
                      <a16:creationId xmlns:a16="http://schemas.microsoft.com/office/drawing/2014/main" id="{367CBD6B-D41C-319A-9A84-F62BF3016B5C}"/>
                    </a:ext>
                  </a:extLst>
                </p:cNvPr>
                <p:cNvPicPr/>
                <p:nvPr/>
              </p:nvPicPr>
              <p:blipFill>
                <a:blip r:embed="rId54"/>
                <a:stretch>
                  <a:fillRect/>
                </a:stretch>
              </p:blipFill>
              <p:spPr>
                <a:xfrm>
                  <a:off x="3600877" y="3686369"/>
                  <a:ext cx="175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墨迹 34">
                  <a:extLst>
                    <a:ext uri="{FF2B5EF4-FFF2-40B4-BE49-F238E27FC236}">
                      <a16:creationId xmlns:a16="http://schemas.microsoft.com/office/drawing/2014/main" id="{CBB9C8FF-7F41-FF6C-42C9-095A999664DD}"/>
                    </a:ext>
                  </a:extLst>
                </p14:cNvPr>
                <p14:cNvContentPartPr/>
                <p14:nvPr/>
              </p14:nvContentPartPr>
              <p14:xfrm>
                <a:off x="3771517" y="3666209"/>
                <a:ext cx="37440" cy="164520"/>
              </p14:xfrm>
            </p:contentPart>
          </mc:Choice>
          <mc:Fallback xmlns="">
            <p:pic>
              <p:nvPicPr>
                <p:cNvPr id="35" name="墨迹 34">
                  <a:extLst>
                    <a:ext uri="{FF2B5EF4-FFF2-40B4-BE49-F238E27FC236}">
                      <a16:creationId xmlns:a16="http://schemas.microsoft.com/office/drawing/2014/main" id="{CBB9C8FF-7F41-FF6C-42C9-095A999664DD}"/>
                    </a:ext>
                  </a:extLst>
                </p:cNvPr>
                <p:cNvPicPr/>
                <p:nvPr/>
              </p:nvPicPr>
              <p:blipFill>
                <a:blip r:embed="rId56"/>
                <a:stretch>
                  <a:fillRect/>
                </a:stretch>
              </p:blipFill>
              <p:spPr>
                <a:xfrm>
                  <a:off x="3762877" y="3657209"/>
                  <a:ext cx="55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墨迹 35">
                  <a:extLst>
                    <a:ext uri="{FF2B5EF4-FFF2-40B4-BE49-F238E27FC236}">
                      <a16:creationId xmlns:a16="http://schemas.microsoft.com/office/drawing/2014/main" id="{33DC1C76-B986-6297-AF47-A26C09E69902}"/>
                    </a:ext>
                  </a:extLst>
                </p14:cNvPr>
                <p14:cNvContentPartPr/>
                <p14:nvPr/>
              </p14:nvContentPartPr>
              <p14:xfrm>
                <a:off x="3786637" y="3636329"/>
                <a:ext cx="91440" cy="242640"/>
              </p14:xfrm>
            </p:contentPart>
          </mc:Choice>
          <mc:Fallback xmlns="">
            <p:pic>
              <p:nvPicPr>
                <p:cNvPr id="36" name="墨迹 35">
                  <a:extLst>
                    <a:ext uri="{FF2B5EF4-FFF2-40B4-BE49-F238E27FC236}">
                      <a16:creationId xmlns:a16="http://schemas.microsoft.com/office/drawing/2014/main" id="{33DC1C76-B986-6297-AF47-A26C09E69902}"/>
                    </a:ext>
                  </a:extLst>
                </p:cNvPr>
                <p:cNvPicPr/>
                <p:nvPr/>
              </p:nvPicPr>
              <p:blipFill>
                <a:blip r:embed="rId58"/>
                <a:stretch>
                  <a:fillRect/>
                </a:stretch>
              </p:blipFill>
              <p:spPr>
                <a:xfrm>
                  <a:off x="3777997" y="3627689"/>
                  <a:ext cx="1090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墨迹 36">
                  <a:extLst>
                    <a:ext uri="{FF2B5EF4-FFF2-40B4-BE49-F238E27FC236}">
                      <a16:creationId xmlns:a16="http://schemas.microsoft.com/office/drawing/2014/main" id="{ED598223-4E5D-D16B-E6F9-5419CA259E17}"/>
                    </a:ext>
                  </a:extLst>
                </p14:cNvPr>
                <p14:cNvContentPartPr/>
                <p14:nvPr/>
              </p14:nvContentPartPr>
              <p14:xfrm>
                <a:off x="3847477" y="3639569"/>
                <a:ext cx="75240" cy="208080"/>
              </p14:xfrm>
            </p:contentPart>
          </mc:Choice>
          <mc:Fallback xmlns="">
            <p:pic>
              <p:nvPicPr>
                <p:cNvPr id="37" name="墨迹 36">
                  <a:extLst>
                    <a:ext uri="{FF2B5EF4-FFF2-40B4-BE49-F238E27FC236}">
                      <a16:creationId xmlns:a16="http://schemas.microsoft.com/office/drawing/2014/main" id="{ED598223-4E5D-D16B-E6F9-5419CA259E17}"/>
                    </a:ext>
                  </a:extLst>
                </p:cNvPr>
                <p:cNvPicPr/>
                <p:nvPr/>
              </p:nvPicPr>
              <p:blipFill>
                <a:blip r:embed="rId60"/>
                <a:stretch>
                  <a:fillRect/>
                </a:stretch>
              </p:blipFill>
              <p:spPr>
                <a:xfrm>
                  <a:off x="3838477" y="3630569"/>
                  <a:ext cx="92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墨迹 37">
                  <a:extLst>
                    <a:ext uri="{FF2B5EF4-FFF2-40B4-BE49-F238E27FC236}">
                      <a16:creationId xmlns:a16="http://schemas.microsoft.com/office/drawing/2014/main" id="{2234606B-DBE8-8560-8E78-F8877B7BE45A}"/>
                    </a:ext>
                  </a:extLst>
                </p14:cNvPr>
                <p14:cNvContentPartPr/>
                <p14:nvPr/>
              </p14:nvContentPartPr>
              <p14:xfrm>
                <a:off x="3905437" y="3572969"/>
                <a:ext cx="134280" cy="195840"/>
              </p14:xfrm>
            </p:contentPart>
          </mc:Choice>
          <mc:Fallback xmlns="">
            <p:pic>
              <p:nvPicPr>
                <p:cNvPr id="38" name="墨迹 37">
                  <a:extLst>
                    <a:ext uri="{FF2B5EF4-FFF2-40B4-BE49-F238E27FC236}">
                      <a16:creationId xmlns:a16="http://schemas.microsoft.com/office/drawing/2014/main" id="{2234606B-DBE8-8560-8E78-F8877B7BE45A}"/>
                    </a:ext>
                  </a:extLst>
                </p:cNvPr>
                <p:cNvPicPr/>
                <p:nvPr/>
              </p:nvPicPr>
              <p:blipFill>
                <a:blip r:embed="rId62"/>
                <a:stretch>
                  <a:fillRect/>
                </a:stretch>
              </p:blipFill>
              <p:spPr>
                <a:xfrm>
                  <a:off x="3896797" y="3563969"/>
                  <a:ext cx="151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墨迹 38">
                  <a:extLst>
                    <a:ext uri="{FF2B5EF4-FFF2-40B4-BE49-F238E27FC236}">
                      <a16:creationId xmlns:a16="http://schemas.microsoft.com/office/drawing/2014/main" id="{0A222C8B-C8D3-689B-BF96-3BBE6D4623B4}"/>
                    </a:ext>
                  </a:extLst>
                </p14:cNvPr>
                <p14:cNvContentPartPr/>
                <p14:nvPr/>
              </p14:nvContentPartPr>
              <p14:xfrm>
                <a:off x="4066357" y="3653969"/>
                <a:ext cx="104400" cy="118800"/>
              </p14:xfrm>
            </p:contentPart>
          </mc:Choice>
          <mc:Fallback xmlns="">
            <p:pic>
              <p:nvPicPr>
                <p:cNvPr id="39" name="墨迹 38">
                  <a:extLst>
                    <a:ext uri="{FF2B5EF4-FFF2-40B4-BE49-F238E27FC236}">
                      <a16:creationId xmlns:a16="http://schemas.microsoft.com/office/drawing/2014/main" id="{0A222C8B-C8D3-689B-BF96-3BBE6D4623B4}"/>
                    </a:ext>
                  </a:extLst>
                </p:cNvPr>
                <p:cNvPicPr/>
                <p:nvPr/>
              </p:nvPicPr>
              <p:blipFill>
                <a:blip r:embed="rId64"/>
                <a:stretch>
                  <a:fillRect/>
                </a:stretch>
              </p:blipFill>
              <p:spPr>
                <a:xfrm>
                  <a:off x="4057357" y="3644969"/>
                  <a:ext cx="122040" cy="136440"/>
                </a:xfrm>
                <a:prstGeom prst="rect">
                  <a:avLst/>
                </a:prstGeom>
              </p:spPr>
            </p:pic>
          </mc:Fallback>
        </mc:AlternateContent>
      </p:grpSp>
      <p:grpSp>
        <p:nvGrpSpPr>
          <p:cNvPr id="34826" name="组合 34825">
            <a:extLst>
              <a:ext uri="{FF2B5EF4-FFF2-40B4-BE49-F238E27FC236}">
                <a16:creationId xmlns:a16="http://schemas.microsoft.com/office/drawing/2014/main" id="{725886A8-9123-EA5C-68ED-1FBE799D4B04}"/>
              </a:ext>
            </a:extLst>
          </p:cNvPr>
          <p:cNvGrpSpPr/>
          <p:nvPr/>
        </p:nvGrpSpPr>
        <p:grpSpPr>
          <a:xfrm>
            <a:off x="3435997" y="3982649"/>
            <a:ext cx="1821960" cy="856440"/>
            <a:chOff x="3435997" y="3982649"/>
            <a:chExt cx="1821960" cy="856440"/>
          </a:xfrm>
        </p:grpSpPr>
        <mc:AlternateContent xmlns:mc="http://schemas.openxmlformats.org/markup-compatibility/2006" xmlns:p14="http://schemas.microsoft.com/office/powerpoint/2010/main">
          <mc:Choice Requires="p14">
            <p:contentPart p14:bwMode="auto" r:id="rId65">
              <p14:nvContentPartPr>
                <p14:cNvPr id="41" name="墨迹 40">
                  <a:extLst>
                    <a:ext uri="{FF2B5EF4-FFF2-40B4-BE49-F238E27FC236}">
                      <a16:creationId xmlns:a16="http://schemas.microsoft.com/office/drawing/2014/main" id="{6415A755-164F-6134-22B3-C3E67C202576}"/>
                    </a:ext>
                  </a:extLst>
                </p14:cNvPr>
                <p14:cNvContentPartPr/>
                <p14:nvPr/>
              </p14:nvContentPartPr>
              <p14:xfrm>
                <a:off x="3694477" y="3987329"/>
                <a:ext cx="70560" cy="150120"/>
              </p14:xfrm>
            </p:contentPart>
          </mc:Choice>
          <mc:Fallback xmlns="">
            <p:pic>
              <p:nvPicPr>
                <p:cNvPr id="41" name="墨迹 40">
                  <a:extLst>
                    <a:ext uri="{FF2B5EF4-FFF2-40B4-BE49-F238E27FC236}">
                      <a16:creationId xmlns:a16="http://schemas.microsoft.com/office/drawing/2014/main" id="{6415A755-164F-6134-22B3-C3E67C202576}"/>
                    </a:ext>
                  </a:extLst>
                </p:cNvPr>
                <p:cNvPicPr/>
                <p:nvPr/>
              </p:nvPicPr>
              <p:blipFill>
                <a:blip r:embed="rId66"/>
                <a:stretch>
                  <a:fillRect/>
                </a:stretch>
              </p:blipFill>
              <p:spPr>
                <a:xfrm>
                  <a:off x="3685837" y="3978689"/>
                  <a:ext cx="882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墨迹 41">
                  <a:extLst>
                    <a:ext uri="{FF2B5EF4-FFF2-40B4-BE49-F238E27FC236}">
                      <a16:creationId xmlns:a16="http://schemas.microsoft.com/office/drawing/2014/main" id="{E05B28BC-2BA2-40D7-6225-7CB1D5E84E48}"/>
                    </a:ext>
                  </a:extLst>
                </p14:cNvPr>
                <p14:cNvContentPartPr/>
                <p14:nvPr/>
              </p14:nvContentPartPr>
              <p14:xfrm>
                <a:off x="3721837" y="4086689"/>
                <a:ext cx="81000" cy="94680"/>
              </p14:xfrm>
            </p:contentPart>
          </mc:Choice>
          <mc:Fallback xmlns="">
            <p:pic>
              <p:nvPicPr>
                <p:cNvPr id="42" name="墨迹 41">
                  <a:extLst>
                    <a:ext uri="{FF2B5EF4-FFF2-40B4-BE49-F238E27FC236}">
                      <a16:creationId xmlns:a16="http://schemas.microsoft.com/office/drawing/2014/main" id="{E05B28BC-2BA2-40D7-6225-7CB1D5E84E48}"/>
                    </a:ext>
                  </a:extLst>
                </p:cNvPr>
                <p:cNvPicPr/>
                <p:nvPr/>
              </p:nvPicPr>
              <p:blipFill>
                <a:blip r:embed="rId68"/>
                <a:stretch>
                  <a:fillRect/>
                </a:stretch>
              </p:blipFill>
              <p:spPr>
                <a:xfrm>
                  <a:off x="3712837" y="4078049"/>
                  <a:ext cx="98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墨迹 42">
                  <a:extLst>
                    <a:ext uri="{FF2B5EF4-FFF2-40B4-BE49-F238E27FC236}">
                      <a16:creationId xmlns:a16="http://schemas.microsoft.com/office/drawing/2014/main" id="{CAF36AAD-E7EE-02C0-7FD2-91428A2303A4}"/>
                    </a:ext>
                  </a:extLst>
                </p14:cNvPr>
                <p14:cNvContentPartPr/>
                <p14:nvPr/>
              </p14:nvContentPartPr>
              <p14:xfrm>
                <a:off x="3474517" y="4238249"/>
                <a:ext cx="115920" cy="108360"/>
              </p14:xfrm>
            </p:contentPart>
          </mc:Choice>
          <mc:Fallback xmlns="">
            <p:pic>
              <p:nvPicPr>
                <p:cNvPr id="43" name="墨迹 42">
                  <a:extLst>
                    <a:ext uri="{FF2B5EF4-FFF2-40B4-BE49-F238E27FC236}">
                      <a16:creationId xmlns:a16="http://schemas.microsoft.com/office/drawing/2014/main" id="{CAF36AAD-E7EE-02C0-7FD2-91428A2303A4}"/>
                    </a:ext>
                  </a:extLst>
                </p:cNvPr>
                <p:cNvPicPr/>
                <p:nvPr/>
              </p:nvPicPr>
              <p:blipFill>
                <a:blip r:embed="rId70"/>
                <a:stretch>
                  <a:fillRect/>
                </a:stretch>
              </p:blipFill>
              <p:spPr>
                <a:xfrm>
                  <a:off x="3465877" y="4229609"/>
                  <a:ext cx="1335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墨迹 43">
                  <a:extLst>
                    <a:ext uri="{FF2B5EF4-FFF2-40B4-BE49-F238E27FC236}">
                      <a16:creationId xmlns:a16="http://schemas.microsoft.com/office/drawing/2014/main" id="{E30E5587-2DAB-BDE8-8EA8-63D47137153D}"/>
                    </a:ext>
                  </a:extLst>
                </p14:cNvPr>
                <p14:cNvContentPartPr/>
                <p14:nvPr/>
              </p14:nvContentPartPr>
              <p14:xfrm>
                <a:off x="3474157" y="4406009"/>
                <a:ext cx="20880" cy="88920"/>
              </p14:xfrm>
            </p:contentPart>
          </mc:Choice>
          <mc:Fallback xmlns="">
            <p:pic>
              <p:nvPicPr>
                <p:cNvPr id="44" name="墨迹 43">
                  <a:extLst>
                    <a:ext uri="{FF2B5EF4-FFF2-40B4-BE49-F238E27FC236}">
                      <a16:creationId xmlns:a16="http://schemas.microsoft.com/office/drawing/2014/main" id="{E30E5587-2DAB-BDE8-8EA8-63D47137153D}"/>
                    </a:ext>
                  </a:extLst>
                </p:cNvPr>
                <p:cNvPicPr/>
                <p:nvPr/>
              </p:nvPicPr>
              <p:blipFill>
                <a:blip r:embed="rId72"/>
                <a:stretch>
                  <a:fillRect/>
                </a:stretch>
              </p:blipFill>
              <p:spPr>
                <a:xfrm>
                  <a:off x="3465517" y="4397369"/>
                  <a:ext cx="3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墨迹 44">
                  <a:extLst>
                    <a:ext uri="{FF2B5EF4-FFF2-40B4-BE49-F238E27FC236}">
                      <a16:creationId xmlns:a16="http://schemas.microsoft.com/office/drawing/2014/main" id="{28B8E6BE-C782-A558-BFB9-F44ACC0ECC5D}"/>
                    </a:ext>
                  </a:extLst>
                </p14:cNvPr>
                <p14:cNvContentPartPr/>
                <p14:nvPr/>
              </p14:nvContentPartPr>
              <p14:xfrm>
                <a:off x="3502597" y="4368929"/>
                <a:ext cx="85320" cy="134640"/>
              </p14:xfrm>
            </p:contentPart>
          </mc:Choice>
          <mc:Fallback xmlns="">
            <p:pic>
              <p:nvPicPr>
                <p:cNvPr id="45" name="墨迹 44">
                  <a:extLst>
                    <a:ext uri="{FF2B5EF4-FFF2-40B4-BE49-F238E27FC236}">
                      <a16:creationId xmlns:a16="http://schemas.microsoft.com/office/drawing/2014/main" id="{28B8E6BE-C782-A558-BFB9-F44ACC0ECC5D}"/>
                    </a:ext>
                  </a:extLst>
                </p:cNvPr>
                <p:cNvPicPr/>
                <p:nvPr/>
              </p:nvPicPr>
              <p:blipFill>
                <a:blip r:embed="rId74"/>
                <a:stretch>
                  <a:fillRect/>
                </a:stretch>
              </p:blipFill>
              <p:spPr>
                <a:xfrm>
                  <a:off x="3493597" y="4360289"/>
                  <a:ext cx="102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墨迹 45">
                  <a:extLst>
                    <a:ext uri="{FF2B5EF4-FFF2-40B4-BE49-F238E27FC236}">
                      <a16:creationId xmlns:a16="http://schemas.microsoft.com/office/drawing/2014/main" id="{84FBA3D7-0495-35B2-EA28-ABC91F29E949}"/>
                    </a:ext>
                  </a:extLst>
                </p14:cNvPr>
                <p14:cNvContentPartPr/>
                <p14:nvPr/>
              </p14:nvContentPartPr>
              <p14:xfrm>
                <a:off x="3435997" y="4409249"/>
                <a:ext cx="129240" cy="90000"/>
              </p14:xfrm>
            </p:contentPart>
          </mc:Choice>
          <mc:Fallback xmlns="">
            <p:pic>
              <p:nvPicPr>
                <p:cNvPr id="46" name="墨迹 45">
                  <a:extLst>
                    <a:ext uri="{FF2B5EF4-FFF2-40B4-BE49-F238E27FC236}">
                      <a16:creationId xmlns:a16="http://schemas.microsoft.com/office/drawing/2014/main" id="{84FBA3D7-0495-35B2-EA28-ABC91F29E949}"/>
                    </a:ext>
                  </a:extLst>
                </p:cNvPr>
                <p:cNvPicPr/>
                <p:nvPr/>
              </p:nvPicPr>
              <p:blipFill>
                <a:blip r:embed="rId76"/>
                <a:stretch>
                  <a:fillRect/>
                </a:stretch>
              </p:blipFill>
              <p:spPr>
                <a:xfrm>
                  <a:off x="3427357" y="4400249"/>
                  <a:ext cx="146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墨迹 46">
                  <a:extLst>
                    <a:ext uri="{FF2B5EF4-FFF2-40B4-BE49-F238E27FC236}">
                      <a16:creationId xmlns:a16="http://schemas.microsoft.com/office/drawing/2014/main" id="{28E286C6-C757-3832-557E-4544AEDDE2C3}"/>
                    </a:ext>
                  </a:extLst>
                </p14:cNvPr>
                <p14:cNvContentPartPr/>
                <p14:nvPr/>
              </p14:nvContentPartPr>
              <p14:xfrm>
                <a:off x="3572797" y="4411409"/>
                <a:ext cx="23400" cy="93960"/>
              </p14:xfrm>
            </p:contentPart>
          </mc:Choice>
          <mc:Fallback xmlns="">
            <p:pic>
              <p:nvPicPr>
                <p:cNvPr id="47" name="墨迹 46">
                  <a:extLst>
                    <a:ext uri="{FF2B5EF4-FFF2-40B4-BE49-F238E27FC236}">
                      <a16:creationId xmlns:a16="http://schemas.microsoft.com/office/drawing/2014/main" id="{28E286C6-C757-3832-557E-4544AEDDE2C3}"/>
                    </a:ext>
                  </a:extLst>
                </p:cNvPr>
                <p:cNvPicPr/>
                <p:nvPr/>
              </p:nvPicPr>
              <p:blipFill>
                <a:blip r:embed="rId78"/>
                <a:stretch>
                  <a:fillRect/>
                </a:stretch>
              </p:blipFill>
              <p:spPr>
                <a:xfrm>
                  <a:off x="3563797" y="4402409"/>
                  <a:ext cx="41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墨迹 47">
                  <a:extLst>
                    <a:ext uri="{FF2B5EF4-FFF2-40B4-BE49-F238E27FC236}">
                      <a16:creationId xmlns:a16="http://schemas.microsoft.com/office/drawing/2014/main" id="{44501B6C-ACA4-85C3-50F5-FB7DDF68351A}"/>
                    </a:ext>
                  </a:extLst>
                </p14:cNvPr>
                <p14:cNvContentPartPr/>
                <p14:nvPr/>
              </p14:nvContentPartPr>
              <p14:xfrm>
                <a:off x="3562357" y="4356329"/>
                <a:ext cx="29880" cy="56880"/>
              </p14:xfrm>
            </p:contentPart>
          </mc:Choice>
          <mc:Fallback xmlns="">
            <p:pic>
              <p:nvPicPr>
                <p:cNvPr id="48" name="墨迹 47">
                  <a:extLst>
                    <a:ext uri="{FF2B5EF4-FFF2-40B4-BE49-F238E27FC236}">
                      <a16:creationId xmlns:a16="http://schemas.microsoft.com/office/drawing/2014/main" id="{44501B6C-ACA4-85C3-50F5-FB7DDF68351A}"/>
                    </a:ext>
                  </a:extLst>
                </p:cNvPr>
                <p:cNvPicPr/>
                <p:nvPr/>
              </p:nvPicPr>
              <p:blipFill>
                <a:blip r:embed="rId80"/>
                <a:stretch>
                  <a:fillRect/>
                </a:stretch>
              </p:blipFill>
              <p:spPr>
                <a:xfrm>
                  <a:off x="3553357" y="4347329"/>
                  <a:ext cx="47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墨迹 48">
                  <a:extLst>
                    <a:ext uri="{FF2B5EF4-FFF2-40B4-BE49-F238E27FC236}">
                      <a16:creationId xmlns:a16="http://schemas.microsoft.com/office/drawing/2014/main" id="{D8F23E79-3B60-FE60-97A6-623E575A236E}"/>
                    </a:ext>
                  </a:extLst>
                </p14:cNvPr>
                <p14:cNvContentPartPr/>
                <p14:nvPr/>
              </p14:nvContentPartPr>
              <p14:xfrm>
                <a:off x="3591517" y="4330049"/>
                <a:ext cx="60840" cy="174240"/>
              </p14:xfrm>
            </p:contentPart>
          </mc:Choice>
          <mc:Fallback xmlns="">
            <p:pic>
              <p:nvPicPr>
                <p:cNvPr id="49" name="墨迹 48">
                  <a:extLst>
                    <a:ext uri="{FF2B5EF4-FFF2-40B4-BE49-F238E27FC236}">
                      <a16:creationId xmlns:a16="http://schemas.microsoft.com/office/drawing/2014/main" id="{D8F23E79-3B60-FE60-97A6-623E575A236E}"/>
                    </a:ext>
                  </a:extLst>
                </p:cNvPr>
                <p:cNvPicPr/>
                <p:nvPr/>
              </p:nvPicPr>
              <p:blipFill>
                <a:blip r:embed="rId82"/>
                <a:stretch>
                  <a:fillRect/>
                </a:stretch>
              </p:blipFill>
              <p:spPr>
                <a:xfrm>
                  <a:off x="3582517" y="4321409"/>
                  <a:ext cx="784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墨迹 49">
                  <a:extLst>
                    <a:ext uri="{FF2B5EF4-FFF2-40B4-BE49-F238E27FC236}">
                      <a16:creationId xmlns:a16="http://schemas.microsoft.com/office/drawing/2014/main" id="{93DBFD4E-26E8-1E3E-20FF-E6AD3EE5841E}"/>
                    </a:ext>
                  </a:extLst>
                </p14:cNvPr>
                <p14:cNvContentPartPr/>
                <p14:nvPr/>
              </p14:nvContentPartPr>
              <p14:xfrm>
                <a:off x="3640837" y="4262369"/>
                <a:ext cx="211680" cy="153720"/>
              </p14:xfrm>
            </p:contentPart>
          </mc:Choice>
          <mc:Fallback xmlns="">
            <p:pic>
              <p:nvPicPr>
                <p:cNvPr id="50" name="墨迹 49">
                  <a:extLst>
                    <a:ext uri="{FF2B5EF4-FFF2-40B4-BE49-F238E27FC236}">
                      <a16:creationId xmlns:a16="http://schemas.microsoft.com/office/drawing/2014/main" id="{93DBFD4E-26E8-1E3E-20FF-E6AD3EE5841E}"/>
                    </a:ext>
                  </a:extLst>
                </p:cNvPr>
                <p:cNvPicPr/>
                <p:nvPr/>
              </p:nvPicPr>
              <p:blipFill>
                <a:blip r:embed="rId84"/>
                <a:stretch>
                  <a:fillRect/>
                </a:stretch>
              </p:blipFill>
              <p:spPr>
                <a:xfrm>
                  <a:off x="3631837" y="4253729"/>
                  <a:ext cx="2293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墨迹 50">
                  <a:extLst>
                    <a:ext uri="{FF2B5EF4-FFF2-40B4-BE49-F238E27FC236}">
                      <a16:creationId xmlns:a16="http://schemas.microsoft.com/office/drawing/2014/main" id="{36D572F1-C40E-BA91-9EBE-D7B96DB4F6AD}"/>
                    </a:ext>
                  </a:extLst>
                </p14:cNvPr>
                <p14:cNvContentPartPr/>
                <p14:nvPr/>
              </p14:nvContentPartPr>
              <p14:xfrm>
                <a:off x="3726157" y="4311689"/>
                <a:ext cx="64440" cy="77760"/>
              </p14:xfrm>
            </p:contentPart>
          </mc:Choice>
          <mc:Fallback xmlns="">
            <p:pic>
              <p:nvPicPr>
                <p:cNvPr id="51" name="墨迹 50">
                  <a:extLst>
                    <a:ext uri="{FF2B5EF4-FFF2-40B4-BE49-F238E27FC236}">
                      <a16:creationId xmlns:a16="http://schemas.microsoft.com/office/drawing/2014/main" id="{36D572F1-C40E-BA91-9EBE-D7B96DB4F6AD}"/>
                    </a:ext>
                  </a:extLst>
                </p:cNvPr>
                <p:cNvPicPr/>
                <p:nvPr/>
              </p:nvPicPr>
              <p:blipFill>
                <a:blip r:embed="rId86"/>
                <a:stretch>
                  <a:fillRect/>
                </a:stretch>
              </p:blipFill>
              <p:spPr>
                <a:xfrm>
                  <a:off x="3717157" y="4303049"/>
                  <a:ext cx="820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墨迹 51">
                  <a:extLst>
                    <a:ext uri="{FF2B5EF4-FFF2-40B4-BE49-F238E27FC236}">
                      <a16:creationId xmlns:a16="http://schemas.microsoft.com/office/drawing/2014/main" id="{57BC9324-C5BF-3AF8-12CA-21DC916ACF97}"/>
                    </a:ext>
                  </a:extLst>
                </p14:cNvPr>
                <p14:cNvContentPartPr/>
                <p14:nvPr/>
              </p14:nvContentPartPr>
              <p14:xfrm>
                <a:off x="3736597" y="4330049"/>
                <a:ext cx="32760" cy="34920"/>
              </p14:xfrm>
            </p:contentPart>
          </mc:Choice>
          <mc:Fallback xmlns="">
            <p:pic>
              <p:nvPicPr>
                <p:cNvPr id="52" name="墨迹 51">
                  <a:extLst>
                    <a:ext uri="{FF2B5EF4-FFF2-40B4-BE49-F238E27FC236}">
                      <a16:creationId xmlns:a16="http://schemas.microsoft.com/office/drawing/2014/main" id="{57BC9324-C5BF-3AF8-12CA-21DC916ACF97}"/>
                    </a:ext>
                  </a:extLst>
                </p:cNvPr>
                <p:cNvPicPr/>
                <p:nvPr/>
              </p:nvPicPr>
              <p:blipFill>
                <a:blip r:embed="rId88"/>
                <a:stretch>
                  <a:fillRect/>
                </a:stretch>
              </p:blipFill>
              <p:spPr>
                <a:xfrm>
                  <a:off x="3727597" y="4321409"/>
                  <a:ext cx="504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墨迹 52">
                  <a:extLst>
                    <a:ext uri="{FF2B5EF4-FFF2-40B4-BE49-F238E27FC236}">
                      <a16:creationId xmlns:a16="http://schemas.microsoft.com/office/drawing/2014/main" id="{84AAA2FB-13D2-0C50-11B0-57C0ED9CC65E}"/>
                    </a:ext>
                  </a:extLst>
                </p14:cNvPr>
                <p14:cNvContentPartPr/>
                <p14:nvPr/>
              </p14:nvContentPartPr>
              <p14:xfrm>
                <a:off x="3470197" y="4398089"/>
                <a:ext cx="336600" cy="45000"/>
              </p14:xfrm>
            </p:contentPart>
          </mc:Choice>
          <mc:Fallback xmlns="">
            <p:pic>
              <p:nvPicPr>
                <p:cNvPr id="53" name="墨迹 52">
                  <a:extLst>
                    <a:ext uri="{FF2B5EF4-FFF2-40B4-BE49-F238E27FC236}">
                      <a16:creationId xmlns:a16="http://schemas.microsoft.com/office/drawing/2014/main" id="{84AAA2FB-13D2-0C50-11B0-57C0ED9CC65E}"/>
                    </a:ext>
                  </a:extLst>
                </p:cNvPr>
                <p:cNvPicPr/>
                <p:nvPr/>
              </p:nvPicPr>
              <p:blipFill>
                <a:blip r:embed="rId90"/>
                <a:stretch>
                  <a:fillRect/>
                </a:stretch>
              </p:blipFill>
              <p:spPr>
                <a:xfrm>
                  <a:off x="3461197" y="4389449"/>
                  <a:ext cx="3542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墨迹 53">
                  <a:extLst>
                    <a:ext uri="{FF2B5EF4-FFF2-40B4-BE49-F238E27FC236}">
                      <a16:creationId xmlns:a16="http://schemas.microsoft.com/office/drawing/2014/main" id="{A36DC14C-181C-0295-37A6-D2AB6A78EE39}"/>
                    </a:ext>
                  </a:extLst>
                </p14:cNvPr>
                <p14:cNvContentPartPr/>
                <p14:nvPr/>
              </p14:nvContentPartPr>
              <p14:xfrm>
                <a:off x="3543997" y="4479449"/>
                <a:ext cx="39960" cy="16200"/>
              </p14:xfrm>
            </p:contentPart>
          </mc:Choice>
          <mc:Fallback xmlns="">
            <p:pic>
              <p:nvPicPr>
                <p:cNvPr id="54" name="墨迹 53">
                  <a:extLst>
                    <a:ext uri="{FF2B5EF4-FFF2-40B4-BE49-F238E27FC236}">
                      <a16:creationId xmlns:a16="http://schemas.microsoft.com/office/drawing/2014/main" id="{A36DC14C-181C-0295-37A6-D2AB6A78EE39}"/>
                    </a:ext>
                  </a:extLst>
                </p:cNvPr>
                <p:cNvPicPr/>
                <p:nvPr/>
              </p:nvPicPr>
              <p:blipFill>
                <a:blip r:embed="rId92"/>
                <a:stretch>
                  <a:fillRect/>
                </a:stretch>
              </p:blipFill>
              <p:spPr>
                <a:xfrm>
                  <a:off x="3534997" y="4470449"/>
                  <a:ext cx="576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5" name="墨迹 54">
                  <a:extLst>
                    <a:ext uri="{FF2B5EF4-FFF2-40B4-BE49-F238E27FC236}">
                      <a16:creationId xmlns:a16="http://schemas.microsoft.com/office/drawing/2014/main" id="{F1A10310-4118-B503-F8B2-3F3C92D61125}"/>
                    </a:ext>
                  </a:extLst>
                </p14:cNvPr>
                <p14:cNvContentPartPr/>
                <p14:nvPr/>
              </p14:nvContentPartPr>
              <p14:xfrm>
                <a:off x="3915517" y="4182449"/>
                <a:ext cx="174600" cy="194040"/>
              </p14:xfrm>
            </p:contentPart>
          </mc:Choice>
          <mc:Fallback xmlns="">
            <p:pic>
              <p:nvPicPr>
                <p:cNvPr id="55" name="墨迹 54">
                  <a:extLst>
                    <a:ext uri="{FF2B5EF4-FFF2-40B4-BE49-F238E27FC236}">
                      <a16:creationId xmlns:a16="http://schemas.microsoft.com/office/drawing/2014/main" id="{F1A10310-4118-B503-F8B2-3F3C92D61125}"/>
                    </a:ext>
                  </a:extLst>
                </p:cNvPr>
                <p:cNvPicPr/>
                <p:nvPr/>
              </p:nvPicPr>
              <p:blipFill>
                <a:blip r:embed="rId94"/>
                <a:stretch>
                  <a:fillRect/>
                </a:stretch>
              </p:blipFill>
              <p:spPr>
                <a:xfrm>
                  <a:off x="3906877" y="4173449"/>
                  <a:ext cx="192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6" name="墨迹 55">
                  <a:extLst>
                    <a:ext uri="{FF2B5EF4-FFF2-40B4-BE49-F238E27FC236}">
                      <a16:creationId xmlns:a16="http://schemas.microsoft.com/office/drawing/2014/main" id="{3A94B83E-E170-D9C5-4F37-E632B49ABD45}"/>
                    </a:ext>
                  </a:extLst>
                </p14:cNvPr>
                <p14:cNvContentPartPr/>
                <p14:nvPr/>
              </p14:nvContentPartPr>
              <p14:xfrm>
                <a:off x="3505117" y="4711649"/>
                <a:ext cx="64800" cy="127440"/>
              </p14:xfrm>
            </p:contentPart>
          </mc:Choice>
          <mc:Fallback xmlns="">
            <p:pic>
              <p:nvPicPr>
                <p:cNvPr id="56" name="墨迹 55">
                  <a:extLst>
                    <a:ext uri="{FF2B5EF4-FFF2-40B4-BE49-F238E27FC236}">
                      <a16:creationId xmlns:a16="http://schemas.microsoft.com/office/drawing/2014/main" id="{3A94B83E-E170-D9C5-4F37-E632B49ABD45}"/>
                    </a:ext>
                  </a:extLst>
                </p:cNvPr>
                <p:cNvPicPr/>
                <p:nvPr/>
              </p:nvPicPr>
              <p:blipFill>
                <a:blip r:embed="rId96"/>
                <a:stretch>
                  <a:fillRect/>
                </a:stretch>
              </p:blipFill>
              <p:spPr>
                <a:xfrm>
                  <a:off x="3496477" y="4703009"/>
                  <a:ext cx="82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7" name="墨迹 56">
                  <a:extLst>
                    <a:ext uri="{FF2B5EF4-FFF2-40B4-BE49-F238E27FC236}">
                      <a16:creationId xmlns:a16="http://schemas.microsoft.com/office/drawing/2014/main" id="{B58A89EF-F2F4-C018-E205-39D47CBABFC5}"/>
                    </a:ext>
                  </a:extLst>
                </p14:cNvPr>
                <p14:cNvContentPartPr/>
                <p14:nvPr/>
              </p14:nvContentPartPr>
              <p14:xfrm>
                <a:off x="3615637" y="4501409"/>
                <a:ext cx="219960" cy="267840"/>
              </p14:xfrm>
            </p:contentPart>
          </mc:Choice>
          <mc:Fallback xmlns="">
            <p:pic>
              <p:nvPicPr>
                <p:cNvPr id="57" name="墨迹 56">
                  <a:extLst>
                    <a:ext uri="{FF2B5EF4-FFF2-40B4-BE49-F238E27FC236}">
                      <a16:creationId xmlns:a16="http://schemas.microsoft.com/office/drawing/2014/main" id="{B58A89EF-F2F4-C018-E205-39D47CBABFC5}"/>
                    </a:ext>
                  </a:extLst>
                </p:cNvPr>
                <p:cNvPicPr/>
                <p:nvPr/>
              </p:nvPicPr>
              <p:blipFill>
                <a:blip r:embed="rId98"/>
                <a:stretch>
                  <a:fillRect/>
                </a:stretch>
              </p:blipFill>
              <p:spPr>
                <a:xfrm>
                  <a:off x="3606997" y="4492769"/>
                  <a:ext cx="2376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8" name="墨迹 57">
                  <a:extLst>
                    <a:ext uri="{FF2B5EF4-FFF2-40B4-BE49-F238E27FC236}">
                      <a16:creationId xmlns:a16="http://schemas.microsoft.com/office/drawing/2014/main" id="{381E7FC6-8CB5-EEBD-02DE-D771834D7670}"/>
                    </a:ext>
                  </a:extLst>
                </p14:cNvPr>
                <p14:cNvContentPartPr/>
                <p14:nvPr/>
              </p14:nvContentPartPr>
              <p14:xfrm>
                <a:off x="3844237" y="4631729"/>
                <a:ext cx="10080" cy="61920"/>
              </p14:xfrm>
            </p:contentPart>
          </mc:Choice>
          <mc:Fallback xmlns="">
            <p:pic>
              <p:nvPicPr>
                <p:cNvPr id="58" name="墨迹 57">
                  <a:extLst>
                    <a:ext uri="{FF2B5EF4-FFF2-40B4-BE49-F238E27FC236}">
                      <a16:creationId xmlns:a16="http://schemas.microsoft.com/office/drawing/2014/main" id="{381E7FC6-8CB5-EEBD-02DE-D771834D7670}"/>
                    </a:ext>
                  </a:extLst>
                </p:cNvPr>
                <p:cNvPicPr/>
                <p:nvPr/>
              </p:nvPicPr>
              <p:blipFill>
                <a:blip r:embed="rId100"/>
                <a:stretch>
                  <a:fillRect/>
                </a:stretch>
              </p:blipFill>
              <p:spPr>
                <a:xfrm>
                  <a:off x="3835597" y="4622729"/>
                  <a:ext cx="27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9" name="墨迹 58">
                  <a:extLst>
                    <a:ext uri="{FF2B5EF4-FFF2-40B4-BE49-F238E27FC236}">
                      <a16:creationId xmlns:a16="http://schemas.microsoft.com/office/drawing/2014/main" id="{A0B5A454-6166-B744-43C6-E72563B3CA15}"/>
                    </a:ext>
                  </a:extLst>
                </p14:cNvPr>
                <p14:cNvContentPartPr/>
                <p14:nvPr/>
              </p14:nvContentPartPr>
              <p14:xfrm>
                <a:off x="3864397" y="4595009"/>
                <a:ext cx="76320" cy="100440"/>
              </p14:xfrm>
            </p:contentPart>
          </mc:Choice>
          <mc:Fallback xmlns="">
            <p:pic>
              <p:nvPicPr>
                <p:cNvPr id="59" name="墨迹 58">
                  <a:extLst>
                    <a:ext uri="{FF2B5EF4-FFF2-40B4-BE49-F238E27FC236}">
                      <a16:creationId xmlns:a16="http://schemas.microsoft.com/office/drawing/2014/main" id="{A0B5A454-6166-B744-43C6-E72563B3CA15}"/>
                    </a:ext>
                  </a:extLst>
                </p:cNvPr>
                <p:cNvPicPr/>
                <p:nvPr/>
              </p:nvPicPr>
              <p:blipFill>
                <a:blip r:embed="rId102"/>
                <a:stretch>
                  <a:fillRect/>
                </a:stretch>
              </p:blipFill>
              <p:spPr>
                <a:xfrm>
                  <a:off x="3855397" y="4586009"/>
                  <a:ext cx="939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0" name="墨迹 59">
                  <a:extLst>
                    <a:ext uri="{FF2B5EF4-FFF2-40B4-BE49-F238E27FC236}">
                      <a16:creationId xmlns:a16="http://schemas.microsoft.com/office/drawing/2014/main" id="{E56B9278-D8C9-1760-D19C-3D6FDD06EC8F}"/>
                    </a:ext>
                  </a:extLst>
                </p14:cNvPr>
                <p14:cNvContentPartPr/>
                <p14:nvPr/>
              </p14:nvContentPartPr>
              <p14:xfrm>
                <a:off x="3955837" y="4570529"/>
                <a:ext cx="45360" cy="114480"/>
              </p14:xfrm>
            </p:contentPart>
          </mc:Choice>
          <mc:Fallback xmlns="">
            <p:pic>
              <p:nvPicPr>
                <p:cNvPr id="60" name="墨迹 59">
                  <a:extLst>
                    <a:ext uri="{FF2B5EF4-FFF2-40B4-BE49-F238E27FC236}">
                      <a16:creationId xmlns:a16="http://schemas.microsoft.com/office/drawing/2014/main" id="{E56B9278-D8C9-1760-D19C-3D6FDD06EC8F}"/>
                    </a:ext>
                  </a:extLst>
                </p:cNvPr>
                <p:cNvPicPr/>
                <p:nvPr/>
              </p:nvPicPr>
              <p:blipFill>
                <a:blip r:embed="rId104"/>
                <a:stretch>
                  <a:fillRect/>
                </a:stretch>
              </p:blipFill>
              <p:spPr>
                <a:xfrm>
                  <a:off x="3946837" y="4561529"/>
                  <a:ext cx="63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1" name="墨迹 60">
                  <a:extLst>
                    <a:ext uri="{FF2B5EF4-FFF2-40B4-BE49-F238E27FC236}">
                      <a16:creationId xmlns:a16="http://schemas.microsoft.com/office/drawing/2014/main" id="{C983A5BF-C270-B0D2-B118-C59905470EF4}"/>
                    </a:ext>
                  </a:extLst>
                </p14:cNvPr>
                <p14:cNvContentPartPr/>
                <p14:nvPr/>
              </p14:nvContentPartPr>
              <p14:xfrm>
                <a:off x="4045837" y="4551089"/>
                <a:ext cx="83520" cy="96480"/>
              </p14:xfrm>
            </p:contentPart>
          </mc:Choice>
          <mc:Fallback xmlns="">
            <p:pic>
              <p:nvPicPr>
                <p:cNvPr id="61" name="墨迹 60">
                  <a:extLst>
                    <a:ext uri="{FF2B5EF4-FFF2-40B4-BE49-F238E27FC236}">
                      <a16:creationId xmlns:a16="http://schemas.microsoft.com/office/drawing/2014/main" id="{C983A5BF-C270-B0D2-B118-C59905470EF4}"/>
                    </a:ext>
                  </a:extLst>
                </p:cNvPr>
                <p:cNvPicPr/>
                <p:nvPr/>
              </p:nvPicPr>
              <p:blipFill>
                <a:blip r:embed="rId106"/>
                <a:stretch>
                  <a:fillRect/>
                </a:stretch>
              </p:blipFill>
              <p:spPr>
                <a:xfrm>
                  <a:off x="4037197" y="4542089"/>
                  <a:ext cx="101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2" name="墨迹 61">
                  <a:extLst>
                    <a:ext uri="{FF2B5EF4-FFF2-40B4-BE49-F238E27FC236}">
                      <a16:creationId xmlns:a16="http://schemas.microsoft.com/office/drawing/2014/main" id="{20D4A16C-B883-B030-07C5-5548EC8EDDCE}"/>
                    </a:ext>
                  </a:extLst>
                </p14:cNvPr>
                <p14:cNvContentPartPr/>
                <p14:nvPr/>
              </p14:nvContentPartPr>
              <p14:xfrm>
                <a:off x="4231957" y="4346249"/>
                <a:ext cx="67680" cy="188640"/>
              </p14:xfrm>
            </p:contentPart>
          </mc:Choice>
          <mc:Fallback xmlns="">
            <p:pic>
              <p:nvPicPr>
                <p:cNvPr id="62" name="墨迹 61">
                  <a:extLst>
                    <a:ext uri="{FF2B5EF4-FFF2-40B4-BE49-F238E27FC236}">
                      <a16:creationId xmlns:a16="http://schemas.microsoft.com/office/drawing/2014/main" id="{20D4A16C-B883-B030-07C5-5548EC8EDDCE}"/>
                    </a:ext>
                  </a:extLst>
                </p:cNvPr>
                <p:cNvPicPr/>
                <p:nvPr/>
              </p:nvPicPr>
              <p:blipFill>
                <a:blip r:embed="rId108"/>
                <a:stretch>
                  <a:fillRect/>
                </a:stretch>
              </p:blipFill>
              <p:spPr>
                <a:xfrm>
                  <a:off x="4223317" y="4337609"/>
                  <a:ext cx="853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3" name="墨迹 62">
                  <a:extLst>
                    <a:ext uri="{FF2B5EF4-FFF2-40B4-BE49-F238E27FC236}">
                      <a16:creationId xmlns:a16="http://schemas.microsoft.com/office/drawing/2014/main" id="{B2D478E0-8235-2892-9541-F84854D8E238}"/>
                    </a:ext>
                  </a:extLst>
                </p14:cNvPr>
                <p14:cNvContentPartPr/>
                <p14:nvPr/>
              </p14:nvContentPartPr>
              <p14:xfrm>
                <a:off x="4321597" y="4443089"/>
                <a:ext cx="73080" cy="82440"/>
              </p14:xfrm>
            </p:contentPart>
          </mc:Choice>
          <mc:Fallback xmlns="">
            <p:pic>
              <p:nvPicPr>
                <p:cNvPr id="63" name="墨迹 62">
                  <a:extLst>
                    <a:ext uri="{FF2B5EF4-FFF2-40B4-BE49-F238E27FC236}">
                      <a16:creationId xmlns:a16="http://schemas.microsoft.com/office/drawing/2014/main" id="{B2D478E0-8235-2892-9541-F84854D8E238}"/>
                    </a:ext>
                  </a:extLst>
                </p:cNvPr>
                <p:cNvPicPr/>
                <p:nvPr/>
              </p:nvPicPr>
              <p:blipFill>
                <a:blip r:embed="rId110"/>
                <a:stretch>
                  <a:fillRect/>
                </a:stretch>
              </p:blipFill>
              <p:spPr>
                <a:xfrm>
                  <a:off x="4312957" y="4434449"/>
                  <a:ext cx="90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4816" name="墨迹 34815">
                  <a:extLst>
                    <a:ext uri="{FF2B5EF4-FFF2-40B4-BE49-F238E27FC236}">
                      <a16:creationId xmlns:a16="http://schemas.microsoft.com/office/drawing/2014/main" id="{93837BF6-7E48-6073-A2CB-704EEEC4EDEE}"/>
                    </a:ext>
                  </a:extLst>
                </p14:cNvPr>
                <p14:cNvContentPartPr/>
                <p14:nvPr/>
              </p14:nvContentPartPr>
              <p14:xfrm>
                <a:off x="4395037" y="4446329"/>
                <a:ext cx="50400" cy="58320"/>
              </p14:xfrm>
            </p:contentPart>
          </mc:Choice>
          <mc:Fallback xmlns="">
            <p:pic>
              <p:nvPicPr>
                <p:cNvPr id="34816" name="墨迹 34815">
                  <a:extLst>
                    <a:ext uri="{FF2B5EF4-FFF2-40B4-BE49-F238E27FC236}">
                      <a16:creationId xmlns:a16="http://schemas.microsoft.com/office/drawing/2014/main" id="{93837BF6-7E48-6073-A2CB-704EEEC4EDEE}"/>
                    </a:ext>
                  </a:extLst>
                </p:cNvPr>
                <p:cNvPicPr/>
                <p:nvPr/>
              </p:nvPicPr>
              <p:blipFill>
                <a:blip r:embed="rId112"/>
                <a:stretch>
                  <a:fillRect/>
                </a:stretch>
              </p:blipFill>
              <p:spPr>
                <a:xfrm>
                  <a:off x="4386037" y="4437689"/>
                  <a:ext cx="680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4817" name="墨迹 34816">
                  <a:extLst>
                    <a:ext uri="{FF2B5EF4-FFF2-40B4-BE49-F238E27FC236}">
                      <a16:creationId xmlns:a16="http://schemas.microsoft.com/office/drawing/2014/main" id="{5674D5BC-2023-F5E7-51C1-16253B086C14}"/>
                    </a:ext>
                  </a:extLst>
                </p14:cNvPr>
                <p14:cNvContentPartPr/>
                <p14:nvPr/>
              </p14:nvContentPartPr>
              <p14:xfrm>
                <a:off x="4435357" y="4213409"/>
                <a:ext cx="217800" cy="288000"/>
              </p14:xfrm>
            </p:contentPart>
          </mc:Choice>
          <mc:Fallback xmlns="">
            <p:pic>
              <p:nvPicPr>
                <p:cNvPr id="34817" name="墨迹 34816">
                  <a:extLst>
                    <a:ext uri="{FF2B5EF4-FFF2-40B4-BE49-F238E27FC236}">
                      <a16:creationId xmlns:a16="http://schemas.microsoft.com/office/drawing/2014/main" id="{5674D5BC-2023-F5E7-51C1-16253B086C14}"/>
                    </a:ext>
                  </a:extLst>
                </p:cNvPr>
                <p:cNvPicPr/>
                <p:nvPr/>
              </p:nvPicPr>
              <p:blipFill>
                <a:blip r:embed="rId114"/>
                <a:stretch>
                  <a:fillRect/>
                </a:stretch>
              </p:blipFill>
              <p:spPr>
                <a:xfrm>
                  <a:off x="4426717" y="4204409"/>
                  <a:ext cx="2354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4819" name="墨迹 34818">
                  <a:extLst>
                    <a:ext uri="{FF2B5EF4-FFF2-40B4-BE49-F238E27FC236}">
                      <a16:creationId xmlns:a16="http://schemas.microsoft.com/office/drawing/2014/main" id="{5491F0C9-78BE-6FE2-6BB3-A15E9A45B1ED}"/>
                    </a:ext>
                  </a:extLst>
                </p14:cNvPr>
                <p14:cNvContentPartPr/>
                <p14:nvPr/>
              </p14:nvContentPartPr>
              <p14:xfrm>
                <a:off x="4788877" y="4257329"/>
                <a:ext cx="360" cy="7200"/>
              </p14:xfrm>
            </p:contentPart>
          </mc:Choice>
          <mc:Fallback xmlns="">
            <p:pic>
              <p:nvPicPr>
                <p:cNvPr id="34819" name="墨迹 34818">
                  <a:extLst>
                    <a:ext uri="{FF2B5EF4-FFF2-40B4-BE49-F238E27FC236}">
                      <a16:creationId xmlns:a16="http://schemas.microsoft.com/office/drawing/2014/main" id="{5491F0C9-78BE-6FE2-6BB3-A15E9A45B1ED}"/>
                    </a:ext>
                  </a:extLst>
                </p:cNvPr>
                <p:cNvPicPr/>
                <p:nvPr/>
              </p:nvPicPr>
              <p:blipFill>
                <a:blip r:embed="rId116"/>
                <a:stretch>
                  <a:fillRect/>
                </a:stretch>
              </p:blipFill>
              <p:spPr>
                <a:xfrm>
                  <a:off x="4780237" y="4248689"/>
                  <a:ext cx="18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4820" name="墨迹 34819">
                  <a:extLst>
                    <a:ext uri="{FF2B5EF4-FFF2-40B4-BE49-F238E27FC236}">
                      <a16:creationId xmlns:a16="http://schemas.microsoft.com/office/drawing/2014/main" id="{5580F3B3-0BFA-F035-124A-E7977A9C9672}"/>
                    </a:ext>
                  </a:extLst>
                </p14:cNvPr>
                <p14:cNvContentPartPr/>
                <p14:nvPr/>
              </p14:nvContentPartPr>
              <p14:xfrm>
                <a:off x="4700677" y="4121969"/>
                <a:ext cx="130320" cy="289440"/>
              </p14:xfrm>
            </p:contentPart>
          </mc:Choice>
          <mc:Fallback xmlns="">
            <p:pic>
              <p:nvPicPr>
                <p:cNvPr id="34820" name="墨迹 34819">
                  <a:extLst>
                    <a:ext uri="{FF2B5EF4-FFF2-40B4-BE49-F238E27FC236}">
                      <a16:creationId xmlns:a16="http://schemas.microsoft.com/office/drawing/2014/main" id="{5580F3B3-0BFA-F035-124A-E7977A9C9672}"/>
                    </a:ext>
                  </a:extLst>
                </p:cNvPr>
                <p:cNvPicPr/>
                <p:nvPr/>
              </p:nvPicPr>
              <p:blipFill>
                <a:blip r:embed="rId118"/>
                <a:stretch>
                  <a:fillRect/>
                </a:stretch>
              </p:blipFill>
              <p:spPr>
                <a:xfrm>
                  <a:off x="4692037" y="4112969"/>
                  <a:ext cx="14796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4821" name="墨迹 34820">
                  <a:extLst>
                    <a:ext uri="{FF2B5EF4-FFF2-40B4-BE49-F238E27FC236}">
                      <a16:creationId xmlns:a16="http://schemas.microsoft.com/office/drawing/2014/main" id="{CBA697BF-3396-60FD-CF96-D74BF82D925D}"/>
                    </a:ext>
                  </a:extLst>
                </p14:cNvPr>
                <p14:cNvContentPartPr/>
                <p14:nvPr/>
              </p14:nvContentPartPr>
              <p14:xfrm>
                <a:off x="4847557" y="4283969"/>
                <a:ext cx="60480" cy="66960"/>
              </p14:xfrm>
            </p:contentPart>
          </mc:Choice>
          <mc:Fallback xmlns="">
            <p:pic>
              <p:nvPicPr>
                <p:cNvPr id="34821" name="墨迹 34820">
                  <a:extLst>
                    <a:ext uri="{FF2B5EF4-FFF2-40B4-BE49-F238E27FC236}">
                      <a16:creationId xmlns:a16="http://schemas.microsoft.com/office/drawing/2014/main" id="{CBA697BF-3396-60FD-CF96-D74BF82D925D}"/>
                    </a:ext>
                  </a:extLst>
                </p:cNvPr>
                <p:cNvPicPr/>
                <p:nvPr/>
              </p:nvPicPr>
              <p:blipFill>
                <a:blip r:embed="rId120"/>
                <a:stretch>
                  <a:fillRect/>
                </a:stretch>
              </p:blipFill>
              <p:spPr>
                <a:xfrm>
                  <a:off x="4838917" y="4275329"/>
                  <a:ext cx="781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4822" name="墨迹 34821">
                  <a:extLst>
                    <a:ext uri="{FF2B5EF4-FFF2-40B4-BE49-F238E27FC236}">
                      <a16:creationId xmlns:a16="http://schemas.microsoft.com/office/drawing/2014/main" id="{1BEA1570-4473-78B8-32B4-BFC5B63F36D4}"/>
                    </a:ext>
                  </a:extLst>
                </p14:cNvPr>
                <p14:cNvContentPartPr/>
                <p14:nvPr/>
              </p14:nvContentPartPr>
              <p14:xfrm>
                <a:off x="4927117" y="4271009"/>
                <a:ext cx="50040" cy="64080"/>
              </p14:xfrm>
            </p:contentPart>
          </mc:Choice>
          <mc:Fallback xmlns="">
            <p:pic>
              <p:nvPicPr>
                <p:cNvPr id="34822" name="墨迹 34821">
                  <a:extLst>
                    <a:ext uri="{FF2B5EF4-FFF2-40B4-BE49-F238E27FC236}">
                      <a16:creationId xmlns:a16="http://schemas.microsoft.com/office/drawing/2014/main" id="{1BEA1570-4473-78B8-32B4-BFC5B63F36D4}"/>
                    </a:ext>
                  </a:extLst>
                </p:cNvPr>
                <p:cNvPicPr/>
                <p:nvPr/>
              </p:nvPicPr>
              <p:blipFill>
                <a:blip r:embed="rId122"/>
                <a:stretch>
                  <a:fillRect/>
                </a:stretch>
              </p:blipFill>
              <p:spPr>
                <a:xfrm>
                  <a:off x="4918477" y="4262369"/>
                  <a:ext cx="676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4823" name="墨迹 34822">
                  <a:extLst>
                    <a:ext uri="{FF2B5EF4-FFF2-40B4-BE49-F238E27FC236}">
                      <a16:creationId xmlns:a16="http://schemas.microsoft.com/office/drawing/2014/main" id="{1FFBA057-8B74-58A6-6418-6348DC1D29BC}"/>
                    </a:ext>
                  </a:extLst>
                </p14:cNvPr>
                <p14:cNvContentPartPr/>
                <p14:nvPr/>
              </p14:nvContentPartPr>
              <p14:xfrm>
                <a:off x="4908397" y="3982649"/>
                <a:ext cx="114840" cy="290160"/>
              </p14:xfrm>
            </p:contentPart>
          </mc:Choice>
          <mc:Fallback xmlns="">
            <p:pic>
              <p:nvPicPr>
                <p:cNvPr id="34823" name="墨迹 34822">
                  <a:extLst>
                    <a:ext uri="{FF2B5EF4-FFF2-40B4-BE49-F238E27FC236}">
                      <a16:creationId xmlns:a16="http://schemas.microsoft.com/office/drawing/2014/main" id="{1FFBA057-8B74-58A6-6418-6348DC1D29BC}"/>
                    </a:ext>
                  </a:extLst>
                </p:cNvPr>
                <p:cNvPicPr/>
                <p:nvPr/>
              </p:nvPicPr>
              <p:blipFill>
                <a:blip r:embed="rId124"/>
                <a:stretch>
                  <a:fillRect/>
                </a:stretch>
              </p:blipFill>
              <p:spPr>
                <a:xfrm>
                  <a:off x="4899397" y="3973649"/>
                  <a:ext cx="1324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4824" name="墨迹 34823">
                  <a:extLst>
                    <a:ext uri="{FF2B5EF4-FFF2-40B4-BE49-F238E27FC236}">
                      <a16:creationId xmlns:a16="http://schemas.microsoft.com/office/drawing/2014/main" id="{2822A70E-2DE1-946A-261D-4A5DF3142F3D}"/>
                    </a:ext>
                  </a:extLst>
                </p14:cNvPr>
                <p14:cNvContentPartPr/>
                <p14:nvPr/>
              </p14:nvContentPartPr>
              <p14:xfrm>
                <a:off x="5039077" y="4156529"/>
                <a:ext cx="70560" cy="136800"/>
              </p14:xfrm>
            </p:contentPart>
          </mc:Choice>
          <mc:Fallback xmlns="">
            <p:pic>
              <p:nvPicPr>
                <p:cNvPr id="34824" name="墨迹 34823">
                  <a:extLst>
                    <a:ext uri="{FF2B5EF4-FFF2-40B4-BE49-F238E27FC236}">
                      <a16:creationId xmlns:a16="http://schemas.microsoft.com/office/drawing/2014/main" id="{2822A70E-2DE1-946A-261D-4A5DF3142F3D}"/>
                    </a:ext>
                  </a:extLst>
                </p:cNvPr>
                <p:cNvPicPr/>
                <p:nvPr/>
              </p:nvPicPr>
              <p:blipFill>
                <a:blip r:embed="rId126"/>
                <a:stretch>
                  <a:fillRect/>
                </a:stretch>
              </p:blipFill>
              <p:spPr>
                <a:xfrm>
                  <a:off x="5030437" y="4147529"/>
                  <a:ext cx="88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825" name="墨迹 34824">
                  <a:extLst>
                    <a:ext uri="{FF2B5EF4-FFF2-40B4-BE49-F238E27FC236}">
                      <a16:creationId xmlns:a16="http://schemas.microsoft.com/office/drawing/2014/main" id="{EDFF8494-0642-44E5-66DD-F2DD8D03F58F}"/>
                    </a:ext>
                  </a:extLst>
                </p14:cNvPr>
                <p14:cNvContentPartPr/>
                <p14:nvPr/>
              </p14:nvContentPartPr>
              <p14:xfrm>
                <a:off x="5098477" y="4114769"/>
                <a:ext cx="159480" cy="120240"/>
              </p14:xfrm>
            </p:contentPart>
          </mc:Choice>
          <mc:Fallback xmlns="">
            <p:pic>
              <p:nvPicPr>
                <p:cNvPr id="34825" name="墨迹 34824">
                  <a:extLst>
                    <a:ext uri="{FF2B5EF4-FFF2-40B4-BE49-F238E27FC236}">
                      <a16:creationId xmlns:a16="http://schemas.microsoft.com/office/drawing/2014/main" id="{EDFF8494-0642-44E5-66DD-F2DD8D03F58F}"/>
                    </a:ext>
                  </a:extLst>
                </p:cNvPr>
                <p:cNvPicPr/>
                <p:nvPr/>
              </p:nvPicPr>
              <p:blipFill>
                <a:blip r:embed="rId128"/>
                <a:stretch>
                  <a:fillRect/>
                </a:stretch>
              </p:blipFill>
              <p:spPr>
                <a:xfrm>
                  <a:off x="5089477" y="4106129"/>
                  <a:ext cx="177120" cy="137880"/>
                </a:xfrm>
                <a:prstGeom prst="rect">
                  <a:avLst/>
                </a:prstGeom>
              </p:spPr>
            </p:pic>
          </mc:Fallback>
        </mc:AlternateContent>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Kernel Trick</a:t>
            </a:r>
          </a:p>
        </p:txBody>
      </p:sp>
      <p:sp>
        <p:nvSpPr>
          <p:cNvPr id="3" name="Content Placeholder 2"/>
          <p:cNvSpPr>
            <a:spLocks noGrp="1"/>
          </p:cNvSpPr>
          <p:nvPr>
            <p:ph idx="1"/>
          </p:nvPr>
        </p:nvSpPr>
        <p:spPr/>
        <p:txBody>
          <a:bodyPr/>
          <a:lstStyle/>
          <a:p>
            <a:pPr>
              <a:buNone/>
            </a:pPr>
            <a:r>
              <a:rPr lang="en-CA" dirty="0"/>
              <a:t>Notice that the final equation doesn’t need the data itself, but just dot products between data items  of the form </a:t>
            </a:r>
            <a:r>
              <a:rPr lang="en-CA" b="1" dirty="0" err="1"/>
              <a:t>z</a:t>
            </a:r>
            <a:r>
              <a:rPr lang="en-CA" baseline="-25000" dirty="0" err="1"/>
              <a:t>i</a:t>
            </a:r>
            <a:r>
              <a:rPr lang="en-CA" baseline="30000" dirty="0" err="1"/>
              <a:t>T</a:t>
            </a:r>
            <a:r>
              <a:rPr lang="en-CA" b="1" dirty="0" err="1"/>
              <a:t>z</a:t>
            </a:r>
            <a:r>
              <a:rPr lang="en-CA" baseline="-25000" dirty="0" err="1"/>
              <a:t>j</a:t>
            </a:r>
            <a:endParaRPr lang="en-CA" baseline="30000" dirty="0"/>
          </a:p>
        </p:txBody>
      </p:sp>
      <p:sp>
        <p:nvSpPr>
          <p:cNvPr id="8" name="Rectangle 7"/>
          <p:cNvSpPr/>
          <p:nvPr/>
        </p:nvSpPr>
        <p:spPr>
          <a:xfrm>
            <a:off x="539552" y="5445224"/>
            <a:ext cx="8604448" cy="830997"/>
          </a:xfrm>
          <a:prstGeom prst="rect">
            <a:avLst/>
          </a:prstGeom>
        </p:spPr>
        <p:txBody>
          <a:bodyPr wrap="square">
            <a:spAutoFit/>
          </a:bodyPr>
          <a:lstStyle/>
          <a:p>
            <a:pPr>
              <a:buNone/>
            </a:pPr>
            <a:r>
              <a:rPr lang="en-CA" sz="2400" dirty="0"/>
              <a:t>So, we take data </a:t>
            </a:r>
            <a:r>
              <a:rPr lang="en-CA" sz="2400" b="1" dirty="0"/>
              <a:t>x</a:t>
            </a:r>
            <a:r>
              <a:rPr lang="en-CA" sz="2400" baseline="-25000" dirty="0"/>
              <a:t>i</a:t>
            </a:r>
            <a:r>
              <a:rPr lang="en-CA" sz="2400" dirty="0"/>
              <a:t> and </a:t>
            </a:r>
            <a:r>
              <a:rPr lang="en-CA" sz="2400" b="1" dirty="0" err="1"/>
              <a:t>x</a:t>
            </a:r>
            <a:r>
              <a:rPr lang="en-CA" sz="2400" baseline="-25000" dirty="0" err="1"/>
              <a:t>j</a:t>
            </a:r>
            <a:r>
              <a:rPr lang="en-CA" sz="2400" dirty="0"/>
              <a:t> pass through non-linear function to create </a:t>
            </a:r>
            <a:r>
              <a:rPr lang="en-CA" sz="2400" b="1" dirty="0"/>
              <a:t>z</a:t>
            </a:r>
            <a:r>
              <a:rPr lang="en-CA" sz="2400" baseline="-25000" dirty="0"/>
              <a:t>i</a:t>
            </a:r>
            <a:r>
              <a:rPr lang="en-CA" sz="2400" dirty="0"/>
              <a:t> and</a:t>
            </a:r>
            <a:r>
              <a:rPr lang="en-CA" sz="2400" b="1" dirty="0"/>
              <a:t> </a:t>
            </a:r>
            <a:r>
              <a:rPr lang="en-CA" sz="2400" b="1" dirty="0" err="1"/>
              <a:t>z</a:t>
            </a:r>
            <a:r>
              <a:rPr lang="en-CA" sz="2400" baseline="-25000" dirty="0" err="1"/>
              <a:t>j</a:t>
            </a:r>
            <a:r>
              <a:rPr lang="en-CA" sz="2400" dirty="0"/>
              <a:t> and then take dot products of different </a:t>
            </a:r>
            <a:r>
              <a:rPr lang="en-CA" sz="2400" b="1" dirty="0" err="1"/>
              <a:t>z</a:t>
            </a:r>
            <a:r>
              <a:rPr lang="en-CA" sz="2400" baseline="-25000" dirty="0" err="1"/>
              <a:t>i</a:t>
            </a:r>
            <a:r>
              <a:rPr lang="en-CA" sz="2400" baseline="30000" dirty="0" err="1"/>
              <a:t>T</a:t>
            </a:r>
            <a:r>
              <a:rPr lang="en-CA" sz="2400" b="1" dirty="0" err="1"/>
              <a:t>z</a:t>
            </a:r>
            <a:r>
              <a:rPr lang="en-CA" sz="2400" baseline="-25000" dirty="0" err="1"/>
              <a:t>j</a:t>
            </a:r>
            <a:endParaRPr lang="en-CA" sz="2400" baseline="30000" dirty="0"/>
          </a:p>
        </p:txBody>
      </p:sp>
      <p:sp>
        <p:nvSpPr>
          <p:cNvPr id="9" name="Rectangle 8"/>
          <p:cNvSpPr/>
          <p:nvPr/>
        </p:nvSpPr>
        <p:spPr>
          <a:xfrm>
            <a:off x="8388424" y="3356992"/>
            <a:ext cx="5760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1" name="Picture 2"/>
          <p:cNvPicPr>
            <a:picLocks noChangeAspect="1" noChangeArrowheads="1"/>
          </p:cNvPicPr>
          <p:nvPr/>
        </p:nvPicPr>
        <p:blipFill>
          <a:blip r:embed="rId2" cstate="print"/>
          <a:srcRect/>
          <a:stretch>
            <a:fillRect/>
          </a:stretch>
        </p:blipFill>
        <p:spPr bwMode="auto">
          <a:xfrm>
            <a:off x="539552" y="3284984"/>
            <a:ext cx="8352928" cy="2015410"/>
          </a:xfrm>
          <a:prstGeom prst="rect">
            <a:avLst/>
          </a:prstGeom>
          <a:noFill/>
          <a:ln w="9525">
            <a:noFill/>
            <a:miter lim="800000"/>
            <a:headEnd/>
            <a:tailEnd/>
          </a:ln>
        </p:spPr>
      </p:pic>
      <p:sp>
        <p:nvSpPr>
          <p:cNvPr id="12" name="Rectangle 11"/>
          <p:cNvSpPr/>
          <p:nvPr/>
        </p:nvSpPr>
        <p:spPr bwMode="white">
          <a:xfrm>
            <a:off x="8316416" y="2996952"/>
            <a:ext cx="792088"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54" name="组合 53">
            <a:extLst>
              <a:ext uri="{FF2B5EF4-FFF2-40B4-BE49-F238E27FC236}">
                <a16:creationId xmlns:a16="http://schemas.microsoft.com/office/drawing/2014/main" id="{5DDADA2B-12C9-0022-52D0-2F48FE572A45}"/>
              </a:ext>
            </a:extLst>
          </p:cNvPr>
          <p:cNvGrpSpPr/>
          <p:nvPr/>
        </p:nvGrpSpPr>
        <p:grpSpPr>
          <a:xfrm>
            <a:off x="226237" y="59009"/>
            <a:ext cx="6499800" cy="1483200"/>
            <a:chOff x="226237" y="59009"/>
            <a:chExt cx="6499800" cy="1483200"/>
          </a:xfrm>
        </p:grpSpPr>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61E02C9A-23C0-EA08-992A-C6FE0E4A0509}"/>
                    </a:ext>
                  </a:extLst>
                </p14:cNvPr>
                <p14:cNvContentPartPr/>
                <p14:nvPr/>
              </p14:nvContentPartPr>
              <p14:xfrm>
                <a:off x="458077" y="153329"/>
                <a:ext cx="199800" cy="249840"/>
              </p14:xfrm>
            </p:contentPart>
          </mc:Choice>
          <mc:Fallback xmlns="">
            <p:pic>
              <p:nvPicPr>
                <p:cNvPr id="4" name="墨迹 3">
                  <a:extLst>
                    <a:ext uri="{FF2B5EF4-FFF2-40B4-BE49-F238E27FC236}">
                      <a16:creationId xmlns:a16="http://schemas.microsoft.com/office/drawing/2014/main" id="{61E02C9A-23C0-EA08-992A-C6FE0E4A0509}"/>
                    </a:ext>
                  </a:extLst>
                </p:cNvPr>
                <p:cNvPicPr/>
                <p:nvPr/>
              </p:nvPicPr>
              <p:blipFill>
                <a:blip r:embed="rId4"/>
                <a:stretch>
                  <a:fillRect/>
                </a:stretch>
              </p:blipFill>
              <p:spPr>
                <a:xfrm>
                  <a:off x="449077" y="144329"/>
                  <a:ext cx="2174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F6907F7A-0354-880E-9C7A-07C4F682F86F}"/>
                    </a:ext>
                  </a:extLst>
                </p14:cNvPr>
                <p14:cNvContentPartPr/>
                <p14:nvPr/>
              </p14:nvContentPartPr>
              <p14:xfrm>
                <a:off x="674077" y="232529"/>
                <a:ext cx="13680" cy="61920"/>
              </p14:xfrm>
            </p:contentPart>
          </mc:Choice>
          <mc:Fallback xmlns="">
            <p:pic>
              <p:nvPicPr>
                <p:cNvPr id="5" name="墨迹 4">
                  <a:extLst>
                    <a:ext uri="{FF2B5EF4-FFF2-40B4-BE49-F238E27FC236}">
                      <a16:creationId xmlns:a16="http://schemas.microsoft.com/office/drawing/2014/main" id="{F6907F7A-0354-880E-9C7A-07C4F682F86F}"/>
                    </a:ext>
                  </a:extLst>
                </p:cNvPr>
                <p:cNvPicPr/>
                <p:nvPr/>
              </p:nvPicPr>
              <p:blipFill>
                <a:blip r:embed="rId6"/>
                <a:stretch>
                  <a:fillRect/>
                </a:stretch>
              </p:blipFill>
              <p:spPr>
                <a:xfrm>
                  <a:off x="665437" y="223889"/>
                  <a:ext cx="313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F18AB6C6-5168-7F80-D552-AE481EAD4970}"/>
                    </a:ext>
                  </a:extLst>
                </p14:cNvPr>
                <p14:cNvContentPartPr/>
                <p14:nvPr/>
              </p14:nvContentPartPr>
              <p14:xfrm>
                <a:off x="708637" y="212729"/>
                <a:ext cx="335520" cy="119880"/>
              </p14:xfrm>
            </p:contentPart>
          </mc:Choice>
          <mc:Fallback xmlns="">
            <p:pic>
              <p:nvPicPr>
                <p:cNvPr id="6" name="墨迹 5">
                  <a:extLst>
                    <a:ext uri="{FF2B5EF4-FFF2-40B4-BE49-F238E27FC236}">
                      <a16:creationId xmlns:a16="http://schemas.microsoft.com/office/drawing/2014/main" id="{F18AB6C6-5168-7F80-D552-AE481EAD4970}"/>
                    </a:ext>
                  </a:extLst>
                </p:cNvPr>
                <p:cNvPicPr/>
                <p:nvPr/>
              </p:nvPicPr>
              <p:blipFill>
                <a:blip r:embed="rId8"/>
                <a:stretch>
                  <a:fillRect/>
                </a:stretch>
              </p:blipFill>
              <p:spPr>
                <a:xfrm>
                  <a:off x="699637" y="203729"/>
                  <a:ext cx="3531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B0A229B4-37BE-C0DA-D62F-4A9A0CB6FAB7}"/>
                    </a:ext>
                  </a:extLst>
                </p14:cNvPr>
                <p14:cNvContentPartPr/>
                <p14:nvPr/>
              </p14:nvContentPartPr>
              <p14:xfrm>
                <a:off x="1249717" y="254489"/>
                <a:ext cx="97200" cy="10080"/>
              </p14:xfrm>
            </p:contentPart>
          </mc:Choice>
          <mc:Fallback xmlns="">
            <p:pic>
              <p:nvPicPr>
                <p:cNvPr id="13" name="墨迹 12">
                  <a:extLst>
                    <a:ext uri="{FF2B5EF4-FFF2-40B4-BE49-F238E27FC236}">
                      <a16:creationId xmlns:a16="http://schemas.microsoft.com/office/drawing/2014/main" id="{B0A229B4-37BE-C0DA-D62F-4A9A0CB6FAB7}"/>
                    </a:ext>
                  </a:extLst>
                </p:cNvPr>
                <p:cNvPicPr/>
                <p:nvPr/>
              </p:nvPicPr>
              <p:blipFill>
                <a:blip r:embed="rId10"/>
                <a:stretch>
                  <a:fillRect/>
                </a:stretch>
              </p:blipFill>
              <p:spPr>
                <a:xfrm>
                  <a:off x="1241077" y="245849"/>
                  <a:ext cx="114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墨迹 13">
                  <a:extLst>
                    <a:ext uri="{FF2B5EF4-FFF2-40B4-BE49-F238E27FC236}">
                      <a16:creationId xmlns:a16="http://schemas.microsoft.com/office/drawing/2014/main" id="{E30671FF-CE10-DB2F-B30D-A119ACC3194F}"/>
                    </a:ext>
                  </a:extLst>
                </p14:cNvPr>
                <p14:cNvContentPartPr/>
                <p14:nvPr/>
              </p14:nvContentPartPr>
              <p14:xfrm>
                <a:off x="1359877" y="199049"/>
                <a:ext cx="79920" cy="67320"/>
              </p14:xfrm>
            </p:contentPart>
          </mc:Choice>
          <mc:Fallback xmlns="">
            <p:pic>
              <p:nvPicPr>
                <p:cNvPr id="14" name="墨迹 13">
                  <a:extLst>
                    <a:ext uri="{FF2B5EF4-FFF2-40B4-BE49-F238E27FC236}">
                      <a16:creationId xmlns:a16="http://schemas.microsoft.com/office/drawing/2014/main" id="{E30671FF-CE10-DB2F-B30D-A119ACC3194F}"/>
                    </a:ext>
                  </a:extLst>
                </p:cNvPr>
                <p:cNvPicPr/>
                <p:nvPr/>
              </p:nvPicPr>
              <p:blipFill>
                <a:blip r:embed="rId12"/>
                <a:stretch>
                  <a:fillRect/>
                </a:stretch>
              </p:blipFill>
              <p:spPr>
                <a:xfrm>
                  <a:off x="1350877" y="190409"/>
                  <a:ext cx="975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a:extLst>
                    <a:ext uri="{FF2B5EF4-FFF2-40B4-BE49-F238E27FC236}">
                      <a16:creationId xmlns:a16="http://schemas.microsoft.com/office/drawing/2014/main" id="{B230C3AF-11C5-E657-6C09-85F5C80EFAA8}"/>
                    </a:ext>
                  </a:extLst>
                </p14:cNvPr>
                <p14:cNvContentPartPr/>
                <p14:nvPr/>
              </p14:nvContentPartPr>
              <p14:xfrm>
                <a:off x="1544557" y="149729"/>
                <a:ext cx="196920" cy="129600"/>
              </p14:xfrm>
            </p:contentPart>
          </mc:Choice>
          <mc:Fallback xmlns="">
            <p:pic>
              <p:nvPicPr>
                <p:cNvPr id="15" name="墨迹 14">
                  <a:extLst>
                    <a:ext uri="{FF2B5EF4-FFF2-40B4-BE49-F238E27FC236}">
                      <a16:creationId xmlns:a16="http://schemas.microsoft.com/office/drawing/2014/main" id="{B230C3AF-11C5-E657-6C09-85F5C80EFAA8}"/>
                    </a:ext>
                  </a:extLst>
                </p:cNvPr>
                <p:cNvPicPr/>
                <p:nvPr/>
              </p:nvPicPr>
              <p:blipFill>
                <a:blip r:embed="rId14"/>
                <a:stretch>
                  <a:fillRect/>
                </a:stretch>
              </p:blipFill>
              <p:spPr>
                <a:xfrm>
                  <a:off x="1535557" y="141089"/>
                  <a:ext cx="214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893A4945-E16F-9398-E4BF-3125372E3EA0}"/>
                    </a:ext>
                  </a:extLst>
                </p14:cNvPr>
                <p14:cNvContentPartPr/>
                <p14:nvPr/>
              </p14:nvContentPartPr>
              <p14:xfrm>
                <a:off x="1761637" y="132449"/>
                <a:ext cx="88200" cy="90000"/>
              </p14:xfrm>
            </p:contentPart>
          </mc:Choice>
          <mc:Fallback xmlns="">
            <p:pic>
              <p:nvPicPr>
                <p:cNvPr id="16" name="墨迹 15">
                  <a:extLst>
                    <a:ext uri="{FF2B5EF4-FFF2-40B4-BE49-F238E27FC236}">
                      <a16:creationId xmlns:a16="http://schemas.microsoft.com/office/drawing/2014/main" id="{893A4945-E16F-9398-E4BF-3125372E3EA0}"/>
                    </a:ext>
                  </a:extLst>
                </p:cNvPr>
                <p:cNvPicPr/>
                <p:nvPr/>
              </p:nvPicPr>
              <p:blipFill>
                <a:blip r:embed="rId16"/>
                <a:stretch>
                  <a:fillRect/>
                </a:stretch>
              </p:blipFill>
              <p:spPr>
                <a:xfrm>
                  <a:off x="1752997" y="123809"/>
                  <a:ext cx="1058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3A62407A-B7CC-0EC4-A368-E46204990327}"/>
                    </a:ext>
                  </a:extLst>
                </p14:cNvPr>
                <p14:cNvContentPartPr/>
                <p14:nvPr/>
              </p14:nvContentPartPr>
              <p14:xfrm>
                <a:off x="1922557" y="168089"/>
                <a:ext cx="84240" cy="30240"/>
              </p14:xfrm>
            </p:contentPart>
          </mc:Choice>
          <mc:Fallback xmlns="">
            <p:pic>
              <p:nvPicPr>
                <p:cNvPr id="17" name="墨迹 16">
                  <a:extLst>
                    <a:ext uri="{FF2B5EF4-FFF2-40B4-BE49-F238E27FC236}">
                      <a16:creationId xmlns:a16="http://schemas.microsoft.com/office/drawing/2014/main" id="{3A62407A-B7CC-0EC4-A368-E46204990327}"/>
                    </a:ext>
                  </a:extLst>
                </p:cNvPr>
                <p:cNvPicPr/>
                <p:nvPr/>
              </p:nvPicPr>
              <p:blipFill>
                <a:blip r:embed="rId18"/>
                <a:stretch>
                  <a:fillRect/>
                </a:stretch>
              </p:blipFill>
              <p:spPr>
                <a:xfrm>
                  <a:off x="1913557" y="159449"/>
                  <a:ext cx="1018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D49AB6A0-016C-167C-4302-616B929D3DA5}"/>
                    </a:ext>
                  </a:extLst>
                </p14:cNvPr>
                <p14:cNvContentPartPr/>
                <p14:nvPr/>
              </p14:nvContentPartPr>
              <p14:xfrm>
                <a:off x="2063317" y="66209"/>
                <a:ext cx="112320" cy="210960"/>
              </p14:xfrm>
            </p:contentPart>
          </mc:Choice>
          <mc:Fallback xmlns="">
            <p:pic>
              <p:nvPicPr>
                <p:cNvPr id="18" name="墨迹 17">
                  <a:extLst>
                    <a:ext uri="{FF2B5EF4-FFF2-40B4-BE49-F238E27FC236}">
                      <a16:creationId xmlns:a16="http://schemas.microsoft.com/office/drawing/2014/main" id="{D49AB6A0-016C-167C-4302-616B929D3DA5}"/>
                    </a:ext>
                  </a:extLst>
                </p:cNvPr>
                <p:cNvPicPr/>
                <p:nvPr/>
              </p:nvPicPr>
              <p:blipFill>
                <a:blip r:embed="rId20"/>
                <a:stretch>
                  <a:fillRect/>
                </a:stretch>
              </p:blipFill>
              <p:spPr>
                <a:xfrm>
                  <a:off x="2054317" y="57209"/>
                  <a:ext cx="1299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9C97AED7-0561-EBBF-58F9-B022064B05DD}"/>
                    </a:ext>
                  </a:extLst>
                </p14:cNvPr>
                <p14:cNvContentPartPr/>
                <p14:nvPr/>
              </p14:nvContentPartPr>
              <p14:xfrm>
                <a:off x="2226757" y="173849"/>
                <a:ext cx="8640" cy="70200"/>
              </p14:xfrm>
            </p:contentPart>
          </mc:Choice>
          <mc:Fallback xmlns="">
            <p:pic>
              <p:nvPicPr>
                <p:cNvPr id="19" name="墨迹 18">
                  <a:extLst>
                    <a:ext uri="{FF2B5EF4-FFF2-40B4-BE49-F238E27FC236}">
                      <a16:creationId xmlns:a16="http://schemas.microsoft.com/office/drawing/2014/main" id="{9C97AED7-0561-EBBF-58F9-B022064B05DD}"/>
                    </a:ext>
                  </a:extLst>
                </p:cNvPr>
                <p:cNvPicPr/>
                <p:nvPr/>
              </p:nvPicPr>
              <p:blipFill>
                <a:blip r:embed="rId22"/>
                <a:stretch>
                  <a:fillRect/>
                </a:stretch>
              </p:blipFill>
              <p:spPr>
                <a:xfrm>
                  <a:off x="2217757" y="165209"/>
                  <a:ext cx="262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633B612D-36E3-6DFE-7E04-6BD27585C1A9}"/>
                    </a:ext>
                  </a:extLst>
                </p14:cNvPr>
                <p14:cNvContentPartPr/>
                <p14:nvPr/>
              </p14:nvContentPartPr>
              <p14:xfrm>
                <a:off x="2241517" y="140009"/>
                <a:ext cx="359280" cy="136800"/>
              </p14:xfrm>
            </p:contentPart>
          </mc:Choice>
          <mc:Fallback xmlns="">
            <p:pic>
              <p:nvPicPr>
                <p:cNvPr id="20" name="墨迹 19">
                  <a:extLst>
                    <a:ext uri="{FF2B5EF4-FFF2-40B4-BE49-F238E27FC236}">
                      <a16:creationId xmlns:a16="http://schemas.microsoft.com/office/drawing/2014/main" id="{633B612D-36E3-6DFE-7E04-6BD27585C1A9}"/>
                    </a:ext>
                  </a:extLst>
                </p:cNvPr>
                <p:cNvPicPr/>
                <p:nvPr/>
              </p:nvPicPr>
              <p:blipFill>
                <a:blip r:embed="rId24"/>
                <a:stretch>
                  <a:fillRect/>
                </a:stretch>
              </p:blipFill>
              <p:spPr>
                <a:xfrm>
                  <a:off x="2232877" y="131009"/>
                  <a:ext cx="376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墨迹 20">
                  <a:extLst>
                    <a:ext uri="{FF2B5EF4-FFF2-40B4-BE49-F238E27FC236}">
                      <a16:creationId xmlns:a16="http://schemas.microsoft.com/office/drawing/2014/main" id="{8C274103-EA3C-7459-5002-E77342731DBA}"/>
                    </a:ext>
                  </a:extLst>
                </p14:cNvPr>
                <p14:cNvContentPartPr/>
                <p14:nvPr/>
              </p14:nvContentPartPr>
              <p14:xfrm>
                <a:off x="2784037" y="196529"/>
                <a:ext cx="934560" cy="104760"/>
              </p14:xfrm>
            </p:contentPart>
          </mc:Choice>
          <mc:Fallback xmlns="">
            <p:pic>
              <p:nvPicPr>
                <p:cNvPr id="21" name="墨迹 20">
                  <a:extLst>
                    <a:ext uri="{FF2B5EF4-FFF2-40B4-BE49-F238E27FC236}">
                      <a16:creationId xmlns:a16="http://schemas.microsoft.com/office/drawing/2014/main" id="{8C274103-EA3C-7459-5002-E77342731DBA}"/>
                    </a:ext>
                  </a:extLst>
                </p:cNvPr>
                <p:cNvPicPr/>
                <p:nvPr/>
              </p:nvPicPr>
              <p:blipFill>
                <a:blip r:embed="rId26"/>
                <a:stretch>
                  <a:fillRect/>
                </a:stretch>
              </p:blipFill>
              <p:spPr>
                <a:xfrm>
                  <a:off x="2775037" y="187889"/>
                  <a:ext cx="9522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墨迹 21">
                  <a:extLst>
                    <a:ext uri="{FF2B5EF4-FFF2-40B4-BE49-F238E27FC236}">
                      <a16:creationId xmlns:a16="http://schemas.microsoft.com/office/drawing/2014/main" id="{F3AAB097-CB5F-68AE-AA9C-D15FB00FCDF0}"/>
                    </a:ext>
                  </a:extLst>
                </p14:cNvPr>
                <p14:cNvContentPartPr/>
                <p14:nvPr/>
              </p14:nvContentPartPr>
              <p14:xfrm>
                <a:off x="3687637" y="142169"/>
                <a:ext cx="131040" cy="71640"/>
              </p14:xfrm>
            </p:contentPart>
          </mc:Choice>
          <mc:Fallback xmlns="">
            <p:pic>
              <p:nvPicPr>
                <p:cNvPr id="22" name="墨迹 21">
                  <a:extLst>
                    <a:ext uri="{FF2B5EF4-FFF2-40B4-BE49-F238E27FC236}">
                      <a16:creationId xmlns:a16="http://schemas.microsoft.com/office/drawing/2014/main" id="{F3AAB097-CB5F-68AE-AA9C-D15FB00FCDF0}"/>
                    </a:ext>
                  </a:extLst>
                </p:cNvPr>
                <p:cNvPicPr/>
                <p:nvPr/>
              </p:nvPicPr>
              <p:blipFill>
                <a:blip r:embed="rId28"/>
                <a:stretch>
                  <a:fillRect/>
                </a:stretch>
              </p:blipFill>
              <p:spPr>
                <a:xfrm>
                  <a:off x="3678997" y="133169"/>
                  <a:ext cx="1486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墨迹 22">
                  <a:extLst>
                    <a:ext uri="{FF2B5EF4-FFF2-40B4-BE49-F238E27FC236}">
                      <a16:creationId xmlns:a16="http://schemas.microsoft.com/office/drawing/2014/main" id="{D0AA2136-556E-9571-65CB-6383FA4D70ED}"/>
                    </a:ext>
                  </a:extLst>
                </p14:cNvPr>
                <p14:cNvContentPartPr/>
                <p14:nvPr/>
              </p14:nvContentPartPr>
              <p14:xfrm>
                <a:off x="2962957" y="154049"/>
                <a:ext cx="75600" cy="2880"/>
              </p14:xfrm>
            </p:contentPart>
          </mc:Choice>
          <mc:Fallback xmlns="">
            <p:pic>
              <p:nvPicPr>
                <p:cNvPr id="23" name="墨迹 22">
                  <a:extLst>
                    <a:ext uri="{FF2B5EF4-FFF2-40B4-BE49-F238E27FC236}">
                      <a16:creationId xmlns:a16="http://schemas.microsoft.com/office/drawing/2014/main" id="{D0AA2136-556E-9571-65CB-6383FA4D70ED}"/>
                    </a:ext>
                  </a:extLst>
                </p:cNvPr>
                <p:cNvPicPr/>
                <p:nvPr/>
              </p:nvPicPr>
              <p:blipFill>
                <a:blip r:embed="rId30"/>
                <a:stretch>
                  <a:fillRect/>
                </a:stretch>
              </p:blipFill>
              <p:spPr>
                <a:xfrm>
                  <a:off x="2953957" y="145409"/>
                  <a:ext cx="93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墨迹 23">
                  <a:extLst>
                    <a:ext uri="{FF2B5EF4-FFF2-40B4-BE49-F238E27FC236}">
                      <a16:creationId xmlns:a16="http://schemas.microsoft.com/office/drawing/2014/main" id="{6FF4647F-5B65-E2AD-1798-4E22E21CD3F2}"/>
                    </a:ext>
                  </a:extLst>
                </p14:cNvPr>
                <p14:cNvContentPartPr/>
                <p14:nvPr/>
              </p14:nvContentPartPr>
              <p14:xfrm>
                <a:off x="3022717" y="148289"/>
                <a:ext cx="5040" cy="42120"/>
              </p14:xfrm>
            </p:contentPart>
          </mc:Choice>
          <mc:Fallback xmlns="">
            <p:pic>
              <p:nvPicPr>
                <p:cNvPr id="24" name="墨迹 23">
                  <a:extLst>
                    <a:ext uri="{FF2B5EF4-FFF2-40B4-BE49-F238E27FC236}">
                      <a16:creationId xmlns:a16="http://schemas.microsoft.com/office/drawing/2014/main" id="{6FF4647F-5B65-E2AD-1798-4E22E21CD3F2}"/>
                    </a:ext>
                  </a:extLst>
                </p:cNvPr>
                <p:cNvPicPr/>
                <p:nvPr/>
              </p:nvPicPr>
              <p:blipFill>
                <a:blip r:embed="rId32"/>
                <a:stretch>
                  <a:fillRect/>
                </a:stretch>
              </p:blipFill>
              <p:spPr>
                <a:xfrm>
                  <a:off x="3013717" y="139649"/>
                  <a:ext cx="226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墨迹 24">
                  <a:extLst>
                    <a:ext uri="{FF2B5EF4-FFF2-40B4-BE49-F238E27FC236}">
                      <a16:creationId xmlns:a16="http://schemas.microsoft.com/office/drawing/2014/main" id="{F0EAE057-E29E-7634-B244-A760935A2A3E}"/>
                    </a:ext>
                  </a:extLst>
                </p14:cNvPr>
                <p14:cNvContentPartPr/>
                <p14:nvPr/>
              </p14:nvContentPartPr>
              <p14:xfrm>
                <a:off x="3092197" y="76289"/>
                <a:ext cx="86040" cy="340920"/>
              </p14:xfrm>
            </p:contentPart>
          </mc:Choice>
          <mc:Fallback xmlns="">
            <p:pic>
              <p:nvPicPr>
                <p:cNvPr id="25" name="墨迹 24">
                  <a:extLst>
                    <a:ext uri="{FF2B5EF4-FFF2-40B4-BE49-F238E27FC236}">
                      <a16:creationId xmlns:a16="http://schemas.microsoft.com/office/drawing/2014/main" id="{F0EAE057-E29E-7634-B244-A760935A2A3E}"/>
                    </a:ext>
                  </a:extLst>
                </p:cNvPr>
                <p:cNvPicPr/>
                <p:nvPr/>
              </p:nvPicPr>
              <p:blipFill>
                <a:blip r:embed="rId34"/>
                <a:stretch>
                  <a:fillRect/>
                </a:stretch>
              </p:blipFill>
              <p:spPr>
                <a:xfrm>
                  <a:off x="3083197" y="67289"/>
                  <a:ext cx="1036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墨迹 25">
                  <a:extLst>
                    <a:ext uri="{FF2B5EF4-FFF2-40B4-BE49-F238E27FC236}">
                      <a16:creationId xmlns:a16="http://schemas.microsoft.com/office/drawing/2014/main" id="{0F862752-2B65-A129-B594-CB1920FFE1C9}"/>
                    </a:ext>
                  </a:extLst>
                </p14:cNvPr>
                <p14:cNvContentPartPr/>
                <p14:nvPr/>
              </p14:nvContentPartPr>
              <p14:xfrm>
                <a:off x="3197677" y="87089"/>
                <a:ext cx="40680" cy="95040"/>
              </p14:xfrm>
            </p:contentPart>
          </mc:Choice>
          <mc:Fallback xmlns="">
            <p:pic>
              <p:nvPicPr>
                <p:cNvPr id="26" name="墨迹 25">
                  <a:extLst>
                    <a:ext uri="{FF2B5EF4-FFF2-40B4-BE49-F238E27FC236}">
                      <a16:creationId xmlns:a16="http://schemas.microsoft.com/office/drawing/2014/main" id="{0F862752-2B65-A129-B594-CB1920FFE1C9}"/>
                    </a:ext>
                  </a:extLst>
                </p:cNvPr>
                <p:cNvPicPr/>
                <p:nvPr/>
              </p:nvPicPr>
              <p:blipFill>
                <a:blip r:embed="rId36"/>
                <a:stretch>
                  <a:fillRect/>
                </a:stretch>
              </p:blipFill>
              <p:spPr>
                <a:xfrm>
                  <a:off x="3189037" y="78089"/>
                  <a:ext cx="58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墨迹 26">
                  <a:extLst>
                    <a:ext uri="{FF2B5EF4-FFF2-40B4-BE49-F238E27FC236}">
                      <a16:creationId xmlns:a16="http://schemas.microsoft.com/office/drawing/2014/main" id="{08497E84-AF85-353C-2415-59D5EE7FEFB7}"/>
                    </a:ext>
                  </a:extLst>
                </p14:cNvPr>
                <p14:cNvContentPartPr/>
                <p14:nvPr/>
              </p14:nvContentPartPr>
              <p14:xfrm>
                <a:off x="3265357" y="87449"/>
                <a:ext cx="108720" cy="99360"/>
              </p14:xfrm>
            </p:contentPart>
          </mc:Choice>
          <mc:Fallback xmlns="">
            <p:pic>
              <p:nvPicPr>
                <p:cNvPr id="27" name="墨迹 26">
                  <a:extLst>
                    <a:ext uri="{FF2B5EF4-FFF2-40B4-BE49-F238E27FC236}">
                      <a16:creationId xmlns:a16="http://schemas.microsoft.com/office/drawing/2014/main" id="{08497E84-AF85-353C-2415-59D5EE7FEFB7}"/>
                    </a:ext>
                  </a:extLst>
                </p:cNvPr>
                <p:cNvPicPr/>
                <p:nvPr/>
              </p:nvPicPr>
              <p:blipFill>
                <a:blip r:embed="rId38"/>
                <a:stretch>
                  <a:fillRect/>
                </a:stretch>
              </p:blipFill>
              <p:spPr>
                <a:xfrm>
                  <a:off x="3256717" y="78809"/>
                  <a:ext cx="126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墨迹 27">
                  <a:extLst>
                    <a:ext uri="{FF2B5EF4-FFF2-40B4-BE49-F238E27FC236}">
                      <a16:creationId xmlns:a16="http://schemas.microsoft.com/office/drawing/2014/main" id="{C3452D7C-7CD0-A412-485A-2A2C61BA19CE}"/>
                    </a:ext>
                  </a:extLst>
                </p14:cNvPr>
                <p14:cNvContentPartPr/>
                <p14:nvPr/>
              </p14:nvContentPartPr>
              <p14:xfrm>
                <a:off x="3389917" y="97169"/>
                <a:ext cx="86760" cy="64080"/>
              </p14:xfrm>
            </p:contentPart>
          </mc:Choice>
          <mc:Fallback xmlns="">
            <p:pic>
              <p:nvPicPr>
                <p:cNvPr id="28" name="墨迹 27">
                  <a:extLst>
                    <a:ext uri="{FF2B5EF4-FFF2-40B4-BE49-F238E27FC236}">
                      <a16:creationId xmlns:a16="http://schemas.microsoft.com/office/drawing/2014/main" id="{C3452D7C-7CD0-A412-485A-2A2C61BA19CE}"/>
                    </a:ext>
                  </a:extLst>
                </p:cNvPr>
                <p:cNvPicPr/>
                <p:nvPr/>
              </p:nvPicPr>
              <p:blipFill>
                <a:blip r:embed="rId40"/>
                <a:stretch>
                  <a:fillRect/>
                </a:stretch>
              </p:blipFill>
              <p:spPr>
                <a:xfrm>
                  <a:off x="3381277" y="88169"/>
                  <a:ext cx="104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墨迹 28">
                  <a:extLst>
                    <a:ext uri="{FF2B5EF4-FFF2-40B4-BE49-F238E27FC236}">
                      <a16:creationId xmlns:a16="http://schemas.microsoft.com/office/drawing/2014/main" id="{99EC19FB-AF42-ED79-1A2A-400972FC60D1}"/>
                    </a:ext>
                  </a:extLst>
                </p14:cNvPr>
                <p14:cNvContentPartPr/>
                <p14:nvPr/>
              </p14:nvContentPartPr>
              <p14:xfrm>
                <a:off x="3052957" y="96449"/>
                <a:ext cx="3600" cy="74520"/>
              </p14:xfrm>
            </p:contentPart>
          </mc:Choice>
          <mc:Fallback xmlns="">
            <p:pic>
              <p:nvPicPr>
                <p:cNvPr id="29" name="墨迹 28">
                  <a:extLst>
                    <a:ext uri="{FF2B5EF4-FFF2-40B4-BE49-F238E27FC236}">
                      <a16:creationId xmlns:a16="http://schemas.microsoft.com/office/drawing/2014/main" id="{99EC19FB-AF42-ED79-1A2A-400972FC60D1}"/>
                    </a:ext>
                  </a:extLst>
                </p:cNvPr>
                <p:cNvPicPr/>
                <p:nvPr/>
              </p:nvPicPr>
              <p:blipFill>
                <a:blip r:embed="rId42"/>
                <a:stretch>
                  <a:fillRect/>
                </a:stretch>
              </p:blipFill>
              <p:spPr>
                <a:xfrm>
                  <a:off x="3043957" y="87809"/>
                  <a:ext cx="21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墨迹 29">
                  <a:extLst>
                    <a:ext uri="{FF2B5EF4-FFF2-40B4-BE49-F238E27FC236}">
                      <a16:creationId xmlns:a16="http://schemas.microsoft.com/office/drawing/2014/main" id="{1304DDF2-5D40-8682-2DBB-D6902E97B1BE}"/>
                    </a:ext>
                  </a:extLst>
                </p14:cNvPr>
                <p14:cNvContentPartPr/>
                <p14:nvPr/>
              </p14:nvContentPartPr>
              <p14:xfrm>
                <a:off x="3906517" y="69449"/>
                <a:ext cx="13680" cy="178920"/>
              </p14:xfrm>
            </p:contentPart>
          </mc:Choice>
          <mc:Fallback xmlns="">
            <p:pic>
              <p:nvPicPr>
                <p:cNvPr id="30" name="墨迹 29">
                  <a:extLst>
                    <a:ext uri="{FF2B5EF4-FFF2-40B4-BE49-F238E27FC236}">
                      <a16:creationId xmlns:a16="http://schemas.microsoft.com/office/drawing/2014/main" id="{1304DDF2-5D40-8682-2DBB-D6902E97B1BE}"/>
                    </a:ext>
                  </a:extLst>
                </p:cNvPr>
                <p:cNvPicPr/>
                <p:nvPr/>
              </p:nvPicPr>
              <p:blipFill>
                <a:blip r:embed="rId44"/>
                <a:stretch>
                  <a:fillRect/>
                </a:stretch>
              </p:blipFill>
              <p:spPr>
                <a:xfrm>
                  <a:off x="3897877" y="60449"/>
                  <a:ext cx="313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墨迹 30">
                  <a:extLst>
                    <a:ext uri="{FF2B5EF4-FFF2-40B4-BE49-F238E27FC236}">
                      <a16:creationId xmlns:a16="http://schemas.microsoft.com/office/drawing/2014/main" id="{5BE25E79-61DA-52DB-55F3-C69F862A89EA}"/>
                    </a:ext>
                  </a:extLst>
                </p14:cNvPr>
                <p14:cNvContentPartPr/>
                <p14:nvPr/>
              </p14:nvContentPartPr>
              <p14:xfrm>
                <a:off x="3924517" y="59009"/>
                <a:ext cx="66960" cy="201960"/>
              </p14:xfrm>
            </p:contentPart>
          </mc:Choice>
          <mc:Fallback xmlns="">
            <p:pic>
              <p:nvPicPr>
                <p:cNvPr id="31" name="墨迹 30">
                  <a:extLst>
                    <a:ext uri="{FF2B5EF4-FFF2-40B4-BE49-F238E27FC236}">
                      <a16:creationId xmlns:a16="http://schemas.microsoft.com/office/drawing/2014/main" id="{5BE25E79-61DA-52DB-55F3-C69F862A89EA}"/>
                    </a:ext>
                  </a:extLst>
                </p:cNvPr>
                <p:cNvPicPr/>
                <p:nvPr/>
              </p:nvPicPr>
              <p:blipFill>
                <a:blip r:embed="rId46"/>
                <a:stretch>
                  <a:fillRect/>
                </a:stretch>
              </p:blipFill>
              <p:spPr>
                <a:xfrm>
                  <a:off x="3915517" y="50369"/>
                  <a:ext cx="84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墨迹 31">
                  <a:extLst>
                    <a:ext uri="{FF2B5EF4-FFF2-40B4-BE49-F238E27FC236}">
                      <a16:creationId xmlns:a16="http://schemas.microsoft.com/office/drawing/2014/main" id="{4E5292E2-5B2B-86EA-B9F0-7362AE5ED0CD}"/>
                    </a:ext>
                  </a:extLst>
                </p14:cNvPr>
                <p14:cNvContentPartPr/>
                <p14:nvPr/>
              </p14:nvContentPartPr>
              <p14:xfrm>
                <a:off x="4005877" y="100409"/>
                <a:ext cx="75960" cy="118080"/>
              </p14:xfrm>
            </p:contentPart>
          </mc:Choice>
          <mc:Fallback xmlns="">
            <p:pic>
              <p:nvPicPr>
                <p:cNvPr id="32" name="墨迹 31">
                  <a:extLst>
                    <a:ext uri="{FF2B5EF4-FFF2-40B4-BE49-F238E27FC236}">
                      <a16:creationId xmlns:a16="http://schemas.microsoft.com/office/drawing/2014/main" id="{4E5292E2-5B2B-86EA-B9F0-7362AE5ED0CD}"/>
                    </a:ext>
                  </a:extLst>
                </p:cNvPr>
                <p:cNvPicPr/>
                <p:nvPr/>
              </p:nvPicPr>
              <p:blipFill>
                <a:blip r:embed="rId48"/>
                <a:stretch>
                  <a:fillRect/>
                </a:stretch>
              </p:blipFill>
              <p:spPr>
                <a:xfrm>
                  <a:off x="3996877" y="91769"/>
                  <a:ext cx="93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墨迹 32">
                  <a:extLst>
                    <a:ext uri="{FF2B5EF4-FFF2-40B4-BE49-F238E27FC236}">
                      <a16:creationId xmlns:a16="http://schemas.microsoft.com/office/drawing/2014/main" id="{9A589AFD-C9EB-EF0C-959E-F3E650C0A400}"/>
                    </a:ext>
                  </a:extLst>
                </p14:cNvPr>
                <p14:cNvContentPartPr/>
                <p14:nvPr/>
              </p14:nvContentPartPr>
              <p14:xfrm>
                <a:off x="3959797" y="102929"/>
                <a:ext cx="201240" cy="307440"/>
              </p14:xfrm>
            </p:contentPart>
          </mc:Choice>
          <mc:Fallback xmlns="">
            <p:pic>
              <p:nvPicPr>
                <p:cNvPr id="33" name="墨迹 32">
                  <a:extLst>
                    <a:ext uri="{FF2B5EF4-FFF2-40B4-BE49-F238E27FC236}">
                      <a16:creationId xmlns:a16="http://schemas.microsoft.com/office/drawing/2014/main" id="{9A589AFD-C9EB-EF0C-959E-F3E650C0A400}"/>
                    </a:ext>
                  </a:extLst>
                </p:cNvPr>
                <p:cNvPicPr/>
                <p:nvPr/>
              </p:nvPicPr>
              <p:blipFill>
                <a:blip r:embed="rId50"/>
                <a:stretch>
                  <a:fillRect/>
                </a:stretch>
              </p:blipFill>
              <p:spPr>
                <a:xfrm>
                  <a:off x="3951157" y="93929"/>
                  <a:ext cx="218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墨迹 33">
                  <a:extLst>
                    <a:ext uri="{FF2B5EF4-FFF2-40B4-BE49-F238E27FC236}">
                      <a16:creationId xmlns:a16="http://schemas.microsoft.com/office/drawing/2014/main" id="{83611AED-B22C-8233-F69F-8BF46FA32291}"/>
                    </a:ext>
                  </a:extLst>
                </p14:cNvPr>
                <p14:cNvContentPartPr/>
                <p14:nvPr/>
              </p14:nvContentPartPr>
              <p14:xfrm>
                <a:off x="4132237" y="106529"/>
                <a:ext cx="89280" cy="116640"/>
              </p14:xfrm>
            </p:contentPart>
          </mc:Choice>
          <mc:Fallback xmlns="">
            <p:pic>
              <p:nvPicPr>
                <p:cNvPr id="34" name="墨迹 33">
                  <a:extLst>
                    <a:ext uri="{FF2B5EF4-FFF2-40B4-BE49-F238E27FC236}">
                      <a16:creationId xmlns:a16="http://schemas.microsoft.com/office/drawing/2014/main" id="{83611AED-B22C-8233-F69F-8BF46FA32291}"/>
                    </a:ext>
                  </a:extLst>
                </p:cNvPr>
                <p:cNvPicPr/>
                <p:nvPr/>
              </p:nvPicPr>
              <p:blipFill>
                <a:blip r:embed="rId52"/>
                <a:stretch>
                  <a:fillRect/>
                </a:stretch>
              </p:blipFill>
              <p:spPr>
                <a:xfrm>
                  <a:off x="4123237" y="97889"/>
                  <a:ext cx="106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墨迹 34">
                  <a:extLst>
                    <a:ext uri="{FF2B5EF4-FFF2-40B4-BE49-F238E27FC236}">
                      <a16:creationId xmlns:a16="http://schemas.microsoft.com/office/drawing/2014/main" id="{9BDA0503-17B5-2062-E4BE-19507A1EF6B8}"/>
                    </a:ext>
                  </a:extLst>
                </p14:cNvPr>
                <p14:cNvContentPartPr/>
                <p14:nvPr/>
              </p14:nvContentPartPr>
              <p14:xfrm>
                <a:off x="4239517" y="118409"/>
                <a:ext cx="77040" cy="92160"/>
              </p14:xfrm>
            </p:contentPart>
          </mc:Choice>
          <mc:Fallback xmlns="">
            <p:pic>
              <p:nvPicPr>
                <p:cNvPr id="35" name="墨迹 34">
                  <a:extLst>
                    <a:ext uri="{FF2B5EF4-FFF2-40B4-BE49-F238E27FC236}">
                      <a16:creationId xmlns:a16="http://schemas.microsoft.com/office/drawing/2014/main" id="{9BDA0503-17B5-2062-E4BE-19507A1EF6B8}"/>
                    </a:ext>
                  </a:extLst>
                </p:cNvPr>
                <p:cNvPicPr/>
                <p:nvPr/>
              </p:nvPicPr>
              <p:blipFill>
                <a:blip r:embed="rId54"/>
                <a:stretch>
                  <a:fillRect/>
                </a:stretch>
              </p:blipFill>
              <p:spPr>
                <a:xfrm>
                  <a:off x="4230517" y="109769"/>
                  <a:ext cx="946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墨迹 39">
                  <a:extLst>
                    <a:ext uri="{FF2B5EF4-FFF2-40B4-BE49-F238E27FC236}">
                      <a16:creationId xmlns:a16="http://schemas.microsoft.com/office/drawing/2014/main" id="{A1D10CC8-E355-0AED-0D39-7157D423C22C}"/>
                    </a:ext>
                  </a:extLst>
                </p14:cNvPr>
                <p14:cNvContentPartPr/>
                <p14:nvPr/>
              </p14:nvContentPartPr>
              <p14:xfrm>
                <a:off x="4407277" y="105449"/>
                <a:ext cx="57960" cy="76680"/>
              </p14:xfrm>
            </p:contentPart>
          </mc:Choice>
          <mc:Fallback xmlns="">
            <p:pic>
              <p:nvPicPr>
                <p:cNvPr id="40" name="墨迹 39">
                  <a:extLst>
                    <a:ext uri="{FF2B5EF4-FFF2-40B4-BE49-F238E27FC236}">
                      <a16:creationId xmlns:a16="http://schemas.microsoft.com/office/drawing/2014/main" id="{A1D10CC8-E355-0AED-0D39-7157D423C22C}"/>
                    </a:ext>
                  </a:extLst>
                </p:cNvPr>
                <p:cNvPicPr/>
                <p:nvPr/>
              </p:nvPicPr>
              <p:blipFill>
                <a:blip r:embed="rId56"/>
                <a:stretch>
                  <a:fillRect/>
                </a:stretch>
              </p:blipFill>
              <p:spPr>
                <a:xfrm>
                  <a:off x="4398277" y="96809"/>
                  <a:ext cx="756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墨迹 40">
                  <a:extLst>
                    <a:ext uri="{FF2B5EF4-FFF2-40B4-BE49-F238E27FC236}">
                      <a16:creationId xmlns:a16="http://schemas.microsoft.com/office/drawing/2014/main" id="{513CDCE4-B7CF-6162-65E0-C599BA3E4879}"/>
                    </a:ext>
                  </a:extLst>
                </p14:cNvPr>
                <p14:cNvContentPartPr/>
                <p14:nvPr/>
              </p14:nvContentPartPr>
              <p14:xfrm>
                <a:off x="4498717" y="97169"/>
                <a:ext cx="81360" cy="102240"/>
              </p14:xfrm>
            </p:contentPart>
          </mc:Choice>
          <mc:Fallback xmlns="">
            <p:pic>
              <p:nvPicPr>
                <p:cNvPr id="41" name="墨迹 40">
                  <a:extLst>
                    <a:ext uri="{FF2B5EF4-FFF2-40B4-BE49-F238E27FC236}">
                      <a16:creationId xmlns:a16="http://schemas.microsoft.com/office/drawing/2014/main" id="{513CDCE4-B7CF-6162-65E0-C599BA3E4879}"/>
                    </a:ext>
                  </a:extLst>
                </p:cNvPr>
                <p:cNvPicPr/>
                <p:nvPr/>
              </p:nvPicPr>
              <p:blipFill>
                <a:blip r:embed="rId58"/>
                <a:stretch>
                  <a:fillRect/>
                </a:stretch>
              </p:blipFill>
              <p:spPr>
                <a:xfrm>
                  <a:off x="4490077" y="88169"/>
                  <a:ext cx="99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墨迹 42">
                  <a:extLst>
                    <a:ext uri="{FF2B5EF4-FFF2-40B4-BE49-F238E27FC236}">
                      <a16:creationId xmlns:a16="http://schemas.microsoft.com/office/drawing/2014/main" id="{7A22CC7D-57E3-3B4E-8C4C-9693AB3E3CA8}"/>
                    </a:ext>
                  </a:extLst>
                </p14:cNvPr>
                <p14:cNvContentPartPr/>
                <p14:nvPr/>
              </p14:nvContentPartPr>
              <p14:xfrm>
                <a:off x="226237" y="141449"/>
                <a:ext cx="6499800" cy="1152720"/>
              </p14:xfrm>
            </p:contentPart>
          </mc:Choice>
          <mc:Fallback xmlns="">
            <p:pic>
              <p:nvPicPr>
                <p:cNvPr id="43" name="墨迹 42">
                  <a:extLst>
                    <a:ext uri="{FF2B5EF4-FFF2-40B4-BE49-F238E27FC236}">
                      <a16:creationId xmlns:a16="http://schemas.microsoft.com/office/drawing/2014/main" id="{7A22CC7D-57E3-3B4E-8C4C-9693AB3E3CA8}"/>
                    </a:ext>
                  </a:extLst>
                </p:cNvPr>
                <p:cNvPicPr/>
                <p:nvPr/>
              </p:nvPicPr>
              <p:blipFill>
                <a:blip r:embed="rId60"/>
                <a:stretch>
                  <a:fillRect/>
                </a:stretch>
              </p:blipFill>
              <p:spPr>
                <a:xfrm>
                  <a:off x="217237" y="132809"/>
                  <a:ext cx="6517440" cy="1170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墨迹 44">
                  <a:extLst>
                    <a:ext uri="{FF2B5EF4-FFF2-40B4-BE49-F238E27FC236}">
                      <a16:creationId xmlns:a16="http://schemas.microsoft.com/office/drawing/2014/main" id="{D8690A63-BED8-0A50-0B70-84EDF4320EF5}"/>
                    </a:ext>
                  </a:extLst>
                </p14:cNvPr>
                <p14:cNvContentPartPr/>
                <p14:nvPr/>
              </p14:nvContentPartPr>
              <p14:xfrm>
                <a:off x="1445557" y="877289"/>
                <a:ext cx="142920" cy="201960"/>
              </p14:xfrm>
            </p:contentPart>
          </mc:Choice>
          <mc:Fallback xmlns="">
            <p:pic>
              <p:nvPicPr>
                <p:cNvPr id="45" name="墨迹 44">
                  <a:extLst>
                    <a:ext uri="{FF2B5EF4-FFF2-40B4-BE49-F238E27FC236}">
                      <a16:creationId xmlns:a16="http://schemas.microsoft.com/office/drawing/2014/main" id="{D8690A63-BED8-0A50-0B70-84EDF4320EF5}"/>
                    </a:ext>
                  </a:extLst>
                </p:cNvPr>
                <p:cNvPicPr/>
                <p:nvPr/>
              </p:nvPicPr>
              <p:blipFill>
                <a:blip r:embed="rId62"/>
                <a:stretch>
                  <a:fillRect/>
                </a:stretch>
              </p:blipFill>
              <p:spPr>
                <a:xfrm>
                  <a:off x="1436917" y="868649"/>
                  <a:ext cx="1605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墨迹 45">
                  <a:extLst>
                    <a:ext uri="{FF2B5EF4-FFF2-40B4-BE49-F238E27FC236}">
                      <a16:creationId xmlns:a16="http://schemas.microsoft.com/office/drawing/2014/main" id="{8981D2FF-B425-23D4-667E-CE6D5FCC8F8A}"/>
                    </a:ext>
                  </a:extLst>
                </p14:cNvPr>
                <p14:cNvContentPartPr/>
                <p14:nvPr/>
              </p14:nvContentPartPr>
              <p14:xfrm>
                <a:off x="1516837" y="943169"/>
                <a:ext cx="41040" cy="156600"/>
              </p14:xfrm>
            </p:contentPart>
          </mc:Choice>
          <mc:Fallback xmlns="">
            <p:pic>
              <p:nvPicPr>
                <p:cNvPr id="46" name="墨迹 45">
                  <a:extLst>
                    <a:ext uri="{FF2B5EF4-FFF2-40B4-BE49-F238E27FC236}">
                      <a16:creationId xmlns:a16="http://schemas.microsoft.com/office/drawing/2014/main" id="{8981D2FF-B425-23D4-667E-CE6D5FCC8F8A}"/>
                    </a:ext>
                  </a:extLst>
                </p:cNvPr>
                <p:cNvPicPr/>
                <p:nvPr/>
              </p:nvPicPr>
              <p:blipFill>
                <a:blip r:embed="rId64"/>
                <a:stretch>
                  <a:fillRect/>
                </a:stretch>
              </p:blipFill>
              <p:spPr>
                <a:xfrm>
                  <a:off x="1507837" y="934529"/>
                  <a:ext cx="58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墨迹 46">
                  <a:extLst>
                    <a:ext uri="{FF2B5EF4-FFF2-40B4-BE49-F238E27FC236}">
                      <a16:creationId xmlns:a16="http://schemas.microsoft.com/office/drawing/2014/main" id="{E24DC964-B5C7-8D88-13EB-398F611F36B0}"/>
                    </a:ext>
                  </a:extLst>
                </p14:cNvPr>
                <p14:cNvContentPartPr/>
                <p14:nvPr/>
              </p14:nvContentPartPr>
              <p14:xfrm>
                <a:off x="1518277" y="1120649"/>
                <a:ext cx="114480" cy="421560"/>
              </p14:xfrm>
            </p:contentPart>
          </mc:Choice>
          <mc:Fallback xmlns="">
            <p:pic>
              <p:nvPicPr>
                <p:cNvPr id="47" name="墨迹 46">
                  <a:extLst>
                    <a:ext uri="{FF2B5EF4-FFF2-40B4-BE49-F238E27FC236}">
                      <a16:creationId xmlns:a16="http://schemas.microsoft.com/office/drawing/2014/main" id="{E24DC964-B5C7-8D88-13EB-398F611F36B0}"/>
                    </a:ext>
                  </a:extLst>
                </p:cNvPr>
                <p:cNvPicPr/>
                <p:nvPr/>
              </p:nvPicPr>
              <p:blipFill>
                <a:blip r:embed="rId66"/>
                <a:stretch>
                  <a:fillRect/>
                </a:stretch>
              </p:blipFill>
              <p:spPr>
                <a:xfrm>
                  <a:off x="1509637" y="1112009"/>
                  <a:ext cx="1321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墨迹 47">
                  <a:extLst>
                    <a:ext uri="{FF2B5EF4-FFF2-40B4-BE49-F238E27FC236}">
                      <a16:creationId xmlns:a16="http://schemas.microsoft.com/office/drawing/2014/main" id="{38335379-A95E-BA01-5B66-1DC626A07139}"/>
                    </a:ext>
                  </a:extLst>
                </p14:cNvPr>
                <p14:cNvContentPartPr/>
                <p14:nvPr/>
              </p14:nvContentPartPr>
              <p14:xfrm>
                <a:off x="1633477" y="1134329"/>
                <a:ext cx="158400" cy="120240"/>
              </p14:xfrm>
            </p:contentPart>
          </mc:Choice>
          <mc:Fallback xmlns="">
            <p:pic>
              <p:nvPicPr>
                <p:cNvPr id="48" name="墨迹 47">
                  <a:extLst>
                    <a:ext uri="{FF2B5EF4-FFF2-40B4-BE49-F238E27FC236}">
                      <a16:creationId xmlns:a16="http://schemas.microsoft.com/office/drawing/2014/main" id="{38335379-A95E-BA01-5B66-1DC626A07139}"/>
                    </a:ext>
                  </a:extLst>
                </p:cNvPr>
                <p:cNvPicPr/>
                <p:nvPr/>
              </p:nvPicPr>
              <p:blipFill>
                <a:blip r:embed="rId68"/>
                <a:stretch>
                  <a:fillRect/>
                </a:stretch>
              </p:blipFill>
              <p:spPr>
                <a:xfrm>
                  <a:off x="1624837" y="1125689"/>
                  <a:ext cx="1760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墨迹 48">
                  <a:extLst>
                    <a:ext uri="{FF2B5EF4-FFF2-40B4-BE49-F238E27FC236}">
                      <a16:creationId xmlns:a16="http://schemas.microsoft.com/office/drawing/2014/main" id="{21471DE9-A1A0-542D-F2D9-6C9E09CE3746}"/>
                    </a:ext>
                  </a:extLst>
                </p14:cNvPr>
                <p14:cNvContentPartPr/>
                <p14:nvPr/>
              </p14:nvContentPartPr>
              <p14:xfrm>
                <a:off x="1835437" y="1094009"/>
                <a:ext cx="60480" cy="115920"/>
              </p14:xfrm>
            </p:contentPart>
          </mc:Choice>
          <mc:Fallback xmlns="">
            <p:pic>
              <p:nvPicPr>
                <p:cNvPr id="49" name="墨迹 48">
                  <a:extLst>
                    <a:ext uri="{FF2B5EF4-FFF2-40B4-BE49-F238E27FC236}">
                      <a16:creationId xmlns:a16="http://schemas.microsoft.com/office/drawing/2014/main" id="{21471DE9-A1A0-542D-F2D9-6C9E09CE3746}"/>
                    </a:ext>
                  </a:extLst>
                </p:cNvPr>
                <p:cNvPicPr/>
                <p:nvPr/>
              </p:nvPicPr>
              <p:blipFill>
                <a:blip r:embed="rId70"/>
                <a:stretch>
                  <a:fillRect/>
                </a:stretch>
              </p:blipFill>
              <p:spPr>
                <a:xfrm>
                  <a:off x="1826797" y="1085369"/>
                  <a:ext cx="78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墨迹 49">
                  <a:extLst>
                    <a:ext uri="{FF2B5EF4-FFF2-40B4-BE49-F238E27FC236}">
                      <a16:creationId xmlns:a16="http://schemas.microsoft.com/office/drawing/2014/main" id="{74E060FD-8A56-82F0-A3ED-4EA7C94F5E7B}"/>
                    </a:ext>
                  </a:extLst>
                </p14:cNvPr>
                <p14:cNvContentPartPr/>
                <p14:nvPr/>
              </p14:nvContentPartPr>
              <p14:xfrm>
                <a:off x="1922917" y="1061249"/>
                <a:ext cx="119520" cy="109080"/>
              </p14:xfrm>
            </p:contentPart>
          </mc:Choice>
          <mc:Fallback xmlns="">
            <p:pic>
              <p:nvPicPr>
                <p:cNvPr id="50" name="墨迹 49">
                  <a:extLst>
                    <a:ext uri="{FF2B5EF4-FFF2-40B4-BE49-F238E27FC236}">
                      <a16:creationId xmlns:a16="http://schemas.microsoft.com/office/drawing/2014/main" id="{74E060FD-8A56-82F0-A3ED-4EA7C94F5E7B}"/>
                    </a:ext>
                  </a:extLst>
                </p:cNvPr>
                <p:cNvPicPr/>
                <p:nvPr/>
              </p:nvPicPr>
              <p:blipFill>
                <a:blip r:embed="rId72"/>
                <a:stretch>
                  <a:fillRect/>
                </a:stretch>
              </p:blipFill>
              <p:spPr>
                <a:xfrm>
                  <a:off x="1913917" y="1052249"/>
                  <a:ext cx="1371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墨迹 50">
                  <a:extLst>
                    <a:ext uri="{FF2B5EF4-FFF2-40B4-BE49-F238E27FC236}">
                      <a16:creationId xmlns:a16="http://schemas.microsoft.com/office/drawing/2014/main" id="{45A29426-1D24-8F99-6B3A-89C0A2F2D2D0}"/>
                    </a:ext>
                  </a:extLst>
                </p14:cNvPr>
                <p14:cNvContentPartPr/>
                <p14:nvPr/>
              </p14:nvContentPartPr>
              <p14:xfrm>
                <a:off x="2052877" y="1031729"/>
                <a:ext cx="122760" cy="105480"/>
              </p14:xfrm>
            </p:contentPart>
          </mc:Choice>
          <mc:Fallback xmlns="">
            <p:pic>
              <p:nvPicPr>
                <p:cNvPr id="51" name="墨迹 50">
                  <a:extLst>
                    <a:ext uri="{FF2B5EF4-FFF2-40B4-BE49-F238E27FC236}">
                      <a16:creationId xmlns:a16="http://schemas.microsoft.com/office/drawing/2014/main" id="{45A29426-1D24-8F99-6B3A-89C0A2F2D2D0}"/>
                    </a:ext>
                  </a:extLst>
                </p:cNvPr>
                <p:cNvPicPr/>
                <p:nvPr/>
              </p:nvPicPr>
              <p:blipFill>
                <a:blip r:embed="rId74"/>
                <a:stretch>
                  <a:fillRect/>
                </a:stretch>
              </p:blipFill>
              <p:spPr>
                <a:xfrm>
                  <a:off x="2043877" y="1023089"/>
                  <a:ext cx="140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墨迹 51">
                  <a:extLst>
                    <a:ext uri="{FF2B5EF4-FFF2-40B4-BE49-F238E27FC236}">
                      <a16:creationId xmlns:a16="http://schemas.microsoft.com/office/drawing/2014/main" id="{717F09F9-17F4-9C99-0415-EDF295E671F0}"/>
                    </a:ext>
                  </a:extLst>
                </p14:cNvPr>
                <p14:cNvContentPartPr/>
                <p14:nvPr/>
              </p14:nvContentPartPr>
              <p14:xfrm>
                <a:off x="2186797" y="965849"/>
                <a:ext cx="109800" cy="170280"/>
              </p14:xfrm>
            </p:contentPart>
          </mc:Choice>
          <mc:Fallback xmlns="">
            <p:pic>
              <p:nvPicPr>
                <p:cNvPr id="52" name="墨迹 51">
                  <a:extLst>
                    <a:ext uri="{FF2B5EF4-FFF2-40B4-BE49-F238E27FC236}">
                      <a16:creationId xmlns:a16="http://schemas.microsoft.com/office/drawing/2014/main" id="{717F09F9-17F4-9C99-0415-EDF295E671F0}"/>
                    </a:ext>
                  </a:extLst>
                </p:cNvPr>
                <p:cNvPicPr/>
                <p:nvPr/>
              </p:nvPicPr>
              <p:blipFill>
                <a:blip r:embed="rId76"/>
                <a:stretch>
                  <a:fillRect/>
                </a:stretch>
              </p:blipFill>
              <p:spPr>
                <a:xfrm>
                  <a:off x="2177797" y="956849"/>
                  <a:ext cx="127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墨迹 52">
                  <a:extLst>
                    <a:ext uri="{FF2B5EF4-FFF2-40B4-BE49-F238E27FC236}">
                      <a16:creationId xmlns:a16="http://schemas.microsoft.com/office/drawing/2014/main" id="{35F10A62-D7AD-8E2A-37BE-1D7A3440D326}"/>
                    </a:ext>
                  </a:extLst>
                </p14:cNvPr>
                <p14:cNvContentPartPr/>
                <p14:nvPr/>
              </p14:nvContentPartPr>
              <p14:xfrm>
                <a:off x="2362477" y="1060529"/>
                <a:ext cx="6120" cy="23040"/>
              </p14:xfrm>
            </p:contentPart>
          </mc:Choice>
          <mc:Fallback xmlns="">
            <p:pic>
              <p:nvPicPr>
                <p:cNvPr id="53" name="墨迹 52">
                  <a:extLst>
                    <a:ext uri="{FF2B5EF4-FFF2-40B4-BE49-F238E27FC236}">
                      <a16:creationId xmlns:a16="http://schemas.microsoft.com/office/drawing/2014/main" id="{35F10A62-D7AD-8E2A-37BE-1D7A3440D326}"/>
                    </a:ext>
                  </a:extLst>
                </p:cNvPr>
                <p:cNvPicPr/>
                <p:nvPr/>
              </p:nvPicPr>
              <p:blipFill>
                <a:blip r:embed="rId78"/>
                <a:stretch>
                  <a:fillRect/>
                </a:stretch>
              </p:blipFill>
              <p:spPr>
                <a:xfrm>
                  <a:off x="2353837" y="1051889"/>
                  <a:ext cx="2376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55" name="墨迹 54">
                <a:extLst>
                  <a:ext uri="{FF2B5EF4-FFF2-40B4-BE49-F238E27FC236}">
                    <a16:creationId xmlns:a16="http://schemas.microsoft.com/office/drawing/2014/main" id="{E65A0BA4-527D-F4F1-978D-569273C574F1}"/>
                  </a:ext>
                </a:extLst>
              </p14:cNvPr>
              <p14:cNvContentPartPr/>
              <p14:nvPr/>
            </p14:nvContentPartPr>
            <p14:xfrm>
              <a:off x="460237" y="2012009"/>
              <a:ext cx="7182000" cy="338760"/>
            </p14:xfrm>
          </p:contentPart>
        </mc:Choice>
        <mc:Fallback xmlns="">
          <p:pic>
            <p:nvPicPr>
              <p:cNvPr id="55" name="墨迹 54">
                <a:extLst>
                  <a:ext uri="{FF2B5EF4-FFF2-40B4-BE49-F238E27FC236}">
                    <a16:creationId xmlns:a16="http://schemas.microsoft.com/office/drawing/2014/main" id="{E65A0BA4-527D-F4F1-978D-569273C574F1}"/>
                  </a:ext>
                </a:extLst>
              </p:cNvPr>
              <p:cNvPicPr/>
              <p:nvPr/>
            </p:nvPicPr>
            <p:blipFill>
              <a:blip r:embed="rId80"/>
              <a:stretch>
                <a:fillRect/>
              </a:stretch>
            </p:blipFill>
            <p:spPr>
              <a:xfrm>
                <a:off x="451597" y="2003369"/>
                <a:ext cx="7199640" cy="356400"/>
              </a:xfrm>
              <a:prstGeom prst="rect">
                <a:avLst/>
              </a:prstGeom>
            </p:spPr>
          </p:pic>
        </mc:Fallback>
      </mc:AlternateContent>
      <p:grpSp>
        <p:nvGrpSpPr>
          <p:cNvPr id="58" name="组合 57">
            <a:extLst>
              <a:ext uri="{FF2B5EF4-FFF2-40B4-BE49-F238E27FC236}">
                <a16:creationId xmlns:a16="http://schemas.microsoft.com/office/drawing/2014/main" id="{71612A6C-93C7-EEC9-4750-274912D028A1}"/>
              </a:ext>
            </a:extLst>
          </p:cNvPr>
          <p:cNvGrpSpPr/>
          <p:nvPr/>
        </p:nvGrpSpPr>
        <p:grpSpPr>
          <a:xfrm>
            <a:off x="736357" y="2098409"/>
            <a:ext cx="7486560" cy="1145880"/>
            <a:chOff x="736357" y="2098409"/>
            <a:chExt cx="7486560" cy="1145880"/>
          </a:xfrm>
        </p:grpSpPr>
        <mc:AlternateContent xmlns:mc="http://schemas.openxmlformats.org/markup-compatibility/2006" xmlns:p14="http://schemas.microsoft.com/office/powerpoint/2010/main">
          <mc:Choice Requires="p14">
            <p:contentPart p14:bwMode="auto" r:id="rId81">
              <p14:nvContentPartPr>
                <p14:cNvPr id="56" name="墨迹 55">
                  <a:extLst>
                    <a:ext uri="{FF2B5EF4-FFF2-40B4-BE49-F238E27FC236}">
                      <a16:creationId xmlns:a16="http://schemas.microsoft.com/office/drawing/2014/main" id="{9E5FDBCE-CFBE-883C-94A7-BDD71BF71746}"/>
                    </a:ext>
                  </a:extLst>
                </p14:cNvPr>
                <p14:cNvContentPartPr/>
                <p14:nvPr/>
              </p14:nvContentPartPr>
              <p14:xfrm>
                <a:off x="844717" y="2098409"/>
                <a:ext cx="7378200" cy="744480"/>
              </p14:xfrm>
            </p:contentPart>
          </mc:Choice>
          <mc:Fallback xmlns="">
            <p:pic>
              <p:nvPicPr>
                <p:cNvPr id="56" name="墨迹 55">
                  <a:extLst>
                    <a:ext uri="{FF2B5EF4-FFF2-40B4-BE49-F238E27FC236}">
                      <a16:creationId xmlns:a16="http://schemas.microsoft.com/office/drawing/2014/main" id="{9E5FDBCE-CFBE-883C-94A7-BDD71BF71746}"/>
                    </a:ext>
                  </a:extLst>
                </p:cNvPr>
                <p:cNvPicPr/>
                <p:nvPr/>
              </p:nvPicPr>
              <p:blipFill>
                <a:blip r:embed="rId82"/>
                <a:stretch>
                  <a:fillRect/>
                </a:stretch>
              </p:blipFill>
              <p:spPr>
                <a:xfrm>
                  <a:off x="836077" y="2089769"/>
                  <a:ext cx="739584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墨迹 56">
                  <a:extLst>
                    <a:ext uri="{FF2B5EF4-FFF2-40B4-BE49-F238E27FC236}">
                      <a16:creationId xmlns:a16="http://schemas.microsoft.com/office/drawing/2014/main" id="{B331C3E3-7556-3D6B-90AD-C1BC3DA8EA16}"/>
                    </a:ext>
                  </a:extLst>
                </p14:cNvPr>
                <p14:cNvContentPartPr/>
                <p14:nvPr/>
              </p14:nvContentPartPr>
              <p14:xfrm>
                <a:off x="736357" y="2929289"/>
                <a:ext cx="4332960" cy="315000"/>
              </p14:xfrm>
            </p:contentPart>
          </mc:Choice>
          <mc:Fallback xmlns="">
            <p:pic>
              <p:nvPicPr>
                <p:cNvPr id="57" name="墨迹 56">
                  <a:extLst>
                    <a:ext uri="{FF2B5EF4-FFF2-40B4-BE49-F238E27FC236}">
                      <a16:creationId xmlns:a16="http://schemas.microsoft.com/office/drawing/2014/main" id="{B331C3E3-7556-3D6B-90AD-C1BC3DA8EA16}"/>
                    </a:ext>
                  </a:extLst>
                </p:cNvPr>
                <p:cNvPicPr/>
                <p:nvPr/>
              </p:nvPicPr>
              <p:blipFill>
                <a:blip r:embed="rId84"/>
                <a:stretch>
                  <a:fillRect/>
                </a:stretch>
              </p:blipFill>
              <p:spPr>
                <a:xfrm>
                  <a:off x="727717" y="2920649"/>
                  <a:ext cx="4350600" cy="33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59" name="墨迹 58">
                <a:extLst>
                  <a:ext uri="{FF2B5EF4-FFF2-40B4-BE49-F238E27FC236}">
                    <a16:creationId xmlns:a16="http://schemas.microsoft.com/office/drawing/2014/main" id="{29EF55A4-60A2-32C8-D484-1B5E2C7487F5}"/>
                  </a:ext>
                </a:extLst>
              </p14:cNvPr>
              <p14:cNvContentPartPr/>
              <p14:nvPr/>
            </p14:nvContentPartPr>
            <p14:xfrm>
              <a:off x="4135477" y="1966289"/>
              <a:ext cx="1970280" cy="651960"/>
            </p14:xfrm>
          </p:contentPart>
        </mc:Choice>
        <mc:Fallback xmlns="">
          <p:pic>
            <p:nvPicPr>
              <p:cNvPr id="59" name="墨迹 58">
                <a:extLst>
                  <a:ext uri="{FF2B5EF4-FFF2-40B4-BE49-F238E27FC236}">
                    <a16:creationId xmlns:a16="http://schemas.microsoft.com/office/drawing/2014/main" id="{29EF55A4-60A2-32C8-D484-1B5E2C7487F5}"/>
                  </a:ext>
                </a:extLst>
              </p:cNvPr>
              <p:cNvPicPr/>
              <p:nvPr/>
            </p:nvPicPr>
            <p:blipFill>
              <a:blip r:embed="rId86"/>
              <a:stretch>
                <a:fillRect/>
              </a:stretch>
            </p:blipFill>
            <p:spPr>
              <a:xfrm>
                <a:off x="4117477" y="1948649"/>
                <a:ext cx="2005920" cy="68760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Kernel Trick</a:t>
            </a:r>
          </a:p>
        </p:txBody>
      </p:sp>
      <p:sp>
        <p:nvSpPr>
          <p:cNvPr id="4" name="Rectangle 3"/>
          <p:cNvSpPr/>
          <p:nvPr/>
        </p:nvSpPr>
        <p:spPr>
          <a:xfrm>
            <a:off x="539552" y="1700808"/>
            <a:ext cx="8604448" cy="830997"/>
          </a:xfrm>
          <a:prstGeom prst="rect">
            <a:avLst/>
          </a:prstGeom>
        </p:spPr>
        <p:txBody>
          <a:bodyPr wrap="square">
            <a:spAutoFit/>
          </a:bodyPr>
          <a:lstStyle/>
          <a:p>
            <a:pPr>
              <a:buNone/>
            </a:pPr>
            <a:r>
              <a:rPr lang="en-CA" sz="2400" dirty="0"/>
              <a:t>So, we take data </a:t>
            </a:r>
            <a:r>
              <a:rPr lang="en-CA" sz="2400" b="1" dirty="0"/>
              <a:t>x</a:t>
            </a:r>
            <a:r>
              <a:rPr lang="en-CA" sz="2400" baseline="-25000" dirty="0"/>
              <a:t>i</a:t>
            </a:r>
            <a:r>
              <a:rPr lang="en-CA" sz="2400" dirty="0"/>
              <a:t> and </a:t>
            </a:r>
            <a:r>
              <a:rPr lang="en-CA" sz="2400" b="1" dirty="0" err="1"/>
              <a:t>x</a:t>
            </a:r>
            <a:r>
              <a:rPr lang="en-CA" sz="2400" baseline="-25000" dirty="0" err="1"/>
              <a:t>j</a:t>
            </a:r>
            <a:r>
              <a:rPr lang="en-CA" sz="2400" dirty="0"/>
              <a:t>  pass through non-linear function to create </a:t>
            </a:r>
            <a:r>
              <a:rPr lang="en-CA" sz="2400" b="1" dirty="0"/>
              <a:t>z</a:t>
            </a:r>
            <a:r>
              <a:rPr lang="en-CA" sz="2400" baseline="-25000" dirty="0"/>
              <a:t>i</a:t>
            </a:r>
            <a:r>
              <a:rPr lang="en-CA" sz="2400" dirty="0"/>
              <a:t> and</a:t>
            </a:r>
            <a:r>
              <a:rPr lang="en-CA" sz="2400" b="1" dirty="0"/>
              <a:t> </a:t>
            </a:r>
            <a:r>
              <a:rPr lang="en-CA" sz="2400" b="1" dirty="0" err="1"/>
              <a:t>z</a:t>
            </a:r>
            <a:r>
              <a:rPr lang="en-CA" sz="2400" baseline="-25000" dirty="0" err="1"/>
              <a:t>j</a:t>
            </a:r>
            <a:r>
              <a:rPr lang="en-CA" sz="2400" dirty="0"/>
              <a:t> and then take dot products of different </a:t>
            </a:r>
            <a:r>
              <a:rPr lang="en-CA" sz="2400" b="1" dirty="0" err="1"/>
              <a:t>z</a:t>
            </a:r>
            <a:r>
              <a:rPr lang="en-CA" sz="2400" baseline="-25000" dirty="0" err="1"/>
              <a:t>i</a:t>
            </a:r>
            <a:r>
              <a:rPr lang="en-CA" sz="2400" baseline="30000" dirty="0" err="1"/>
              <a:t>T</a:t>
            </a:r>
            <a:r>
              <a:rPr lang="en-CA" sz="2400" b="1" dirty="0" err="1"/>
              <a:t>z</a:t>
            </a:r>
            <a:r>
              <a:rPr lang="en-CA" sz="2400" baseline="-25000" dirty="0" err="1"/>
              <a:t>j</a:t>
            </a:r>
            <a:endParaRPr lang="en-CA" sz="2400" baseline="30000" dirty="0"/>
          </a:p>
        </p:txBody>
      </p:sp>
      <p:sp>
        <p:nvSpPr>
          <p:cNvPr id="5" name="TextBox 4"/>
          <p:cNvSpPr txBox="1"/>
          <p:nvPr/>
        </p:nvSpPr>
        <p:spPr>
          <a:xfrm>
            <a:off x="467544" y="2924944"/>
            <a:ext cx="8676456" cy="3508653"/>
          </a:xfrm>
          <a:prstGeom prst="rect">
            <a:avLst/>
          </a:prstGeom>
          <a:noFill/>
        </p:spPr>
        <p:txBody>
          <a:bodyPr wrap="square" rtlCol="0">
            <a:spAutoFit/>
          </a:bodyPr>
          <a:lstStyle/>
          <a:p>
            <a:r>
              <a:rPr lang="en-CA" sz="2400" dirty="0">
                <a:solidFill>
                  <a:srgbClr val="FF0000"/>
                </a:solidFill>
              </a:rPr>
              <a:t>Key idea:</a:t>
            </a:r>
          </a:p>
          <a:p>
            <a:endParaRPr lang="en-CA" sz="2400" dirty="0"/>
          </a:p>
          <a:p>
            <a:r>
              <a:rPr lang="en-CA" sz="2400" dirty="0"/>
              <a:t>Define a “kernel” function that does all of this together.  </a:t>
            </a:r>
          </a:p>
          <a:p>
            <a:pPr marL="914400" lvl="1" indent="-457200">
              <a:buFont typeface="Arial" pitchFamily="34" charset="0"/>
              <a:buChar char="•"/>
            </a:pPr>
            <a:r>
              <a:rPr lang="en-CA" sz="2400" dirty="0"/>
              <a:t>Takes data </a:t>
            </a:r>
            <a:r>
              <a:rPr lang="en-CA" sz="2400" b="1" dirty="0"/>
              <a:t>x</a:t>
            </a:r>
            <a:r>
              <a:rPr lang="en-CA" sz="2400" baseline="-25000" dirty="0"/>
              <a:t>i</a:t>
            </a:r>
            <a:r>
              <a:rPr lang="en-CA" sz="2400" dirty="0"/>
              <a:t> and </a:t>
            </a:r>
            <a:r>
              <a:rPr lang="en-CA" sz="2400" b="1" dirty="0" err="1"/>
              <a:t>x</a:t>
            </a:r>
            <a:r>
              <a:rPr lang="en-CA" sz="2400" baseline="-25000" dirty="0" err="1"/>
              <a:t>j</a:t>
            </a:r>
            <a:r>
              <a:rPr lang="en-CA" sz="2400" dirty="0"/>
              <a:t> </a:t>
            </a:r>
          </a:p>
          <a:p>
            <a:pPr marL="914400" lvl="1" indent="-457200">
              <a:buFont typeface="Arial" pitchFamily="34" charset="0"/>
              <a:buChar char="•"/>
            </a:pPr>
            <a:r>
              <a:rPr lang="en-CA" sz="2400" dirty="0"/>
              <a:t>Returns a value for dot product </a:t>
            </a:r>
            <a:r>
              <a:rPr lang="en-CA" sz="2400" b="1" dirty="0" err="1"/>
              <a:t>z</a:t>
            </a:r>
            <a:r>
              <a:rPr lang="en-CA" sz="2400" baseline="-25000" dirty="0" err="1"/>
              <a:t>i</a:t>
            </a:r>
            <a:r>
              <a:rPr lang="en-CA" sz="2400" baseline="30000" dirty="0" err="1"/>
              <a:t>T</a:t>
            </a:r>
            <a:r>
              <a:rPr lang="en-CA" sz="2400" b="1" dirty="0" err="1"/>
              <a:t>z</a:t>
            </a:r>
            <a:r>
              <a:rPr lang="en-CA" sz="2400" baseline="-25000" dirty="0" err="1"/>
              <a:t>j</a:t>
            </a:r>
            <a:endParaRPr lang="en-CA" sz="2400" dirty="0"/>
          </a:p>
          <a:p>
            <a:pPr marL="457200" indent="-457200"/>
            <a:endParaRPr lang="en-CA" sz="2400" baseline="30000" dirty="0"/>
          </a:p>
          <a:p>
            <a:pPr marL="457200" indent="-457200"/>
            <a:r>
              <a:rPr lang="en-CA" sz="2400" dirty="0"/>
              <a:t>If we choose this function carefully, then it will correspond to some underlying  </a:t>
            </a:r>
            <a:r>
              <a:rPr lang="en-CA" sz="2400" b="1" dirty="0"/>
              <a:t>z</a:t>
            </a:r>
            <a:r>
              <a:rPr lang="en-CA" sz="2400" dirty="0"/>
              <a:t>=</a:t>
            </a:r>
            <a:r>
              <a:rPr lang="en-CA" sz="2400" b="1" dirty="0"/>
              <a:t>f</a:t>
            </a:r>
            <a:r>
              <a:rPr lang="en-CA" sz="2400" dirty="0"/>
              <a:t>[</a:t>
            </a:r>
            <a:r>
              <a:rPr lang="en-CA" sz="2400" b="1" dirty="0"/>
              <a:t>x</a:t>
            </a:r>
            <a:r>
              <a:rPr lang="en-CA" sz="2400" dirty="0"/>
              <a:t>].</a:t>
            </a:r>
          </a:p>
          <a:p>
            <a:pPr marL="457200" indent="-457200"/>
            <a:endParaRPr lang="en-CA" sz="1000" dirty="0"/>
          </a:p>
          <a:p>
            <a:pPr marL="457200" indent="-457200"/>
            <a:r>
              <a:rPr lang="en-CA" sz="2400" dirty="0"/>
              <a:t>Never compute </a:t>
            </a:r>
            <a:r>
              <a:rPr lang="en-CA" sz="2400" b="1" dirty="0"/>
              <a:t>z</a:t>
            </a:r>
            <a:r>
              <a:rPr lang="en-CA" sz="2400" dirty="0"/>
              <a:t> explicitly  - can be very high or infinite dimension </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13510BEB-F992-DF7F-5434-7C8C035CF466}"/>
                  </a:ext>
                </a:extLst>
              </p14:cNvPr>
              <p14:cNvContentPartPr/>
              <p14:nvPr/>
            </p14:nvContentPartPr>
            <p14:xfrm>
              <a:off x="685710" y="6076620"/>
              <a:ext cx="7931520" cy="280440"/>
            </p14:xfrm>
          </p:contentPart>
        </mc:Choice>
        <mc:Fallback>
          <p:pic>
            <p:nvPicPr>
              <p:cNvPr id="3" name="Ink 2">
                <a:extLst>
                  <a:ext uri="{FF2B5EF4-FFF2-40B4-BE49-F238E27FC236}">
                    <a16:creationId xmlns:a16="http://schemas.microsoft.com/office/drawing/2014/main" id="{13510BEB-F992-DF7F-5434-7C8C035CF466}"/>
                  </a:ext>
                </a:extLst>
              </p:cNvPr>
              <p:cNvPicPr/>
              <p:nvPr/>
            </p:nvPicPr>
            <p:blipFill>
              <a:blip r:embed="rId3"/>
              <a:stretch>
                <a:fillRect/>
              </a:stretch>
            </p:blipFill>
            <p:spPr>
              <a:xfrm>
                <a:off x="632070" y="5968980"/>
                <a:ext cx="803916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C9311A86-FBDD-D69C-BE3B-3308B53D05C4}"/>
                  </a:ext>
                </a:extLst>
              </p14:cNvPr>
              <p14:cNvContentPartPr/>
              <p14:nvPr/>
            </p14:nvContentPartPr>
            <p14:xfrm>
              <a:off x="-787770" y="1314180"/>
              <a:ext cx="360" cy="360"/>
            </p14:xfrm>
          </p:contentPart>
        </mc:Choice>
        <mc:Fallback>
          <p:pic>
            <p:nvPicPr>
              <p:cNvPr id="8" name="Ink 7">
                <a:extLst>
                  <a:ext uri="{FF2B5EF4-FFF2-40B4-BE49-F238E27FC236}">
                    <a16:creationId xmlns:a16="http://schemas.microsoft.com/office/drawing/2014/main" id="{C9311A86-FBDD-D69C-BE3B-3308B53D05C4}"/>
                  </a:ext>
                </a:extLst>
              </p:cNvPr>
              <p:cNvPicPr/>
              <p:nvPr/>
            </p:nvPicPr>
            <p:blipFill>
              <a:blip r:embed="rId5"/>
              <a:stretch>
                <a:fillRect/>
              </a:stretch>
            </p:blipFill>
            <p:spPr>
              <a:xfrm>
                <a:off x="-841410" y="120654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74C71184-3A80-85D0-4A13-8F8ABF61F183}"/>
                  </a:ext>
                </a:extLst>
              </p14:cNvPr>
              <p14:cNvContentPartPr/>
              <p14:nvPr/>
            </p14:nvContentPartPr>
            <p14:xfrm>
              <a:off x="-501930" y="1041300"/>
              <a:ext cx="360" cy="360"/>
            </p14:xfrm>
          </p:contentPart>
        </mc:Choice>
        <mc:Fallback>
          <p:pic>
            <p:nvPicPr>
              <p:cNvPr id="9" name="Ink 8">
                <a:extLst>
                  <a:ext uri="{FF2B5EF4-FFF2-40B4-BE49-F238E27FC236}">
                    <a16:creationId xmlns:a16="http://schemas.microsoft.com/office/drawing/2014/main" id="{74C71184-3A80-85D0-4A13-8F8ABF61F183}"/>
                  </a:ext>
                </a:extLst>
              </p:cNvPr>
              <p:cNvPicPr/>
              <p:nvPr/>
            </p:nvPicPr>
            <p:blipFill>
              <a:blip r:embed="rId5"/>
              <a:stretch>
                <a:fillRect/>
              </a:stretch>
            </p:blipFill>
            <p:spPr>
              <a:xfrm>
                <a:off x="-555570" y="933660"/>
                <a:ext cx="108000" cy="216000"/>
              </a:xfrm>
              <a:prstGeom prst="rect">
                <a:avLst/>
              </a:prstGeom>
            </p:spPr>
          </p:pic>
        </mc:Fallback>
      </mc:AlternateContent>
      <p:cxnSp>
        <p:nvCxnSpPr>
          <p:cNvPr id="11" name="Straight Connector 10">
            <a:extLst>
              <a:ext uri="{FF2B5EF4-FFF2-40B4-BE49-F238E27FC236}">
                <a16:creationId xmlns:a16="http://schemas.microsoft.com/office/drawing/2014/main" id="{FCA8FBF9-D003-9BAF-8F88-C3E8BD59348A}"/>
              </a:ext>
            </a:extLst>
          </p:cNvPr>
          <p:cNvCxnSpPr/>
          <p:nvPr/>
        </p:nvCxnSpPr>
        <p:spPr>
          <a:xfrm>
            <a:off x="-1620688" y="476672"/>
            <a:ext cx="914400" cy="9144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Gaussian Process Regression</a:t>
            </a:r>
          </a:p>
        </p:txBody>
      </p:sp>
      <p:sp>
        <p:nvSpPr>
          <p:cNvPr id="13" name="TextBox 12"/>
          <p:cNvSpPr txBox="1"/>
          <p:nvPr/>
        </p:nvSpPr>
        <p:spPr>
          <a:xfrm>
            <a:off x="179512" y="1268760"/>
            <a:ext cx="1009828" cy="461665"/>
          </a:xfrm>
          <a:prstGeom prst="rect">
            <a:avLst/>
          </a:prstGeom>
          <a:noFill/>
        </p:spPr>
        <p:txBody>
          <a:bodyPr wrap="none" rtlCol="0">
            <a:spAutoFit/>
          </a:bodyPr>
          <a:lstStyle/>
          <a:p>
            <a:r>
              <a:rPr lang="en-CA" sz="2400" dirty="0">
                <a:solidFill>
                  <a:srgbClr val="FF0000"/>
                </a:solidFill>
              </a:rPr>
              <a:t>Before</a:t>
            </a:r>
          </a:p>
        </p:txBody>
      </p:sp>
      <p:sp>
        <p:nvSpPr>
          <p:cNvPr id="16" name="Rectangle 15"/>
          <p:cNvSpPr/>
          <p:nvPr/>
        </p:nvSpPr>
        <p:spPr bwMode="white">
          <a:xfrm>
            <a:off x="8087568" y="1539776"/>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2" name="Picture 2"/>
          <p:cNvPicPr>
            <a:picLocks noChangeAspect="1" noChangeArrowheads="1"/>
          </p:cNvPicPr>
          <p:nvPr/>
        </p:nvPicPr>
        <p:blipFill>
          <a:blip r:embed="rId2" cstate="print"/>
          <a:srcRect/>
          <a:stretch>
            <a:fillRect/>
          </a:stretch>
        </p:blipFill>
        <p:spPr bwMode="auto">
          <a:xfrm>
            <a:off x="539552" y="1772816"/>
            <a:ext cx="8352928" cy="2015410"/>
          </a:xfrm>
          <a:prstGeom prst="rect">
            <a:avLst/>
          </a:prstGeom>
          <a:noFill/>
          <a:ln w="9525">
            <a:noFill/>
            <a:miter lim="800000"/>
            <a:headEnd/>
            <a:tailEnd/>
          </a:ln>
        </p:spPr>
      </p:pic>
      <p:sp>
        <p:nvSpPr>
          <p:cNvPr id="15" name="Rectangle 14"/>
          <p:cNvSpPr/>
          <p:nvPr/>
        </p:nvSpPr>
        <p:spPr bwMode="white">
          <a:xfrm>
            <a:off x="8316416" y="1484784"/>
            <a:ext cx="79208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5842" name="Picture 2"/>
          <p:cNvPicPr>
            <a:picLocks noChangeAspect="1" noChangeArrowheads="1"/>
          </p:cNvPicPr>
          <p:nvPr/>
        </p:nvPicPr>
        <p:blipFill>
          <a:blip r:embed="rId3" cstate="print"/>
          <a:srcRect/>
          <a:stretch>
            <a:fillRect/>
          </a:stretch>
        </p:blipFill>
        <p:spPr bwMode="auto">
          <a:xfrm>
            <a:off x="539552" y="3861048"/>
            <a:ext cx="8280920" cy="1946041"/>
          </a:xfrm>
          <a:prstGeom prst="rect">
            <a:avLst/>
          </a:prstGeom>
          <a:noFill/>
          <a:ln w="9525">
            <a:noFill/>
            <a:miter lim="800000"/>
            <a:headEnd/>
            <a:tailEnd/>
          </a:ln>
        </p:spPr>
      </p:pic>
      <p:sp>
        <p:nvSpPr>
          <p:cNvPr id="14" name="TextBox 13"/>
          <p:cNvSpPr txBox="1"/>
          <p:nvPr/>
        </p:nvSpPr>
        <p:spPr>
          <a:xfrm>
            <a:off x="251520" y="3429000"/>
            <a:ext cx="817724" cy="461665"/>
          </a:xfrm>
          <a:prstGeom prst="rect">
            <a:avLst/>
          </a:prstGeom>
          <a:noFill/>
        </p:spPr>
        <p:txBody>
          <a:bodyPr wrap="none" rtlCol="0">
            <a:spAutoFit/>
          </a:bodyPr>
          <a:lstStyle/>
          <a:p>
            <a:r>
              <a:rPr lang="en-CA" sz="2400" dirty="0">
                <a:solidFill>
                  <a:srgbClr val="FF0000"/>
                </a:solidFill>
              </a:rPr>
              <a:t>After</a:t>
            </a:r>
          </a:p>
        </p:txBody>
      </p:sp>
      <p:sp>
        <p:nvSpPr>
          <p:cNvPr id="17" name="Rectangle 16"/>
          <p:cNvSpPr/>
          <p:nvPr/>
        </p:nvSpPr>
        <p:spPr bwMode="white">
          <a:xfrm>
            <a:off x="8244408" y="3861048"/>
            <a:ext cx="755576" cy="410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3"/>
          <p:cNvPicPr>
            <a:picLocks noChangeAspect="1" noChangeArrowheads="1"/>
          </p:cNvPicPr>
          <p:nvPr/>
        </p:nvPicPr>
        <p:blipFill>
          <a:blip r:embed="rId4" cstate="print"/>
          <a:srcRect/>
          <a:stretch>
            <a:fillRect/>
          </a:stretch>
        </p:blipFill>
        <p:spPr bwMode="auto">
          <a:xfrm>
            <a:off x="395536" y="5877272"/>
            <a:ext cx="8285842" cy="55437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23E61989-3BE1-3BD4-A201-D70A1DCC4042}"/>
                  </a:ext>
                </a:extLst>
              </p14:cNvPr>
              <p14:cNvContentPartPr/>
              <p14:nvPr/>
            </p14:nvContentPartPr>
            <p14:xfrm>
              <a:off x="5377477" y="4763489"/>
              <a:ext cx="889920" cy="159480"/>
            </p14:xfrm>
          </p:contentPart>
        </mc:Choice>
        <mc:Fallback xmlns="">
          <p:pic>
            <p:nvPicPr>
              <p:cNvPr id="4" name="墨迹 3">
                <a:extLst>
                  <a:ext uri="{FF2B5EF4-FFF2-40B4-BE49-F238E27FC236}">
                    <a16:creationId xmlns:a16="http://schemas.microsoft.com/office/drawing/2014/main" id="{23E61989-3BE1-3BD4-A201-D70A1DCC4042}"/>
                  </a:ext>
                </a:extLst>
              </p:cNvPr>
              <p:cNvPicPr/>
              <p:nvPr/>
            </p:nvPicPr>
            <p:blipFill>
              <a:blip r:embed="rId6"/>
              <a:stretch>
                <a:fillRect/>
              </a:stretch>
            </p:blipFill>
            <p:spPr>
              <a:xfrm>
                <a:off x="5359477" y="4745849"/>
                <a:ext cx="925560" cy="195120"/>
              </a:xfrm>
              <a:prstGeom prst="rect">
                <a:avLst/>
              </a:prstGeom>
            </p:spPr>
          </p:pic>
        </mc:Fallback>
      </mc:AlternateContent>
      <p:grpSp>
        <p:nvGrpSpPr>
          <p:cNvPr id="7" name="组合 6">
            <a:extLst>
              <a:ext uri="{FF2B5EF4-FFF2-40B4-BE49-F238E27FC236}">
                <a16:creationId xmlns:a16="http://schemas.microsoft.com/office/drawing/2014/main" id="{CFD738A4-82DE-44F6-02D6-0E3FA62002E4}"/>
              </a:ext>
            </a:extLst>
          </p:cNvPr>
          <p:cNvGrpSpPr/>
          <p:nvPr/>
        </p:nvGrpSpPr>
        <p:grpSpPr>
          <a:xfrm>
            <a:off x="5629477" y="2697449"/>
            <a:ext cx="646560" cy="1659960"/>
            <a:chOff x="5629477" y="2697449"/>
            <a:chExt cx="646560" cy="1659960"/>
          </a:xfrm>
        </p:grpSpPr>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696780F5-1C12-C64D-E696-65D40EBCBE3A}"/>
                    </a:ext>
                  </a:extLst>
                </p14:cNvPr>
                <p14:cNvContentPartPr/>
                <p14:nvPr/>
              </p14:nvContentPartPr>
              <p14:xfrm>
                <a:off x="5629477" y="2697449"/>
                <a:ext cx="646560" cy="61920"/>
              </p14:xfrm>
            </p:contentPart>
          </mc:Choice>
          <mc:Fallback xmlns="">
            <p:pic>
              <p:nvPicPr>
                <p:cNvPr id="3" name="墨迹 2">
                  <a:extLst>
                    <a:ext uri="{FF2B5EF4-FFF2-40B4-BE49-F238E27FC236}">
                      <a16:creationId xmlns:a16="http://schemas.microsoft.com/office/drawing/2014/main" id="{696780F5-1C12-C64D-E696-65D40EBCBE3A}"/>
                    </a:ext>
                  </a:extLst>
                </p:cNvPr>
                <p:cNvPicPr/>
                <p:nvPr/>
              </p:nvPicPr>
              <p:blipFill>
                <a:blip r:embed="rId8"/>
                <a:stretch>
                  <a:fillRect/>
                </a:stretch>
              </p:blipFill>
              <p:spPr>
                <a:xfrm>
                  <a:off x="5611837" y="2679449"/>
                  <a:ext cx="682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77A37466-A864-E4ED-2A53-C1F69B280862}"/>
                    </a:ext>
                  </a:extLst>
                </p14:cNvPr>
                <p14:cNvContentPartPr/>
                <p14:nvPr/>
              </p14:nvContentPartPr>
              <p14:xfrm>
                <a:off x="5872837" y="2836769"/>
                <a:ext cx="42120" cy="1426680"/>
              </p14:xfrm>
            </p:contentPart>
          </mc:Choice>
          <mc:Fallback xmlns="">
            <p:pic>
              <p:nvPicPr>
                <p:cNvPr id="5" name="墨迹 4">
                  <a:extLst>
                    <a:ext uri="{FF2B5EF4-FFF2-40B4-BE49-F238E27FC236}">
                      <a16:creationId xmlns:a16="http://schemas.microsoft.com/office/drawing/2014/main" id="{77A37466-A864-E4ED-2A53-C1F69B280862}"/>
                    </a:ext>
                  </a:extLst>
                </p:cNvPr>
                <p:cNvPicPr/>
                <p:nvPr/>
              </p:nvPicPr>
              <p:blipFill>
                <a:blip r:embed="rId10"/>
                <a:stretch>
                  <a:fillRect/>
                </a:stretch>
              </p:blipFill>
              <p:spPr>
                <a:xfrm>
                  <a:off x="5855197" y="2819129"/>
                  <a:ext cx="77760" cy="1462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CD4BF652-7E3F-FDB4-869E-BFED9B21EE87}"/>
                    </a:ext>
                  </a:extLst>
                </p14:cNvPr>
                <p14:cNvContentPartPr/>
                <p14:nvPr/>
              </p14:nvContentPartPr>
              <p14:xfrm>
                <a:off x="5818477" y="4120889"/>
                <a:ext cx="223200" cy="236520"/>
              </p14:xfrm>
            </p:contentPart>
          </mc:Choice>
          <mc:Fallback xmlns="">
            <p:pic>
              <p:nvPicPr>
                <p:cNvPr id="6" name="墨迹 5">
                  <a:extLst>
                    <a:ext uri="{FF2B5EF4-FFF2-40B4-BE49-F238E27FC236}">
                      <a16:creationId xmlns:a16="http://schemas.microsoft.com/office/drawing/2014/main" id="{CD4BF652-7E3F-FDB4-869E-BFED9B21EE87}"/>
                    </a:ext>
                  </a:extLst>
                </p:cNvPr>
                <p:cNvPicPr/>
                <p:nvPr/>
              </p:nvPicPr>
              <p:blipFill>
                <a:blip r:embed="rId12"/>
                <a:stretch>
                  <a:fillRect/>
                </a:stretch>
              </p:blipFill>
              <p:spPr>
                <a:xfrm>
                  <a:off x="5800837" y="4102889"/>
                  <a:ext cx="258840" cy="272160"/>
                </a:xfrm>
                <a:prstGeom prst="rect">
                  <a:avLst/>
                </a:prstGeom>
              </p:spPr>
            </p:pic>
          </mc:Fallback>
        </mc:AlternateContent>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 Kernels</a:t>
            </a:r>
          </a:p>
        </p:txBody>
      </p:sp>
      <p:sp>
        <p:nvSpPr>
          <p:cNvPr id="5" name="TextBox 4"/>
          <p:cNvSpPr txBox="1"/>
          <p:nvPr/>
        </p:nvSpPr>
        <p:spPr>
          <a:xfrm>
            <a:off x="467544" y="5445224"/>
            <a:ext cx="8479525" cy="830997"/>
          </a:xfrm>
          <a:prstGeom prst="rect">
            <a:avLst/>
          </a:prstGeom>
          <a:noFill/>
        </p:spPr>
        <p:txBody>
          <a:bodyPr wrap="square" rtlCol="0">
            <a:spAutoFit/>
          </a:bodyPr>
          <a:lstStyle/>
          <a:p>
            <a:r>
              <a:rPr lang="en-CA" sz="2400" dirty="0"/>
              <a:t>(Equivalent to having an infinite number of radial basis functions at every position in space. Wow!)</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36866" name="Picture 2"/>
          <p:cNvPicPr>
            <a:picLocks noChangeAspect="1" noChangeArrowheads="1"/>
          </p:cNvPicPr>
          <p:nvPr/>
        </p:nvPicPr>
        <p:blipFill>
          <a:blip r:embed="rId2" cstate="print"/>
          <a:srcRect/>
          <a:stretch>
            <a:fillRect/>
          </a:stretch>
        </p:blipFill>
        <p:spPr bwMode="auto">
          <a:xfrm>
            <a:off x="372022" y="1484742"/>
            <a:ext cx="6984776" cy="2208861"/>
          </a:xfrm>
          <a:prstGeom prst="rect">
            <a:avLst/>
          </a:prstGeom>
          <a:noFill/>
          <a:ln w="9525">
            <a:noFill/>
            <a:miter lim="800000"/>
            <a:headEnd/>
            <a:tailEnd/>
          </a:ln>
        </p:spPr>
      </p:pic>
      <p:pic>
        <p:nvPicPr>
          <p:cNvPr id="36867" name="Picture 3"/>
          <p:cNvPicPr>
            <a:picLocks noChangeAspect="1" noChangeArrowheads="1"/>
          </p:cNvPicPr>
          <p:nvPr/>
        </p:nvPicPr>
        <p:blipFill>
          <a:blip r:embed="rId3" cstate="print"/>
          <a:srcRect/>
          <a:stretch>
            <a:fillRect/>
          </a:stretch>
        </p:blipFill>
        <p:spPr bwMode="auto">
          <a:xfrm>
            <a:off x="395536" y="3882104"/>
            <a:ext cx="8477250" cy="1427800"/>
          </a:xfrm>
          <a:prstGeom prst="rect">
            <a:avLst/>
          </a:prstGeom>
          <a:noFill/>
          <a:ln w="9525">
            <a:noFill/>
            <a:miter lim="800000"/>
            <a:headEnd/>
            <a:tailEnd/>
          </a:ln>
        </p:spPr>
      </p:pic>
      <p:cxnSp>
        <p:nvCxnSpPr>
          <p:cNvPr id="7" name="Straight Arrow Connector 6"/>
          <p:cNvCxnSpPr/>
          <p:nvPr/>
        </p:nvCxnSpPr>
        <p:spPr>
          <a:xfrm flipV="1">
            <a:off x="3491880" y="5085184"/>
            <a:ext cx="72008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8304395D-3701-A376-F016-FF33211A5844}"/>
                  </a:ext>
                </a:extLst>
              </p14:cNvPr>
              <p14:cNvContentPartPr/>
              <p14:nvPr/>
            </p14:nvContentPartPr>
            <p14:xfrm>
              <a:off x="-117203" y="2791769"/>
              <a:ext cx="360" cy="360"/>
            </p14:xfrm>
          </p:contentPart>
        </mc:Choice>
        <mc:Fallback xmlns="">
          <p:pic>
            <p:nvPicPr>
              <p:cNvPr id="3" name="墨迹 2">
                <a:extLst>
                  <a:ext uri="{FF2B5EF4-FFF2-40B4-BE49-F238E27FC236}">
                    <a16:creationId xmlns:a16="http://schemas.microsoft.com/office/drawing/2014/main" id="{8304395D-3701-A376-F016-FF33211A5844}"/>
                  </a:ext>
                </a:extLst>
              </p:cNvPr>
              <p:cNvPicPr/>
              <p:nvPr/>
            </p:nvPicPr>
            <p:blipFill>
              <a:blip r:embed="rId5"/>
              <a:stretch>
                <a:fillRect/>
              </a:stretch>
            </p:blipFill>
            <p:spPr>
              <a:xfrm>
                <a:off x="-135203" y="277412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C88AF055-51D3-48ED-FFC4-BB26C03D1692}"/>
                  </a:ext>
                </a:extLst>
              </p14:cNvPr>
              <p14:cNvContentPartPr/>
              <p14:nvPr/>
            </p14:nvContentPartPr>
            <p14:xfrm>
              <a:off x="4426357" y="2318369"/>
              <a:ext cx="2842920" cy="371880"/>
            </p14:xfrm>
          </p:contentPart>
        </mc:Choice>
        <mc:Fallback xmlns="">
          <p:pic>
            <p:nvPicPr>
              <p:cNvPr id="4" name="墨迹 3">
                <a:extLst>
                  <a:ext uri="{FF2B5EF4-FFF2-40B4-BE49-F238E27FC236}">
                    <a16:creationId xmlns:a16="http://schemas.microsoft.com/office/drawing/2014/main" id="{C88AF055-51D3-48ED-FFC4-BB26C03D1692}"/>
                  </a:ext>
                </a:extLst>
              </p:cNvPr>
              <p:cNvPicPr/>
              <p:nvPr/>
            </p:nvPicPr>
            <p:blipFill>
              <a:blip r:embed="rId7"/>
              <a:stretch>
                <a:fillRect/>
              </a:stretch>
            </p:blipFill>
            <p:spPr>
              <a:xfrm>
                <a:off x="4408357" y="2300369"/>
                <a:ext cx="28785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6B7EA21E-4A84-7FBB-7235-F91BFEECAB52}"/>
                  </a:ext>
                </a:extLst>
              </p14:cNvPr>
              <p14:cNvContentPartPr/>
              <p14:nvPr/>
            </p14:nvContentPartPr>
            <p14:xfrm>
              <a:off x="2410357" y="5201969"/>
              <a:ext cx="6399720" cy="276480"/>
            </p14:xfrm>
          </p:contentPart>
        </mc:Choice>
        <mc:Fallback xmlns="">
          <p:pic>
            <p:nvPicPr>
              <p:cNvPr id="9" name="墨迹 8">
                <a:extLst>
                  <a:ext uri="{FF2B5EF4-FFF2-40B4-BE49-F238E27FC236}">
                    <a16:creationId xmlns:a16="http://schemas.microsoft.com/office/drawing/2014/main" id="{6B7EA21E-4A84-7FBB-7235-F91BFEECAB52}"/>
                  </a:ext>
                </a:extLst>
              </p:cNvPr>
              <p:cNvPicPr/>
              <p:nvPr/>
            </p:nvPicPr>
            <p:blipFill>
              <a:blip r:embed="rId9"/>
              <a:stretch>
                <a:fillRect/>
              </a:stretch>
            </p:blipFill>
            <p:spPr>
              <a:xfrm>
                <a:off x="2392357" y="5184329"/>
                <a:ext cx="6435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CFCAB10E-273E-9913-B767-701DEB18E410}"/>
                  </a:ext>
                </a:extLst>
              </p14:cNvPr>
              <p14:cNvContentPartPr/>
              <p14:nvPr/>
            </p14:nvContentPartPr>
            <p14:xfrm>
              <a:off x="433957" y="5795249"/>
              <a:ext cx="7403760" cy="134640"/>
            </p14:xfrm>
          </p:contentPart>
        </mc:Choice>
        <mc:Fallback xmlns="">
          <p:pic>
            <p:nvPicPr>
              <p:cNvPr id="11" name="墨迹 10">
                <a:extLst>
                  <a:ext uri="{FF2B5EF4-FFF2-40B4-BE49-F238E27FC236}">
                    <a16:creationId xmlns:a16="http://schemas.microsoft.com/office/drawing/2014/main" id="{CFCAB10E-273E-9913-B767-701DEB18E410}"/>
                  </a:ext>
                </a:extLst>
              </p:cNvPr>
              <p:cNvPicPr/>
              <p:nvPr/>
            </p:nvPicPr>
            <p:blipFill>
              <a:blip r:embed="rId11"/>
              <a:stretch>
                <a:fillRect/>
              </a:stretch>
            </p:blipFill>
            <p:spPr>
              <a:xfrm>
                <a:off x="424957" y="5786249"/>
                <a:ext cx="7421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C42C11E9-EB15-1ABD-FD4E-827D61C4F936}"/>
                  </a:ext>
                </a:extLst>
              </p14:cNvPr>
              <p14:cNvContentPartPr/>
              <p14:nvPr/>
            </p14:nvContentPartPr>
            <p14:xfrm>
              <a:off x="494077" y="6130049"/>
              <a:ext cx="3484440" cy="129600"/>
            </p14:xfrm>
          </p:contentPart>
        </mc:Choice>
        <mc:Fallback xmlns="">
          <p:pic>
            <p:nvPicPr>
              <p:cNvPr id="12" name="墨迹 11">
                <a:extLst>
                  <a:ext uri="{FF2B5EF4-FFF2-40B4-BE49-F238E27FC236}">
                    <a16:creationId xmlns:a16="http://schemas.microsoft.com/office/drawing/2014/main" id="{C42C11E9-EB15-1ABD-FD4E-827D61C4F936}"/>
                  </a:ext>
                </a:extLst>
              </p:cNvPr>
              <p:cNvPicPr/>
              <p:nvPr/>
            </p:nvPicPr>
            <p:blipFill>
              <a:blip r:embed="rId13"/>
              <a:stretch>
                <a:fillRect/>
              </a:stretch>
            </p:blipFill>
            <p:spPr>
              <a:xfrm>
                <a:off x="485077" y="6121409"/>
                <a:ext cx="3502080" cy="14724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RBF Kernel Fits</a:t>
            </a:r>
          </a:p>
        </p:txBody>
      </p:sp>
      <p:pic>
        <p:nvPicPr>
          <p:cNvPr id="5" name="Picture 2"/>
          <p:cNvPicPr>
            <a:picLocks noChangeAspect="1" noChangeArrowheads="1"/>
          </p:cNvPicPr>
          <p:nvPr/>
        </p:nvPicPr>
        <p:blipFill>
          <a:blip r:embed="rId2" cstate="print"/>
          <a:srcRect l="36771" t="67162" r="6204"/>
          <a:stretch>
            <a:fillRect/>
          </a:stretch>
        </p:blipFill>
        <p:spPr bwMode="auto">
          <a:xfrm>
            <a:off x="2843808" y="5661248"/>
            <a:ext cx="3456384" cy="832731"/>
          </a:xfrm>
          <a:prstGeom prst="rect">
            <a:avLst/>
          </a:prstGeom>
          <a:noFill/>
          <a:ln w="9525">
            <a:noFill/>
            <a:miter lim="800000"/>
            <a:headEnd/>
            <a:tailEnd/>
          </a:ln>
        </p:spPr>
      </p:pic>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37890" name="Picture 2"/>
          <p:cNvPicPr>
            <a:picLocks noChangeAspect="1" noChangeArrowheads="1"/>
          </p:cNvPicPr>
          <p:nvPr/>
        </p:nvPicPr>
        <p:blipFill>
          <a:blip r:embed="rId3" cstate="print"/>
          <a:srcRect/>
          <a:stretch>
            <a:fillRect/>
          </a:stretch>
        </p:blipFill>
        <p:spPr bwMode="auto">
          <a:xfrm>
            <a:off x="107504" y="1225853"/>
            <a:ext cx="8892480" cy="4435395"/>
          </a:xfrm>
          <a:prstGeom prst="rect">
            <a:avLst/>
          </a:prstGeom>
          <a:noFill/>
          <a:ln w="9525">
            <a:noFill/>
            <a:miter lim="800000"/>
            <a:headEnd/>
            <a:tailEnd/>
          </a:ln>
        </p:spPr>
      </p:pic>
      <p:grpSp>
        <p:nvGrpSpPr>
          <p:cNvPr id="24" name="组合 23">
            <a:extLst>
              <a:ext uri="{FF2B5EF4-FFF2-40B4-BE49-F238E27FC236}">
                <a16:creationId xmlns:a16="http://schemas.microsoft.com/office/drawing/2014/main" id="{4D164DAC-608A-92D1-D02C-4F54E970C9B5}"/>
              </a:ext>
            </a:extLst>
          </p:cNvPr>
          <p:cNvGrpSpPr/>
          <p:nvPr/>
        </p:nvGrpSpPr>
        <p:grpSpPr>
          <a:xfrm>
            <a:off x="5094157" y="4077329"/>
            <a:ext cx="769320" cy="596880"/>
            <a:chOff x="5094157" y="4077329"/>
            <a:chExt cx="769320" cy="59688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67045034-7D9F-5CC0-EE9C-6FF339BF419B}"/>
                    </a:ext>
                  </a:extLst>
                </p14:cNvPr>
                <p14:cNvContentPartPr/>
                <p14:nvPr/>
              </p14:nvContentPartPr>
              <p14:xfrm>
                <a:off x="5094157" y="4272089"/>
                <a:ext cx="111240" cy="134280"/>
              </p14:xfrm>
            </p:contentPart>
          </mc:Choice>
          <mc:Fallback xmlns="">
            <p:pic>
              <p:nvPicPr>
                <p:cNvPr id="3" name="墨迹 2">
                  <a:extLst>
                    <a:ext uri="{FF2B5EF4-FFF2-40B4-BE49-F238E27FC236}">
                      <a16:creationId xmlns:a16="http://schemas.microsoft.com/office/drawing/2014/main" id="{67045034-7D9F-5CC0-EE9C-6FF339BF419B}"/>
                    </a:ext>
                  </a:extLst>
                </p:cNvPr>
                <p:cNvPicPr/>
                <p:nvPr/>
              </p:nvPicPr>
              <p:blipFill>
                <a:blip r:embed="rId5"/>
                <a:stretch>
                  <a:fillRect/>
                </a:stretch>
              </p:blipFill>
              <p:spPr>
                <a:xfrm>
                  <a:off x="5085517" y="4263089"/>
                  <a:ext cx="128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81A74192-8D7E-F4C1-988E-C8FDF5F09FF0}"/>
                    </a:ext>
                  </a:extLst>
                </p14:cNvPr>
                <p14:cNvContentPartPr/>
                <p14:nvPr/>
              </p14:nvContentPartPr>
              <p14:xfrm>
                <a:off x="5193517" y="4077329"/>
                <a:ext cx="231120" cy="293040"/>
              </p14:xfrm>
            </p:contentPart>
          </mc:Choice>
          <mc:Fallback xmlns="">
            <p:pic>
              <p:nvPicPr>
                <p:cNvPr id="4" name="墨迹 3">
                  <a:extLst>
                    <a:ext uri="{FF2B5EF4-FFF2-40B4-BE49-F238E27FC236}">
                      <a16:creationId xmlns:a16="http://schemas.microsoft.com/office/drawing/2014/main" id="{81A74192-8D7E-F4C1-988E-C8FDF5F09FF0}"/>
                    </a:ext>
                  </a:extLst>
                </p:cNvPr>
                <p:cNvPicPr/>
                <p:nvPr/>
              </p:nvPicPr>
              <p:blipFill>
                <a:blip r:embed="rId7"/>
                <a:stretch>
                  <a:fillRect/>
                </a:stretch>
              </p:blipFill>
              <p:spPr>
                <a:xfrm>
                  <a:off x="5184877" y="4068689"/>
                  <a:ext cx="2487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3BA742E0-5AF9-A6A6-FA25-25196F68C31B}"/>
                    </a:ext>
                  </a:extLst>
                </p14:cNvPr>
                <p14:cNvContentPartPr/>
                <p14:nvPr/>
              </p14:nvContentPartPr>
              <p14:xfrm>
                <a:off x="5445517" y="4206209"/>
                <a:ext cx="86400" cy="95760"/>
              </p14:xfrm>
            </p:contentPart>
          </mc:Choice>
          <mc:Fallback xmlns="">
            <p:pic>
              <p:nvPicPr>
                <p:cNvPr id="8" name="墨迹 7">
                  <a:extLst>
                    <a:ext uri="{FF2B5EF4-FFF2-40B4-BE49-F238E27FC236}">
                      <a16:creationId xmlns:a16="http://schemas.microsoft.com/office/drawing/2014/main" id="{3BA742E0-5AF9-A6A6-FA25-25196F68C31B}"/>
                    </a:ext>
                  </a:extLst>
                </p:cNvPr>
                <p:cNvPicPr/>
                <p:nvPr/>
              </p:nvPicPr>
              <p:blipFill>
                <a:blip r:embed="rId9"/>
                <a:stretch>
                  <a:fillRect/>
                </a:stretch>
              </p:blipFill>
              <p:spPr>
                <a:xfrm>
                  <a:off x="5436517" y="4197569"/>
                  <a:ext cx="1040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0AECE4F9-5D08-5E61-C5F9-DBDCD5E5CDDF}"/>
                    </a:ext>
                  </a:extLst>
                </p14:cNvPr>
                <p14:cNvContentPartPr/>
                <p14:nvPr/>
              </p14:nvContentPartPr>
              <p14:xfrm>
                <a:off x="5520037" y="4210889"/>
                <a:ext cx="65160" cy="80280"/>
              </p14:xfrm>
            </p:contentPart>
          </mc:Choice>
          <mc:Fallback xmlns="">
            <p:pic>
              <p:nvPicPr>
                <p:cNvPr id="9" name="墨迹 8">
                  <a:extLst>
                    <a:ext uri="{FF2B5EF4-FFF2-40B4-BE49-F238E27FC236}">
                      <a16:creationId xmlns:a16="http://schemas.microsoft.com/office/drawing/2014/main" id="{0AECE4F9-5D08-5E61-C5F9-DBDCD5E5CDDF}"/>
                    </a:ext>
                  </a:extLst>
                </p:cNvPr>
                <p:cNvPicPr/>
                <p:nvPr/>
              </p:nvPicPr>
              <p:blipFill>
                <a:blip r:embed="rId11"/>
                <a:stretch>
                  <a:fillRect/>
                </a:stretch>
              </p:blipFill>
              <p:spPr>
                <a:xfrm>
                  <a:off x="5511397" y="4201889"/>
                  <a:ext cx="828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884E98BE-B896-CED3-7F13-A1920EEE3BC6}"/>
                    </a:ext>
                  </a:extLst>
                </p14:cNvPr>
                <p14:cNvContentPartPr/>
                <p14:nvPr/>
              </p14:nvContentPartPr>
              <p14:xfrm>
                <a:off x="5577637" y="4117289"/>
                <a:ext cx="5760" cy="7200"/>
              </p14:xfrm>
            </p:contentPart>
          </mc:Choice>
          <mc:Fallback xmlns="">
            <p:pic>
              <p:nvPicPr>
                <p:cNvPr id="10" name="墨迹 9">
                  <a:extLst>
                    <a:ext uri="{FF2B5EF4-FFF2-40B4-BE49-F238E27FC236}">
                      <a16:creationId xmlns:a16="http://schemas.microsoft.com/office/drawing/2014/main" id="{884E98BE-B896-CED3-7F13-A1920EEE3BC6}"/>
                    </a:ext>
                  </a:extLst>
                </p:cNvPr>
                <p:cNvPicPr/>
                <p:nvPr/>
              </p:nvPicPr>
              <p:blipFill>
                <a:blip r:embed="rId13"/>
                <a:stretch>
                  <a:fillRect/>
                </a:stretch>
              </p:blipFill>
              <p:spPr>
                <a:xfrm>
                  <a:off x="5568997" y="4108289"/>
                  <a:ext cx="23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236024FC-1CBD-F80C-6FE2-CC61C832B8CF}"/>
                    </a:ext>
                  </a:extLst>
                </p14:cNvPr>
                <p14:cNvContentPartPr/>
                <p14:nvPr/>
              </p14:nvContentPartPr>
              <p14:xfrm>
                <a:off x="5613997" y="4167329"/>
                <a:ext cx="13320" cy="124920"/>
              </p14:xfrm>
            </p:contentPart>
          </mc:Choice>
          <mc:Fallback xmlns="">
            <p:pic>
              <p:nvPicPr>
                <p:cNvPr id="11" name="墨迹 10">
                  <a:extLst>
                    <a:ext uri="{FF2B5EF4-FFF2-40B4-BE49-F238E27FC236}">
                      <a16:creationId xmlns:a16="http://schemas.microsoft.com/office/drawing/2014/main" id="{236024FC-1CBD-F80C-6FE2-CC61C832B8CF}"/>
                    </a:ext>
                  </a:extLst>
                </p:cNvPr>
                <p:cNvPicPr/>
                <p:nvPr/>
              </p:nvPicPr>
              <p:blipFill>
                <a:blip r:embed="rId15"/>
                <a:stretch>
                  <a:fillRect/>
                </a:stretch>
              </p:blipFill>
              <p:spPr>
                <a:xfrm>
                  <a:off x="5604997" y="4158689"/>
                  <a:ext cx="30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02163103-63AC-9562-C563-4240FB44083F}"/>
                    </a:ext>
                  </a:extLst>
                </p14:cNvPr>
                <p14:cNvContentPartPr/>
                <p14:nvPr/>
              </p14:nvContentPartPr>
              <p14:xfrm>
                <a:off x="5643157" y="4098569"/>
                <a:ext cx="220320" cy="575640"/>
              </p14:xfrm>
            </p:contentPart>
          </mc:Choice>
          <mc:Fallback xmlns="">
            <p:pic>
              <p:nvPicPr>
                <p:cNvPr id="12" name="墨迹 11">
                  <a:extLst>
                    <a:ext uri="{FF2B5EF4-FFF2-40B4-BE49-F238E27FC236}">
                      <a16:creationId xmlns:a16="http://schemas.microsoft.com/office/drawing/2014/main" id="{02163103-63AC-9562-C563-4240FB44083F}"/>
                    </a:ext>
                  </a:extLst>
                </p:cNvPr>
                <p:cNvPicPr/>
                <p:nvPr/>
              </p:nvPicPr>
              <p:blipFill>
                <a:blip r:embed="rId17"/>
                <a:stretch>
                  <a:fillRect/>
                </a:stretch>
              </p:blipFill>
              <p:spPr>
                <a:xfrm>
                  <a:off x="5634517" y="4089569"/>
                  <a:ext cx="237960" cy="593280"/>
                </a:xfrm>
                <a:prstGeom prst="rect">
                  <a:avLst/>
                </a:prstGeom>
              </p:spPr>
            </p:pic>
          </mc:Fallback>
        </mc:AlternateContent>
      </p:grpSp>
      <p:grpSp>
        <p:nvGrpSpPr>
          <p:cNvPr id="23" name="组合 22">
            <a:extLst>
              <a:ext uri="{FF2B5EF4-FFF2-40B4-BE49-F238E27FC236}">
                <a16:creationId xmlns:a16="http://schemas.microsoft.com/office/drawing/2014/main" id="{44EF8DF3-B376-C3D6-71F7-B2F0B5D6B144}"/>
              </a:ext>
            </a:extLst>
          </p:cNvPr>
          <p:cNvGrpSpPr/>
          <p:nvPr/>
        </p:nvGrpSpPr>
        <p:grpSpPr>
          <a:xfrm>
            <a:off x="6111157" y="4132409"/>
            <a:ext cx="273600" cy="163800"/>
            <a:chOff x="6111157" y="4132409"/>
            <a:chExt cx="273600" cy="163800"/>
          </a:xfrm>
        </p:grpSpPr>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8B74A8DA-3409-1074-BA45-36AF3D931655}"/>
                    </a:ext>
                  </a:extLst>
                </p14:cNvPr>
                <p14:cNvContentPartPr/>
                <p14:nvPr/>
              </p14:nvContentPartPr>
              <p14:xfrm>
                <a:off x="6111157" y="4178849"/>
                <a:ext cx="96840" cy="117360"/>
              </p14:xfrm>
            </p:contentPart>
          </mc:Choice>
          <mc:Fallback xmlns="">
            <p:pic>
              <p:nvPicPr>
                <p:cNvPr id="13" name="墨迹 12">
                  <a:extLst>
                    <a:ext uri="{FF2B5EF4-FFF2-40B4-BE49-F238E27FC236}">
                      <a16:creationId xmlns:a16="http://schemas.microsoft.com/office/drawing/2014/main" id="{8B74A8DA-3409-1074-BA45-36AF3D931655}"/>
                    </a:ext>
                  </a:extLst>
                </p:cNvPr>
                <p:cNvPicPr/>
                <p:nvPr/>
              </p:nvPicPr>
              <p:blipFill>
                <a:blip r:embed="rId19"/>
                <a:stretch>
                  <a:fillRect/>
                </a:stretch>
              </p:blipFill>
              <p:spPr>
                <a:xfrm>
                  <a:off x="6102157" y="4170209"/>
                  <a:ext cx="1144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D88F23EE-DED4-8A14-7E42-C60D25017FA1}"/>
                    </a:ext>
                  </a:extLst>
                </p14:cNvPr>
                <p14:cNvContentPartPr/>
                <p14:nvPr/>
              </p14:nvContentPartPr>
              <p14:xfrm>
                <a:off x="6122677" y="4132409"/>
                <a:ext cx="262080" cy="141480"/>
              </p14:xfrm>
            </p:contentPart>
          </mc:Choice>
          <mc:Fallback xmlns="">
            <p:pic>
              <p:nvPicPr>
                <p:cNvPr id="14" name="墨迹 13">
                  <a:extLst>
                    <a:ext uri="{FF2B5EF4-FFF2-40B4-BE49-F238E27FC236}">
                      <a16:creationId xmlns:a16="http://schemas.microsoft.com/office/drawing/2014/main" id="{D88F23EE-DED4-8A14-7E42-C60D25017FA1}"/>
                    </a:ext>
                  </a:extLst>
                </p:cNvPr>
                <p:cNvPicPr/>
                <p:nvPr/>
              </p:nvPicPr>
              <p:blipFill>
                <a:blip r:embed="rId21"/>
                <a:stretch>
                  <a:fillRect/>
                </a:stretch>
              </p:blipFill>
              <p:spPr>
                <a:xfrm>
                  <a:off x="6113677" y="4123409"/>
                  <a:ext cx="279720" cy="159120"/>
                </a:xfrm>
                <a:prstGeom prst="rect">
                  <a:avLst/>
                </a:prstGeom>
              </p:spPr>
            </p:pic>
          </mc:Fallback>
        </mc:AlternateContent>
      </p:grpSp>
      <p:grpSp>
        <p:nvGrpSpPr>
          <p:cNvPr id="22" name="组合 21">
            <a:extLst>
              <a:ext uri="{FF2B5EF4-FFF2-40B4-BE49-F238E27FC236}">
                <a16:creationId xmlns:a16="http://schemas.microsoft.com/office/drawing/2014/main" id="{C6298AF8-F910-E838-5832-67F83DC9BEA2}"/>
              </a:ext>
            </a:extLst>
          </p:cNvPr>
          <p:cNvGrpSpPr/>
          <p:nvPr/>
        </p:nvGrpSpPr>
        <p:grpSpPr>
          <a:xfrm>
            <a:off x="6550357" y="3899129"/>
            <a:ext cx="360000" cy="343080"/>
            <a:chOff x="6550357" y="3899129"/>
            <a:chExt cx="360000" cy="343080"/>
          </a:xfrm>
        </p:grpSpPr>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21ADDB1C-208A-33AA-A905-F2BF4BAD3326}"/>
                    </a:ext>
                  </a:extLst>
                </p14:cNvPr>
                <p14:cNvContentPartPr/>
                <p14:nvPr/>
              </p14:nvContentPartPr>
              <p14:xfrm>
                <a:off x="6550357" y="4086689"/>
                <a:ext cx="128160" cy="149760"/>
              </p14:xfrm>
            </p:contentPart>
          </mc:Choice>
          <mc:Fallback xmlns="">
            <p:pic>
              <p:nvPicPr>
                <p:cNvPr id="15" name="墨迹 14">
                  <a:extLst>
                    <a:ext uri="{FF2B5EF4-FFF2-40B4-BE49-F238E27FC236}">
                      <a16:creationId xmlns:a16="http://schemas.microsoft.com/office/drawing/2014/main" id="{21ADDB1C-208A-33AA-A905-F2BF4BAD3326}"/>
                    </a:ext>
                  </a:extLst>
                </p:cNvPr>
                <p:cNvPicPr/>
                <p:nvPr/>
              </p:nvPicPr>
              <p:blipFill>
                <a:blip r:embed="rId23"/>
                <a:stretch>
                  <a:fillRect/>
                </a:stretch>
              </p:blipFill>
              <p:spPr>
                <a:xfrm>
                  <a:off x="6541717" y="4078049"/>
                  <a:ext cx="145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0CBB1776-0FEB-6A80-83FB-1EC893F1A3F5}"/>
                    </a:ext>
                  </a:extLst>
                </p14:cNvPr>
                <p14:cNvContentPartPr/>
                <p14:nvPr/>
              </p14:nvContentPartPr>
              <p14:xfrm>
                <a:off x="6685357" y="3909569"/>
                <a:ext cx="35640" cy="332640"/>
              </p14:xfrm>
            </p:contentPart>
          </mc:Choice>
          <mc:Fallback xmlns="">
            <p:pic>
              <p:nvPicPr>
                <p:cNvPr id="16" name="墨迹 15">
                  <a:extLst>
                    <a:ext uri="{FF2B5EF4-FFF2-40B4-BE49-F238E27FC236}">
                      <a16:creationId xmlns:a16="http://schemas.microsoft.com/office/drawing/2014/main" id="{0CBB1776-0FEB-6A80-83FB-1EC893F1A3F5}"/>
                    </a:ext>
                  </a:extLst>
                </p:cNvPr>
                <p:cNvPicPr/>
                <p:nvPr/>
              </p:nvPicPr>
              <p:blipFill>
                <a:blip r:embed="rId25"/>
                <a:stretch>
                  <a:fillRect/>
                </a:stretch>
              </p:blipFill>
              <p:spPr>
                <a:xfrm>
                  <a:off x="6676357" y="3900929"/>
                  <a:ext cx="532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E0FB5141-FE3B-AC41-BDDF-A862047AC650}"/>
                    </a:ext>
                  </a:extLst>
                </p14:cNvPr>
                <p14:cNvContentPartPr/>
                <p14:nvPr/>
              </p14:nvContentPartPr>
              <p14:xfrm>
                <a:off x="6603637" y="3951329"/>
                <a:ext cx="211320" cy="278280"/>
              </p14:xfrm>
            </p:contentPart>
          </mc:Choice>
          <mc:Fallback xmlns="">
            <p:pic>
              <p:nvPicPr>
                <p:cNvPr id="17" name="墨迹 16">
                  <a:extLst>
                    <a:ext uri="{FF2B5EF4-FFF2-40B4-BE49-F238E27FC236}">
                      <a16:creationId xmlns:a16="http://schemas.microsoft.com/office/drawing/2014/main" id="{E0FB5141-FE3B-AC41-BDDF-A862047AC650}"/>
                    </a:ext>
                  </a:extLst>
                </p:cNvPr>
                <p:cNvPicPr/>
                <p:nvPr/>
              </p:nvPicPr>
              <p:blipFill>
                <a:blip r:embed="rId27"/>
                <a:stretch>
                  <a:fillRect/>
                </a:stretch>
              </p:blipFill>
              <p:spPr>
                <a:xfrm>
                  <a:off x="6594997" y="3942329"/>
                  <a:ext cx="2289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D1706DA7-E24C-CC25-116C-E9659FA6E6BB}"/>
                    </a:ext>
                  </a:extLst>
                </p14:cNvPr>
                <p14:cNvContentPartPr/>
                <p14:nvPr/>
              </p14:nvContentPartPr>
              <p14:xfrm>
                <a:off x="6821797" y="3899129"/>
                <a:ext cx="88560" cy="312840"/>
              </p14:xfrm>
            </p:contentPart>
          </mc:Choice>
          <mc:Fallback xmlns="">
            <p:pic>
              <p:nvPicPr>
                <p:cNvPr id="18" name="墨迹 17">
                  <a:extLst>
                    <a:ext uri="{FF2B5EF4-FFF2-40B4-BE49-F238E27FC236}">
                      <a16:creationId xmlns:a16="http://schemas.microsoft.com/office/drawing/2014/main" id="{D1706DA7-E24C-CC25-116C-E9659FA6E6BB}"/>
                    </a:ext>
                  </a:extLst>
                </p:cNvPr>
                <p:cNvPicPr/>
                <p:nvPr/>
              </p:nvPicPr>
              <p:blipFill>
                <a:blip r:embed="rId29"/>
                <a:stretch>
                  <a:fillRect/>
                </a:stretch>
              </p:blipFill>
              <p:spPr>
                <a:xfrm>
                  <a:off x="6813157" y="3890489"/>
                  <a:ext cx="106200" cy="330480"/>
                </a:xfrm>
                <a:prstGeom prst="rect">
                  <a:avLst/>
                </a:prstGeom>
              </p:spPr>
            </p:pic>
          </mc:Fallback>
        </mc:AlternateContent>
      </p:grpSp>
      <p:grpSp>
        <p:nvGrpSpPr>
          <p:cNvPr id="21" name="组合 20">
            <a:extLst>
              <a:ext uri="{FF2B5EF4-FFF2-40B4-BE49-F238E27FC236}">
                <a16:creationId xmlns:a16="http://schemas.microsoft.com/office/drawing/2014/main" id="{61610A16-0A25-2689-B458-ACA20D8605D0}"/>
              </a:ext>
            </a:extLst>
          </p:cNvPr>
          <p:cNvGrpSpPr/>
          <p:nvPr/>
        </p:nvGrpSpPr>
        <p:grpSpPr>
          <a:xfrm>
            <a:off x="7088917" y="4101089"/>
            <a:ext cx="157320" cy="131760"/>
            <a:chOff x="7088917" y="4101089"/>
            <a:chExt cx="157320" cy="131760"/>
          </a:xfrm>
        </p:grpSpPr>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B85C99AF-AAD2-CBB5-AD7C-64C473810FEE}"/>
                    </a:ext>
                  </a:extLst>
                </p14:cNvPr>
                <p14:cNvContentPartPr/>
                <p14:nvPr/>
              </p14:nvContentPartPr>
              <p14:xfrm>
                <a:off x="7088917" y="4119089"/>
                <a:ext cx="23040" cy="102600"/>
              </p14:xfrm>
            </p:contentPart>
          </mc:Choice>
          <mc:Fallback xmlns="">
            <p:pic>
              <p:nvPicPr>
                <p:cNvPr id="19" name="墨迹 18">
                  <a:extLst>
                    <a:ext uri="{FF2B5EF4-FFF2-40B4-BE49-F238E27FC236}">
                      <a16:creationId xmlns:a16="http://schemas.microsoft.com/office/drawing/2014/main" id="{B85C99AF-AAD2-CBB5-AD7C-64C473810FEE}"/>
                    </a:ext>
                  </a:extLst>
                </p:cNvPr>
                <p:cNvPicPr/>
                <p:nvPr/>
              </p:nvPicPr>
              <p:blipFill>
                <a:blip r:embed="rId31"/>
                <a:stretch>
                  <a:fillRect/>
                </a:stretch>
              </p:blipFill>
              <p:spPr>
                <a:xfrm>
                  <a:off x="7079917" y="4110449"/>
                  <a:ext cx="406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A90376E2-5501-9483-4188-0C8A2BC29CA5}"/>
                    </a:ext>
                  </a:extLst>
                </p14:cNvPr>
                <p14:cNvContentPartPr/>
                <p14:nvPr/>
              </p14:nvContentPartPr>
              <p14:xfrm>
                <a:off x="7115557" y="4101089"/>
                <a:ext cx="130680" cy="131760"/>
              </p14:xfrm>
            </p:contentPart>
          </mc:Choice>
          <mc:Fallback xmlns="">
            <p:pic>
              <p:nvPicPr>
                <p:cNvPr id="20" name="墨迹 19">
                  <a:extLst>
                    <a:ext uri="{FF2B5EF4-FFF2-40B4-BE49-F238E27FC236}">
                      <a16:creationId xmlns:a16="http://schemas.microsoft.com/office/drawing/2014/main" id="{A90376E2-5501-9483-4188-0C8A2BC29CA5}"/>
                    </a:ext>
                  </a:extLst>
                </p:cNvPr>
                <p:cNvPicPr/>
                <p:nvPr/>
              </p:nvPicPr>
              <p:blipFill>
                <a:blip r:embed="rId33"/>
                <a:stretch>
                  <a:fillRect/>
                </a:stretch>
              </p:blipFill>
              <p:spPr>
                <a:xfrm>
                  <a:off x="7106557" y="4092089"/>
                  <a:ext cx="148320" cy="14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5" name="墨迹 24">
                <a:extLst>
                  <a:ext uri="{FF2B5EF4-FFF2-40B4-BE49-F238E27FC236}">
                    <a16:creationId xmlns:a16="http://schemas.microsoft.com/office/drawing/2014/main" id="{B5419A49-7CBD-280A-5F0F-368BE1FAB39E}"/>
                  </a:ext>
                </a:extLst>
              </p14:cNvPr>
              <p14:cNvContentPartPr/>
              <p14:nvPr/>
            </p14:nvContentPartPr>
            <p14:xfrm>
              <a:off x="7255237" y="4067609"/>
              <a:ext cx="241920" cy="334080"/>
            </p14:xfrm>
          </p:contentPart>
        </mc:Choice>
        <mc:Fallback xmlns="">
          <p:pic>
            <p:nvPicPr>
              <p:cNvPr id="25" name="墨迹 24">
                <a:extLst>
                  <a:ext uri="{FF2B5EF4-FFF2-40B4-BE49-F238E27FC236}">
                    <a16:creationId xmlns:a16="http://schemas.microsoft.com/office/drawing/2014/main" id="{B5419A49-7CBD-280A-5F0F-368BE1FAB39E}"/>
                  </a:ext>
                </a:extLst>
              </p:cNvPr>
              <p:cNvPicPr/>
              <p:nvPr/>
            </p:nvPicPr>
            <p:blipFill>
              <a:blip r:embed="rId35"/>
              <a:stretch>
                <a:fillRect/>
              </a:stretch>
            </p:blipFill>
            <p:spPr>
              <a:xfrm>
                <a:off x="7246597" y="4058609"/>
                <a:ext cx="2595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墨迹 25">
                <a:extLst>
                  <a:ext uri="{FF2B5EF4-FFF2-40B4-BE49-F238E27FC236}">
                    <a16:creationId xmlns:a16="http://schemas.microsoft.com/office/drawing/2014/main" id="{268358BC-50AB-C424-B5AF-5E4A425FD02E}"/>
                  </a:ext>
                </a:extLst>
              </p14:cNvPr>
              <p14:cNvContentPartPr/>
              <p14:nvPr/>
            </p14:nvContentPartPr>
            <p14:xfrm>
              <a:off x="7540717" y="3862769"/>
              <a:ext cx="23040" cy="282960"/>
            </p14:xfrm>
          </p:contentPart>
        </mc:Choice>
        <mc:Fallback xmlns="">
          <p:pic>
            <p:nvPicPr>
              <p:cNvPr id="26" name="墨迹 25">
                <a:extLst>
                  <a:ext uri="{FF2B5EF4-FFF2-40B4-BE49-F238E27FC236}">
                    <a16:creationId xmlns:a16="http://schemas.microsoft.com/office/drawing/2014/main" id="{268358BC-50AB-C424-B5AF-5E4A425FD02E}"/>
                  </a:ext>
                </a:extLst>
              </p:cNvPr>
              <p:cNvPicPr/>
              <p:nvPr/>
            </p:nvPicPr>
            <p:blipFill>
              <a:blip r:embed="rId37"/>
              <a:stretch>
                <a:fillRect/>
              </a:stretch>
            </p:blipFill>
            <p:spPr>
              <a:xfrm>
                <a:off x="7531717" y="3854129"/>
                <a:ext cx="406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墨迹 26">
                <a:extLst>
                  <a:ext uri="{FF2B5EF4-FFF2-40B4-BE49-F238E27FC236}">
                    <a16:creationId xmlns:a16="http://schemas.microsoft.com/office/drawing/2014/main" id="{990C1321-DE15-E3B9-1B7F-82114A0D7456}"/>
                  </a:ext>
                </a:extLst>
              </p14:cNvPr>
              <p14:cNvContentPartPr/>
              <p14:nvPr/>
            </p14:nvContentPartPr>
            <p14:xfrm>
              <a:off x="7428757" y="4002449"/>
              <a:ext cx="232200" cy="99360"/>
            </p14:xfrm>
          </p:contentPart>
        </mc:Choice>
        <mc:Fallback xmlns="">
          <p:pic>
            <p:nvPicPr>
              <p:cNvPr id="27" name="墨迹 26">
                <a:extLst>
                  <a:ext uri="{FF2B5EF4-FFF2-40B4-BE49-F238E27FC236}">
                    <a16:creationId xmlns:a16="http://schemas.microsoft.com/office/drawing/2014/main" id="{990C1321-DE15-E3B9-1B7F-82114A0D7456}"/>
                  </a:ext>
                </a:extLst>
              </p:cNvPr>
              <p:cNvPicPr/>
              <p:nvPr/>
            </p:nvPicPr>
            <p:blipFill>
              <a:blip r:embed="rId39"/>
              <a:stretch>
                <a:fillRect/>
              </a:stretch>
            </p:blipFill>
            <p:spPr>
              <a:xfrm>
                <a:off x="7419757" y="3993809"/>
                <a:ext cx="2498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墨迹 27">
                <a:extLst>
                  <a:ext uri="{FF2B5EF4-FFF2-40B4-BE49-F238E27FC236}">
                    <a16:creationId xmlns:a16="http://schemas.microsoft.com/office/drawing/2014/main" id="{AE4B5AB8-961D-F32C-4397-6B70B0D746FC}"/>
                  </a:ext>
                </a:extLst>
              </p14:cNvPr>
              <p14:cNvContentPartPr/>
              <p14:nvPr/>
            </p14:nvContentPartPr>
            <p14:xfrm>
              <a:off x="7682197" y="3833609"/>
              <a:ext cx="142560" cy="367200"/>
            </p14:xfrm>
          </p:contentPart>
        </mc:Choice>
        <mc:Fallback xmlns="">
          <p:pic>
            <p:nvPicPr>
              <p:cNvPr id="28" name="墨迹 27">
                <a:extLst>
                  <a:ext uri="{FF2B5EF4-FFF2-40B4-BE49-F238E27FC236}">
                    <a16:creationId xmlns:a16="http://schemas.microsoft.com/office/drawing/2014/main" id="{AE4B5AB8-961D-F32C-4397-6B70B0D746FC}"/>
                  </a:ext>
                </a:extLst>
              </p:cNvPr>
              <p:cNvPicPr/>
              <p:nvPr/>
            </p:nvPicPr>
            <p:blipFill>
              <a:blip r:embed="rId41"/>
              <a:stretch>
                <a:fillRect/>
              </a:stretch>
            </p:blipFill>
            <p:spPr>
              <a:xfrm>
                <a:off x="7673557" y="3824609"/>
                <a:ext cx="160200" cy="38484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Fitting Variance</a:t>
            </a:r>
          </a:p>
        </p:txBody>
      </p:sp>
      <p:sp>
        <p:nvSpPr>
          <p:cNvPr id="3" name="Content Placeholder 2"/>
          <p:cNvSpPr>
            <a:spLocks noGrp="1"/>
          </p:cNvSpPr>
          <p:nvPr>
            <p:ph idx="1"/>
          </p:nvPr>
        </p:nvSpPr>
        <p:spPr/>
        <p:txBody>
          <a:bodyPr>
            <a:normAutofit/>
          </a:bodyPr>
          <a:lstStyle/>
          <a:p>
            <a:r>
              <a:rPr lang="en-CA" sz="2800" dirty="0"/>
              <a:t>We’ll fit the variance with maximum likelihood</a:t>
            </a:r>
          </a:p>
          <a:p>
            <a:r>
              <a:rPr lang="en-CA" sz="2800" dirty="0"/>
              <a:t>Optimize the marginal likelihood (likelihood after gradients have been integrated out)</a:t>
            </a:r>
          </a:p>
          <a:p>
            <a:endParaRPr lang="en-CA" sz="2800" dirty="0"/>
          </a:p>
          <a:p>
            <a:endParaRPr lang="en-CA" sz="2800" dirty="0"/>
          </a:p>
          <a:p>
            <a:endParaRPr lang="en-CA" sz="2800" dirty="0"/>
          </a:p>
          <a:p>
            <a:endParaRPr lang="en-CA" sz="2800" dirty="0"/>
          </a:p>
          <a:p>
            <a:r>
              <a:rPr lang="en-CA" sz="2800" dirty="0"/>
              <a:t>Have to use non-linear optimization</a:t>
            </a:r>
          </a:p>
          <a:p>
            <a:endParaRPr lang="en-CA" sz="2800" dirty="0"/>
          </a:p>
          <a:p>
            <a:endParaRPr lang="en-CA" sz="2800" dirty="0"/>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38914" name="Picture 2"/>
          <p:cNvPicPr>
            <a:picLocks noChangeAspect="1" noChangeArrowheads="1"/>
          </p:cNvPicPr>
          <p:nvPr/>
        </p:nvPicPr>
        <p:blipFill>
          <a:blip r:embed="rId2" cstate="print"/>
          <a:srcRect/>
          <a:stretch>
            <a:fillRect/>
          </a:stretch>
        </p:blipFill>
        <p:spPr bwMode="auto">
          <a:xfrm>
            <a:off x="899592" y="3356992"/>
            <a:ext cx="7308304" cy="1403071"/>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3B11B10A-1EDD-A230-7D36-09AAE0C6A046}"/>
                  </a:ext>
                </a:extLst>
              </p14:cNvPr>
              <p14:cNvContentPartPr/>
              <p14:nvPr/>
            </p14:nvContentPartPr>
            <p14:xfrm>
              <a:off x="7737997" y="3994889"/>
              <a:ext cx="123480" cy="54000"/>
            </p14:xfrm>
          </p:contentPart>
        </mc:Choice>
        <mc:Fallback xmlns="">
          <p:pic>
            <p:nvPicPr>
              <p:cNvPr id="4" name="墨迹 3">
                <a:extLst>
                  <a:ext uri="{FF2B5EF4-FFF2-40B4-BE49-F238E27FC236}">
                    <a16:creationId xmlns:a16="http://schemas.microsoft.com/office/drawing/2014/main" id="{3B11B10A-1EDD-A230-7D36-09AAE0C6A046}"/>
                  </a:ext>
                </a:extLst>
              </p:cNvPr>
              <p:cNvPicPr/>
              <p:nvPr/>
            </p:nvPicPr>
            <p:blipFill>
              <a:blip r:embed="rId4"/>
              <a:stretch>
                <a:fillRect/>
              </a:stretch>
            </p:blipFill>
            <p:spPr>
              <a:xfrm>
                <a:off x="7728997" y="3986249"/>
                <a:ext cx="141120" cy="7164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5" name="Slide Number Placeholder 4"/>
          <p:cNvSpPr>
            <a:spLocks noGrp="1"/>
          </p:cNvSpPr>
          <p:nvPr>
            <p:ph type="sldNum" sz="quarter" idx="12"/>
          </p:nvPr>
        </p:nvSpPr>
        <p:spPr/>
        <p:txBody>
          <a:bodyPr/>
          <a:lstStyle/>
          <a:p>
            <a:fld id="{A5F77090-F112-494C-B26D-10BF7AE7F6F1}" type="slidenum">
              <a:rPr lang="en-CA" smtClean="0"/>
              <a:pPr/>
              <a:t>38</a:t>
            </a:fld>
            <a:endParaRPr lang="en-CA"/>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8" name="Content Placeholder 7"/>
          <p:cNvSpPr>
            <a:spLocks noGrp="1"/>
          </p:cNvSpPr>
          <p:nvPr>
            <p:ph idx="1"/>
          </p:nvPr>
        </p:nvSpPr>
        <p:spPr/>
        <p:txBody>
          <a:bodyPr>
            <a:normAutofit lnSpcReduction="10000"/>
          </a:bodyPr>
          <a:lstStyle/>
          <a:p>
            <a:r>
              <a:rPr lang="en-CA" dirty="0"/>
              <a:t>Linear regression</a:t>
            </a:r>
          </a:p>
          <a:p>
            <a:r>
              <a:rPr lang="en-CA" dirty="0"/>
              <a:t>Bayesian solution</a:t>
            </a:r>
          </a:p>
          <a:p>
            <a:r>
              <a:rPr lang="en-CA" dirty="0"/>
              <a:t>Non-linear regression</a:t>
            </a:r>
          </a:p>
          <a:p>
            <a:r>
              <a:rPr lang="en-CA" dirty="0" err="1"/>
              <a:t>Kernelization</a:t>
            </a:r>
            <a:r>
              <a:rPr lang="en-CA" dirty="0"/>
              <a:t> and Gaussian processes</a:t>
            </a:r>
          </a:p>
          <a:p>
            <a:r>
              <a:rPr lang="en-CA" dirty="0">
                <a:solidFill>
                  <a:srgbClr val="FF0000"/>
                </a:solidFill>
              </a:rPr>
              <a:t>Sparse linear regression</a:t>
            </a:r>
          </a:p>
          <a:p>
            <a:r>
              <a:rPr lang="en-CA" dirty="0"/>
              <a:t>Dual linear regression </a:t>
            </a:r>
          </a:p>
          <a:p>
            <a:r>
              <a:rPr lang="en-CA" dirty="0"/>
              <a:t>Relevance vector regression</a:t>
            </a:r>
          </a:p>
          <a:p>
            <a:r>
              <a:rPr lang="en-CA" dirty="0"/>
              <a:t>Applications</a:t>
            </a:r>
          </a:p>
          <a:p>
            <a:pPr>
              <a:buNone/>
            </a:pPr>
            <a:endParaRPr lang="en-CA" dirty="0"/>
          </a:p>
          <a:p>
            <a:pPr>
              <a:buNone/>
            </a:pPr>
            <a:endParaRPr lang="en-CA"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Regression Models</a:t>
            </a:r>
          </a:p>
        </p:txBody>
      </p:sp>
      <p:pic>
        <p:nvPicPr>
          <p:cNvPr id="6146" name="Picture 2"/>
          <p:cNvPicPr>
            <a:picLocks noChangeAspect="1" noChangeArrowheads="1"/>
          </p:cNvPicPr>
          <p:nvPr/>
        </p:nvPicPr>
        <p:blipFill>
          <a:blip r:embed="rId2" cstate="print"/>
          <a:srcRect/>
          <a:stretch>
            <a:fillRect/>
          </a:stretch>
        </p:blipFill>
        <p:spPr bwMode="auto">
          <a:xfrm>
            <a:off x="179512" y="1661764"/>
            <a:ext cx="8826842" cy="4791572"/>
          </a:xfrm>
          <a:prstGeom prst="rect">
            <a:avLst/>
          </a:prstGeom>
          <a:noFill/>
          <a:ln w="9525">
            <a:noFill/>
            <a:miter lim="800000"/>
            <a:headEnd/>
            <a:tailEnd/>
          </a:ln>
        </p:spPr>
      </p:pic>
      <p:sp>
        <p:nvSpPr>
          <p:cNvPr id="4"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Type 1:  Model Pr(</a:t>
            </a:r>
            <a:r>
              <a:rPr lang="en-CA" b="1" dirty="0" err="1"/>
              <a:t>w</a:t>
            </a:r>
            <a:r>
              <a:rPr lang="en-CA" dirty="0" err="1"/>
              <a:t>|</a:t>
            </a:r>
            <a:r>
              <a:rPr lang="en-CA" b="1" dirty="0" err="1"/>
              <a:t>x</a:t>
            </a:r>
            <a:r>
              <a:rPr lang="en-CA" dirty="0"/>
              <a:t>)  - Discriminative</a:t>
            </a:r>
          </a:p>
        </p:txBody>
      </p:sp>
      <p:sp>
        <p:nvSpPr>
          <p:cNvPr id="3" name="Content Placeholder 2"/>
          <p:cNvSpPr>
            <a:spLocks noGrp="1"/>
          </p:cNvSpPr>
          <p:nvPr>
            <p:ph idx="1"/>
          </p:nvPr>
        </p:nvSpPr>
        <p:spPr>
          <a:xfrm>
            <a:off x="457200" y="1844824"/>
            <a:ext cx="8229600" cy="3993307"/>
          </a:xfrm>
        </p:spPr>
        <p:txBody>
          <a:bodyPr>
            <a:noAutofit/>
          </a:bodyPr>
          <a:lstStyle/>
          <a:p>
            <a:pPr>
              <a:buNone/>
            </a:pPr>
            <a:r>
              <a:rPr lang="en-CA" sz="2400" dirty="0"/>
              <a:t>How to model Pr(</a:t>
            </a:r>
            <a:r>
              <a:rPr lang="en-CA" sz="2400" b="1" dirty="0" err="1"/>
              <a:t>w</a:t>
            </a:r>
            <a:r>
              <a:rPr lang="en-CA" sz="2400" dirty="0" err="1"/>
              <a:t>|</a:t>
            </a:r>
            <a:r>
              <a:rPr lang="en-CA" sz="2400" b="1" dirty="0" err="1"/>
              <a:t>x</a:t>
            </a:r>
            <a:r>
              <a:rPr lang="en-CA" sz="2400" dirty="0"/>
              <a:t>)?</a:t>
            </a:r>
          </a:p>
          <a:p>
            <a:pPr marL="914400" lvl="1" indent="-514350"/>
            <a:r>
              <a:rPr lang="en-CA" sz="2400" dirty="0"/>
              <a:t>Choose an appropriate form for Pr(</a:t>
            </a:r>
            <a:r>
              <a:rPr lang="en-CA" sz="2400" b="1" dirty="0"/>
              <a:t>w</a:t>
            </a:r>
            <a:r>
              <a:rPr lang="en-CA" sz="2400" dirty="0"/>
              <a:t>)</a:t>
            </a:r>
          </a:p>
          <a:p>
            <a:pPr marL="914400" lvl="1" indent="-514350"/>
            <a:r>
              <a:rPr lang="en-CA" sz="2400" dirty="0"/>
              <a:t>Make parameters a function of </a:t>
            </a:r>
            <a:r>
              <a:rPr lang="en-CA" sz="2400" b="1" dirty="0"/>
              <a:t>x</a:t>
            </a:r>
          </a:p>
          <a:p>
            <a:pPr marL="914400" lvl="1" indent="-514350"/>
            <a:r>
              <a:rPr lang="en-CA" sz="2400" dirty="0"/>
              <a:t>Function takes parameters </a:t>
            </a:r>
            <a:r>
              <a:rPr lang="en-CA" sz="2400" b="1" dirty="0">
                <a:latin typeface="Symbol" pitchFamily="18" charset="2"/>
              </a:rPr>
              <a:t>q</a:t>
            </a:r>
            <a:r>
              <a:rPr lang="en-CA" sz="2400" dirty="0"/>
              <a:t> that define its shape</a:t>
            </a:r>
          </a:p>
          <a:p>
            <a:pPr marL="514350" indent="-514350">
              <a:buNone/>
            </a:pPr>
            <a:endParaRPr lang="en-CA" sz="2400" dirty="0"/>
          </a:p>
          <a:p>
            <a:pPr marL="514350" indent="-514350">
              <a:buNone/>
            </a:pPr>
            <a:r>
              <a:rPr lang="en-CA" sz="2400" dirty="0">
                <a:solidFill>
                  <a:srgbClr val="FF0000"/>
                </a:solidFill>
              </a:rPr>
              <a:t>Learning algorithm</a:t>
            </a:r>
            <a:r>
              <a:rPr lang="en-CA" sz="2400" dirty="0"/>
              <a:t>:  learn parameters </a:t>
            </a:r>
            <a:r>
              <a:rPr lang="en-CA" sz="2400" b="1" dirty="0">
                <a:latin typeface="Symbol" pitchFamily="18" charset="2"/>
              </a:rPr>
              <a:t>q</a:t>
            </a:r>
            <a:r>
              <a:rPr lang="en-CA" sz="2400" dirty="0"/>
              <a:t> from training data </a:t>
            </a:r>
            <a:r>
              <a:rPr lang="en-CA" sz="2400" b="1" dirty="0" err="1"/>
              <a:t>x</a:t>
            </a:r>
            <a:r>
              <a:rPr lang="en-CA" sz="2400" dirty="0" err="1"/>
              <a:t>,</a:t>
            </a:r>
            <a:r>
              <a:rPr lang="en-CA" sz="2400" b="1" dirty="0" err="1"/>
              <a:t>w</a:t>
            </a:r>
            <a:endParaRPr lang="en-CA" sz="2400" b="1" dirty="0"/>
          </a:p>
          <a:p>
            <a:pPr marL="514350" indent="-514350">
              <a:buNone/>
            </a:pPr>
            <a:r>
              <a:rPr lang="en-CA" sz="2400" dirty="0">
                <a:solidFill>
                  <a:srgbClr val="FF0000"/>
                </a:solidFill>
              </a:rPr>
              <a:t>Inference algorithm</a:t>
            </a:r>
            <a:r>
              <a:rPr lang="en-CA" sz="2400" dirty="0"/>
              <a:t>:  just evaluate</a:t>
            </a:r>
            <a:r>
              <a:rPr lang="en-CA" sz="2400" b="1" dirty="0"/>
              <a:t> Pr(</a:t>
            </a:r>
            <a:r>
              <a:rPr lang="en-CA" sz="2400" b="1" dirty="0" err="1"/>
              <a:t>w|x</a:t>
            </a:r>
            <a:r>
              <a:rPr lang="en-CA" sz="2400" b="1" dirty="0"/>
              <a:t>)</a:t>
            </a:r>
            <a:r>
              <a:rPr lang="en-CA" sz="2400" dirty="0"/>
              <a:t> </a:t>
            </a:r>
          </a:p>
        </p:txBody>
      </p:sp>
      <p:sp>
        <p:nvSpPr>
          <p:cNvPr id="4"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Sparse Linear Regression</a:t>
            </a:r>
          </a:p>
        </p:txBody>
      </p:sp>
      <p:sp>
        <p:nvSpPr>
          <p:cNvPr id="5" name="TextBox 4"/>
          <p:cNvSpPr txBox="1"/>
          <p:nvPr/>
        </p:nvSpPr>
        <p:spPr>
          <a:xfrm>
            <a:off x="251520" y="1484784"/>
            <a:ext cx="8892480" cy="3785652"/>
          </a:xfrm>
          <a:prstGeom prst="rect">
            <a:avLst/>
          </a:prstGeom>
          <a:noFill/>
        </p:spPr>
        <p:txBody>
          <a:bodyPr wrap="square" rtlCol="0">
            <a:spAutoFit/>
          </a:bodyPr>
          <a:lstStyle/>
          <a:p>
            <a:r>
              <a:rPr lang="en-CA" sz="2400" dirty="0"/>
              <a:t>Perhaps not every dimension of the data </a:t>
            </a:r>
            <a:r>
              <a:rPr lang="en-CA" sz="2400" b="1" dirty="0"/>
              <a:t>x</a:t>
            </a:r>
            <a:r>
              <a:rPr lang="en-CA" sz="2400" dirty="0"/>
              <a:t> is informative</a:t>
            </a:r>
          </a:p>
          <a:p>
            <a:endParaRPr lang="en-CA" sz="2400" dirty="0"/>
          </a:p>
          <a:p>
            <a:r>
              <a:rPr lang="en-CA" sz="2400" dirty="0"/>
              <a:t>A sparse solution forces some of the coefficients in </a:t>
            </a:r>
            <a:r>
              <a:rPr lang="en-CA" sz="2400" b="1" dirty="0">
                <a:latin typeface="Symbol" pitchFamily="18" charset="2"/>
              </a:rPr>
              <a:t>f</a:t>
            </a:r>
            <a:r>
              <a:rPr lang="en-CA" sz="2400" dirty="0"/>
              <a:t> to be zero</a:t>
            </a:r>
          </a:p>
          <a:p>
            <a:endParaRPr lang="en-CA" sz="2400" dirty="0">
              <a:solidFill>
                <a:srgbClr val="FF0000"/>
              </a:solidFill>
            </a:endParaRPr>
          </a:p>
          <a:p>
            <a:r>
              <a:rPr lang="en-CA" sz="2400" dirty="0">
                <a:solidFill>
                  <a:srgbClr val="FF0000"/>
                </a:solidFill>
              </a:rPr>
              <a:t>Method:</a:t>
            </a:r>
          </a:p>
          <a:p>
            <a:endParaRPr lang="en-CA" sz="2400" dirty="0"/>
          </a:p>
          <a:p>
            <a:r>
              <a:rPr lang="en-CA" sz="2400" dirty="0"/>
              <a:t>– apply a different prior on </a:t>
            </a:r>
            <a:r>
              <a:rPr lang="en-CA" sz="2400" b="1" dirty="0">
                <a:latin typeface="Symbol" pitchFamily="18" charset="2"/>
              </a:rPr>
              <a:t>f</a:t>
            </a:r>
            <a:r>
              <a:rPr lang="en-CA" sz="2400" dirty="0"/>
              <a:t> that </a:t>
            </a:r>
          </a:p>
          <a:p>
            <a:r>
              <a:rPr lang="en-CA" sz="2400" dirty="0"/>
              <a:t>	encourages </a:t>
            </a:r>
            <a:r>
              <a:rPr lang="en-CA" sz="2400" dirty="0" err="1"/>
              <a:t>sparsity</a:t>
            </a:r>
            <a:endParaRPr lang="en-CA" sz="2400" dirty="0"/>
          </a:p>
          <a:p>
            <a:endParaRPr lang="en-CA" sz="2400" dirty="0"/>
          </a:p>
          <a:p>
            <a:r>
              <a:rPr lang="en-CA" sz="2400" dirty="0"/>
              <a:t>– product of t-distributions</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39938" name="Picture 2"/>
          <p:cNvPicPr>
            <a:picLocks noChangeAspect="1" noChangeArrowheads="1"/>
          </p:cNvPicPr>
          <p:nvPr/>
        </p:nvPicPr>
        <p:blipFill>
          <a:blip r:embed="rId2" cstate="print"/>
          <a:srcRect/>
          <a:stretch>
            <a:fillRect/>
          </a:stretch>
        </p:blipFill>
        <p:spPr bwMode="auto">
          <a:xfrm>
            <a:off x="4932040" y="2708920"/>
            <a:ext cx="3800136" cy="3744416"/>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Sparse Linear Regression</a:t>
            </a:r>
          </a:p>
        </p:txBody>
      </p:sp>
      <p:sp>
        <p:nvSpPr>
          <p:cNvPr id="5" name="TextBox 4"/>
          <p:cNvSpPr txBox="1"/>
          <p:nvPr/>
        </p:nvSpPr>
        <p:spPr>
          <a:xfrm>
            <a:off x="360040" y="1589891"/>
            <a:ext cx="8892480" cy="830997"/>
          </a:xfrm>
          <a:prstGeom prst="rect">
            <a:avLst/>
          </a:prstGeom>
          <a:noFill/>
        </p:spPr>
        <p:txBody>
          <a:bodyPr wrap="square" rtlCol="0">
            <a:spAutoFit/>
          </a:bodyPr>
          <a:lstStyle/>
          <a:p>
            <a:r>
              <a:rPr lang="en-CA" sz="2400" dirty="0"/>
              <a:t>Apply product of t-distributions to parameter vector</a:t>
            </a:r>
          </a:p>
          <a:p>
            <a:endParaRPr lang="en-CA" sz="2400" dirty="0"/>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40962" name="Picture 2"/>
          <p:cNvPicPr>
            <a:picLocks noChangeAspect="1" noChangeArrowheads="1"/>
          </p:cNvPicPr>
          <p:nvPr/>
        </p:nvPicPr>
        <p:blipFill>
          <a:blip r:embed="rId2" cstate="print"/>
          <a:srcRect/>
          <a:stretch>
            <a:fillRect/>
          </a:stretch>
        </p:blipFill>
        <p:spPr bwMode="auto">
          <a:xfrm>
            <a:off x="1907704" y="2132856"/>
            <a:ext cx="5567118" cy="1872208"/>
          </a:xfrm>
          <a:prstGeom prst="rect">
            <a:avLst/>
          </a:prstGeom>
          <a:noFill/>
          <a:ln w="9525">
            <a:noFill/>
            <a:miter lim="800000"/>
            <a:headEnd/>
            <a:tailEnd/>
          </a:ln>
        </p:spPr>
      </p:pic>
      <p:sp>
        <p:nvSpPr>
          <p:cNvPr id="9" name="TextBox 8"/>
          <p:cNvSpPr txBox="1"/>
          <p:nvPr/>
        </p:nvSpPr>
        <p:spPr>
          <a:xfrm>
            <a:off x="360040" y="3933056"/>
            <a:ext cx="8892480" cy="830997"/>
          </a:xfrm>
          <a:prstGeom prst="rect">
            <a:avLst/>
          </a:prstGeom>
          <a:noFill/>
        </p:spPr>
        <p:txBody>
          <a:bodyPr wrap="square" rtlCol="0">
            <a:spAutoFit/>
          </a:bodyPr>
          <a:lstStyle/>
          <a:p>
            <a:r>
              <a:rPr lang="en-CA" sz="2400" dirty="0"/>
              <a:t>As before, we use </a:t>
            </a:r>
          </a:p>
          <a:p>
            <a:endParaRPr lang="en-CA" sz="2400" dirty="0"/>
          </a:p>
        </p:txBody>
      </p:sp>
      <p:sp>
        <p:nvSpPr>
          <p:cNvPr id="10" name="TextBox 9"/>
          <p:cNvSpPr txBox="1"/>
          <p:nvPr/>
        </p:nvSpPr>
        <p:spPr>
          <a:xfrm>
            <a:off x="360040" y="5478323"/>
            <a:ext cx="8892480" cy="1200329"/>
          </a:xfrm>
          <a:prstGeom prst="rect">
            <a:avLst/>
          </a:prstGeom>
          <a:noFill/>
        </p:spPr>
        <p:txBody>
          <a:bodyPr wrap="square" rtlCol="0">
            <a:spAutoFit/>
          </a:bodyPr>
          <a:lstStyle/>
          <a:p>
            <a:r>
              <a:rPr lang="en-CA" sz="2400" dirty="0"/>
              <a:t>Now the prior is not conjugate to the normal likelihood.  Cannot compute posterior in closed from</a:t>
            </a:r>
          </a:p>
          <a:p>
            <a:endParaRPr lang="en-CA" sz="2400" dirty="0"/>
          </a:p>
        </p:txBody>
      </p:sp>
      <p:pic>
        <p:nvPicPr>
          <p:cNvPr id="13" name="Picture 2"/>
          <p:cNvPicPr>
            <a:picLocks noChangeAspect="1" noChangeArrowheads="1"/>
          </p:cNvPicPr>
          <p:nvPr/>
        </p:nvPicPr>
        <p:blipFill>
          <a:blip r:embed="rId3" cstate="print"/>
          <a:srcRect/>
          <a:stretch>
            <a:fillRect/>
          </a:stretch>
        </p:blipFill>
        <p:spPr bwMode="auto">
          <a:xfrm>
            <a:off x="1403648" y="4365104"/>
            <a:ext cx="6264696" cy="1098802"/>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Sparse Linear Regression</a:t>
            </a:r>
          </a:p>
        </p:txBody>
      </p:sp>
      <p:sp>
        <p:nvSpPr>
          <p:cNvPr id="5" name="TextBox 4"/>
          <p:cNvSpPr txBox="1"/>
          <p:nvPr/>
        </p:nvSpPr>
        <p:spPr>
          <a:xfrm>
            <a:off x="360040" y="1589891"/>
            <a:ext cx="8892480" cy="830997"/>
          </a:xfrm>
          <a:prstGeom prst="rect">
            <a:avLst/>
          </a:prstGeom>
          <a:noFill/>
        </p:spPr>
        <p:txBody>
          <a:bodyPr wrap="square" rtlCol="0">
            <a:spAutoFit/>
          </a:bodyPr>
          <a:lstStyle/>
          <a:p>
            <a:r>
              <a:rPr lang="en-CA" sz="2400" dirty="0"/>
              <a:t>To make progress, write as marginal of joint distribution </a:t>
            </a:r>
          </a:p>
          <a:p>
            <a:endParaRPr lang="en-CA" sz="2400" dirty="0"/>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41986" name="Picture 2"/>
          <p:cNvPicPr>
            <a:picLocks noChangeAspect="1" noChangeArrowheads="1"/>
          </p:cNvPicPr>
          <p:nvPr/>
        </p:nvPicPr>
        <p:blipFill>
          <a:blip r:embed="rId2" cstate="print"/>
          <a:srcRect/>
          <a:stretch>
            <a:fillRect/>
          </a:stretch>
        </p:blipFill>
        <p:spPr bwMode="auto">
          <a:xfrm>
            <a:off x="1547664" y="2420888"/>
            <a:ext cx="6583560" cy="1791444"/>
          </a:xfrm>
          <a:prstGeom prst="rect">
            <a:avLst/>
          </a:prstGeom>
          <a:noFill/>
          <a:ln w="9525">
            <a:noFill/>
            <a:miter lim="800000"/>
            <a:headEnd/>
            <a:tailEnd/>
          </a:ln>
        </p:spPr>
      </p:pic>
      <p:cxnSp>
        <p:nvCxnSpPr>
          <p:cNvPr id="14" name="Straight Arrow Connector 13"/>
          <p:cNvCxnSpPr/>
          <p:nvPr/>
        </p:nvCxnSpPr>
        <p:spPr>
          <a:xfrm flipV="1">
            <a:off x="3923928" y="4149080"/>
            <a:ext cx="576064" cy="86409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2339752" y="5157192"/>
            <a:ext cx="5275098" cy="369332"/>
          </a:xfrm>
          <a:prstGeom prst="rect">
            <a:avLst/>
          </a:prstGeom>
          <a:noFill/>
        </p:spPr>
        <p:txBody>
          <a:bodyPr wrap="none" rtlCol="0">
            <a:spAutoFit/>
          </a:bodyPr>
          <a:lstStyle/>
          <a:p>
            <a:r>
              <a:rPr lang="en-CA" dirty="0"/>
              <a:t>Diagonal matrix with hidden variables {h</a:t>
            </a:r>
            <a:r>
              <a:rPr lang="en-CA" baseline="-25000" dirty="0"/>
              <a:t>d</a:t>
            </a:r>
            <a:r>
              <a:rPr lang="en-CA" dirty="0"/>
              <a:t>} on diagonal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Sparse Linear Regression</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11" name="TextBox 10"/>
          <p:cNvSpPr txBox="1"/>
          <p:nvPr/>
        </p:nvSpPr>
        <p:spPr>
          <a:xfrm>
            <a:off x="360040" y="1268760"/>
            <a:ext cx="8892480" cy="830997"/>
          </a:xfrm>
          <a:prstGeom prst="rect">
            <a:avLst/>
          </a:prstGeom>
          <a:noFill/>
        </p:spPr>
        <p:txBody>
          <a:bodyPr wrap="square" rtlCol="0">
            <a:spAutoFit/>
          </a:bodyPr>
          <a:lstStyle/>
          <a:p>
            <a:r>
              <a:rPr lang="en-CA" sz="2400" dirty="0"/>
              <a:t>Substituting in the prior</a:t>
            </a:r>
          </a:p>
          <a:p>
            <a:endParaRPr lang="en-CA" sz="2400" dirty="0"/>
          </a:p>
        </p:txBody>
      </p:sp>
      <p:pic>
        <p:nvPicPr>
          <p:cNvPr id="41987" name="Picture 3"/>
          <p:cNvPicPr>
            <a:picLocks noChangeAspect="1" noChangeArrowheads="1"/>
          </p:cNvPicPr>
          <p:nvPr/>
        </p:nvPicPr>
        <p:blipFill>
          <a:blip r:embed="rId2" cstate="print"/>
          <a:srcRect/>
          <a:stretch>
            <a:fillRect/>
          </a:stretch>
        </p:blipFill>
        <p:spPr bwMode="auto">
          <a:xfrm>
            <a:off x="539552" y="1772816"/>
            <a:ext cx="7960494" cy="3384376"/>
          </a:xfrm>
          <a:prstGeom prst="rect">
            <a:avLst/>
          </a:prstGeom>
          <a:noFill/>
          <a:ln w="9525">
            <a:noFill/>
            <a:miter lim="800000"/>
            <a:headEnd/>
            <a:tailEnd/>
          </a:ln>
        </p:spPr>
      </p:pic>
      <p:sp>
        <p:nvSpPr>
          <p:cNvPr id="12" name="Rectangle 11"/>
          <p:cNvSpPr/>
          <p:nvPr/>
        </p:nvSpPr>
        <p:spPr bwMode="white">
          <a:xfrm>
            <a:off x="7855077" y="4427229"/>
            <a:ext cx="677363" cy="530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3011" name="Picture 3"/>
          <p:cNvPicPr>
            <a:picLocks noChangeAspect="1" noChangeArrowheads="1"/>
          </p:cNvPicPr>
          <p:nvPr/>
        </p:nvPicPr>
        <p:blipFill>
          <a:blip r:embed="rId3" cstate="print"/>
          <a:srcRect/>
          <a:stretch>
            <a:fillRect/>
          </a:stretch>
        </p:blipFill>
        <p:spPr bwMode="auto">
          <a:xfrm>
            <a:off x="1259632" y="5639890"/>
            <a:ext cx="6480720" cy="741438"/>
          </a:xfrm>
          <a:prstGeom prst="rect">
            <a:avLst/>
          </a:prstGeom>
          <a:noFill/>
          <a:ln w="9525">
            <a:noFill/>
            <a:miter lim="800000"/>
            <a:headEnd/>
            <a:tailEnd/>
          </a:ln>
        </p:spPr>
      </p:pic>
      <p:sp>
        <p:nvSpPr>
          <p:cNvPr id="16" name="TextBox 15"/>
          <p:cNvSpPr txBox="1"/>
          <p:nvPr/>
        </p:nvSpPr>
        <p:spPr>
          <a:xfrm>
            <a:off x="395536" y="5190291"/>
            <a:ext cx="8892480" cy="830997"/>
          </a:xfrm>
          <a:prstGeom prst="rect">
            <a:avLst/>
          </a:prstGeom>
          <a:noFill/>
        </p:spPr>
        <p:txBody>
          <a:bodyPr wrap="square" rtlCol="0">
            <a:spAutoFit/>
          </a:bodyPr>
          <a:lstStyle/>
          <a:p>
            <a:r>
              <a:rPr lang="en-CA" sz="2400" dirty="0"/>
              <a:t>Still cannot compute, but can approximate</a:t>
            </a:r>
          </a:p>
          <a:p>
            <a:endParaRPr lang="en-CA"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Sparse Linear Regression</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43011" name="Picture 3"/>
          <p:cNvPicPr>
            <a:picLocks noChangeAspect="1" noChangeArrowheads="1"/>
          </p:cNvPicPr>
          <p:nvPr/>
        </p:nvPicPr>
        <p:blipFill>
          <a:blip r:embed="rId2" cstate="print"/>
          <a:srcRect/>
          <a:stretch>
            <a:fillRect/>
          </a:stretch>
        </p:blipFill>
        <p:spPr bwMode="auto">
          <a:xfrm>
            <a:off x="755576" y="1484784"/>
            <a:ext cx="7552842" cy="864096"/>
          </a:xfrm>
          <a:prstGeom prst="rect">
            <a:avLst/>
          </a:prstGeom>
          <a:noFill/>
          <a:ln w="9525">
            <a:noFill/>
            <a:miter lim="800000"/>
            <a:headEnd/>
            <a:tailEnd/>
          </a:ln>
        </p:spPr>
      </p:pic>
      <p:sp>
        <p:nvSpPr>
          <p:cNvPr id="16" name="TextBox 15"/>
          <p:cNvSpPr txBox="1"/>
          <p:nvPr/>
        </p:nvSpPr>
        <p:spPr>
          <a:xfrm>
            <a:off x="395536" y="2381979"/>
            <a:ext cx="8424936" cy="3785652"/>
          </a:xfrm>
          <a:prstGeom prst="rect">
            <a:avLst/>
          </a:prstGeom>
          <a:noFill/>
        </p:spPr>
        <p:txBody>
          <a:bodyPr wrap="square" rtlCol="0">
            <a:spAutoFit/>
          </a:bodyPr>
          <a:lstStyle/>
          <a:p>
            <a:r>
              <a:rPr lang="en-CA" sz="2400" dirty="0"/>
              <a:t>To fit the model, update variance </a:t>
            </a:r>
            <a:r>
              <a:rPr lang="en-CA" sz="2400" dirty="0">
                <a:latin typeface="Symbol" pitchFamily="18" charset="2"/>
              </a:rPr>
              <a:t>s</a:t>
            </a:r>
            <a:r>
              <a:rPr lang="en-CA" sz="2400" baseline="30000" dirty="0"/>
              <a:t>2</a:t>
            </a:r>
            <a:r>
              <a:rPr lang="en-CA" sz="2400" dirty="0"/>
              <a:t> and hidden variables {h</a:t>
            </a:r>
            <a:r>
              <a:rPr lang="en-CA" sz="2400" baseline="-25000" dirty="0"/>
              <a:t>d</a:t>
            </a:r>
            <a:r>
              <a:rPr lang="en-CA" sz="2400" dirty="0"/>
              <a:t>}.</a:t>
            </a:r>
          </a:p>
          <a:p>
            <a:pPr marL="457200" indent="-457200">
              <a:buFont typeface="Arial" pitchFamily="34" charset="0"/>
              <a:buChar char="•"/>
            </a:pPr>
            <a:r>
              <a:rPr lang="en-CA" sz="2400" dirty="0"/>
              <a:t>To choose hidden variables</a:t>
            </a:r>
          </a:p>
          <a:p>
            <a:pPr marL="457200" indent="-457200">
              <a:buFont typeface="Arial" pitchFamily="34" charset="0"/>
              <a:buChar char="•"/>
            </a:pPr>
            <a:endParaRPr lang="en-CA" sz="2400" dirty="0"/>
          </a:p>
          <a:p>
            <a:pPr marL="457200" indent="-457200">
              <a:buFont typeface="Arial" pitchFamily="34" charset="0"/>
              <a:buChar char="•"/>
            </a:pPr>
            <a:endParaRPr lang="en-CA" sz="2400" dirty="0"/>
          </a:p>
          <a:p>
            <a:pPr marL="457200" indent="-457200">
              <a:buFont typeface="Arial" pitchFamily="34" charset="0"/>
              <a:buChar char="•"/>
            </a:pPr>
            <a:r>
              <a:rPr lang="en-CA" sz="2400" dirty="0"/>
              <a:t>To choose variance</a:t>
            </a:r>
          </a:p>
          <a:p>
            <a:pPr marL="457200" indent="-457200">
              <a:buFont typeface="Arial" pitchFamily="34" charset="0"/>
              <a:buChar char="•"/>
            </a:pPr>
            <a:endParaRPr lang="en-CA" sz="2400" dirty="0"/>
          </a:p>
          <a:p>
            <a:pPr marL="457200" indent="-457200">
              <a:buFont typeface="Arial" pitchFamily="34" charset="0"/>
              <a:buChar char="•"/>
            </a:pPr>
            <a:endParaRPr lang="en-CA" sz="2400" dirty="0"/>
          </a:p>
          <a:p>
            <a:pPr marL="457200" indent="-457200">
              <a:buFont typeface="Arial" pitchFamily="34" charset="0"/>
              <a:buChar char="•"/>
            </a:pPr>
            <a:endParaRPr lang="en-CA" sz="2400" dirty="0"/>
          </a:p>
          <a:p>
            <a:pPr marL="457200" indent="-457200"/>
            <a:r>
              <a:rPr lang="en-CA" sz="2400" dirty="0"/>
              <a:t>where</a:t>
            </a:r>
          </a:p>
          <a:p>
            <a:endParaRPr lang="en-CA" sz="2400" dirty="0"/>
          </a:p>
        </p:txBody>
      </p:sp>
      <p:pic>
        <p:nvPicPr>
          <p:cNvPr id="2050" name="Picture 2"/>
          <p:cNvPicPr>
            <a:picLocks noChangeAspect="1" noChangeArrowheads="1"/>
          </p:cNvPicPr>
          <p:nvPr/>
        </p:nvPicPr>
        <p:blipFill>
          <a:blip r:embed="rId3" cstate="print"/>
          <a:srcRect/>
          <a:stretch>
            <a:fillRect/>
          </a:stretch>
        </p:blipFill>
        <p:spPr bwMode="auto">
          <a:xfrm>
            <a:off x="3347864" y="3212976"/>
            <a:ext cx="2952328" cy="858859"/>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835696" y="5229200"/>
            <a:ext cx="2261271" cy="979884"/>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4427984" y="5445224"/>
            <a:ext cx="2421993" cy="576064"/>
          </a:xfrm>
          <a:prstGeom prst="rect">
            <a:avLst/>
          </a:prstGeom>
          <a:noFill/>
          <a:ln w="9525">
            <a:noFill/>
            <a:miter lim="800000"/>
            <a:headEnd/>
            <a:tailEnd/>
          </a:ln>
        </p:spPr>
      </p:pic>
      <p:pic>
        <p:nvPicPr>
          <p:cNvPr id="11" name="Picture 10"/>
          <p:cNvPicPr>
            <a:picLocks noChangeAspect="1" noChangeArrowheads="1"/>
          </p:cNvPicPr>
          <p:nvPr/>
        </p:nvPicPr>
        <p:blipFill>
          <a:blip r:embed="rId6" cstate="print"/>
          <a:srcRect/>
          <a:stretch>
            <a:fillRect/>
          </a:stretch>
        </p:blipFill>
        <p:spPr bwMode="auto">
          <a:xfrm>
            <a:off x="1403648" y="4293096"/>
            <a:ext cx="6840760" cy="790042"/>
          </a:xfrm>
          <a:prstGeom prst="rect">
            <a:avLst/>
          </a:prstGeom>
          <a:noFill/>
          <a:ln w="9525">
            <a:noFill/>
            <a:miter lim="800000"/>
            <a:headEnd/>
            <a:tailEnd/>
          </a:ln>
        </p:spPr>
      </p:pic>
      <p:sp>
        <p:nvSpPr>
          <p:cNvPr id="4" name="TextBox 3">
            <a:extLst>
              <a:ext uri="{FF2B5EF4-FFF2-40B4-BE49-F238E27FC236}">
                <a16:creationId xmlns:a16="http://schemas.microsoft.com/office/drawing/2014/main" id="{FD56B58B-B315-CBC6-2637-D83694876FCF}"/>
              </a:ext>
            </a:extLst>
          </p:cNvPr>
          <p:cNvSpPr txBox="1"/>
          <p:nvPr/>
        </p:nvSpPr>
        <p:spPr>
          <a:xfrm>
            <a:off x="8820472" y="1988840"/>
            <a:ext cx="2376264" cy="646331"/>
          </a:xfrm>
          <a:prstGeom prst="rect">
            <a:avLst/>
          </a:prstGeom>
          <a:noFill/>
        </p:spPr>
        <p:txBody>
          <a:bodyPr wrap="square" rtlCol="0">
            <a:spAutoFit/>
          </a:bodyPr>
          <a:lstStyle/>
          <a:p>
            <a:r>
              <a:rPr lang="zh-CN" altLang="en-US" dirty="0">
                <a:solidFill>
                  <a:schemeClr val="accent6">
                    <a:lumMod val="50000"/>
                  </a:schemeClr>
                </a:solidFill>
              </a:rPr>
              <a:t>这里为了更方便计算改一种表达</a:t>
            </a:r>
            <a:endParaRPr lang="en-US" altLang="zh-CN" dirty="0">
              <a:solidFill>
                <a:schemeClr val="accent6">
                  <a:lumMod val="50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Sparse Linear Regression</a:t>
            </a:r>
          </a:p>
        </p:txBody>
      </p:sp>
      <p:sp>
        <p:nvSpPr>
          <p:cNvPr id="5" name="TextBox 4"/>
          <p:cNvSpPr txBox="1"/>
          <p:nvPr/>
        </p:nvSpPr>
        <p:spPr>
          <a:xfrm>
            <a:off x="683568" y="5445224"/>
            <a:ext cx="8568952" cy="707886"/>
          </a:xfrm>
          <a:prstGeom prst="rect">
            <a:avLst/>
          </a:prstGeom>
          <a:noFill/>
        </p:spPr>
        <p:txBody>
          <a:bodyPr wrap="square" rtlCol="0">
            <a:spAutoFit/>
          </a:bodyPr>
          <a:lstStyle/>
          <a:p>
            <a:r>
              <a:rPr lang="en-CA" sz="2000" dirty="0"/>
              <a:t>After fitting, some of hidden variables become very big,  implies prior tightly fitted around zero, can be eliminated from model</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026" name="Picture 2"/>
          <p:cNvPicPr>
            <a:picLocks noChangeAspect="1" noChangeArrowheads="1"/>
          </p:cNvPicPr>
          <p:nvPr/>
        </p:nvPicPr>
        <p:blipFill>
          <a:blip r:embed="rId2" cstate="print"/>
          <a:srcRect/>
          <a:stretch>
            <a:fillRect/>
          </a:stretch>
        </p:blipFill>
        <p:spPr bwMode="auto">
          <a:xfrm>
            <a:off x="467544" y="1412776"/>
            <a:ext cx="8161461" cy="3947136"/>
          </a:xfrm>
          <a:prstGeom prst="rect">
            <a:avLst/>
          </a:prstGeom>
          <a:noFill/>
          <a:ln w="9525">
            <a:noFill/>
            <a:miter lim="800000"/>
            <a:headEnd/>
            <a:tailEnd/>
          </a:ln>
        </p:spPr>
      </p:pic>
      <p:sp>
        <p:nvSpPr>
          <p:cNvPr id="3" name="TextBox 2">
            <a:extLst>
              <a:ext uri="{FF2B5EF4-FFF2-40B4-BE49-F238E27FC236}">
                <a16:creationId xmlns:a16="http://schemas.microsoft.com/office/drawing/2014/main" id="{8DB44396-6B79-C721-2E36-4A135188F263}"/>
              </a:ext>
            </a:extLst>
          </p:cNvPr>
          <p:cNvSpPr txBox="1"/>
          <p:nvPr/>
        </p:nvSpPr>
        <p:spPr>
          <a:xfrm>
            <a:off x="7452320" y="404664"/>
            <a:ext cx="4118435" cy="1200329"/>
          </a:xfrm>
          <a:prstGeom prst="rect">
            <a:avLst/>
          </a:prstGeom>
          <a:noFill/>
        </p:spPr>
        <p:txBody>
          <a:bodyPr wrap="none" rtlCol="0">
            <a:spAutoFit/>
          </a:bodyPr>
          <a:lstStyle/>
          <a:p>
            <a:r>
              <a:rPr lang="zh-CN" altLang="en-US" dirty="0">
                <a:solidFill>
                  <a:schemeClr val="accent6">
                    <a:lumMod val="50000"/>
                  </a:schemeClr>
                </a:solidFill>
              </a:rPr>
              <a:t>这里左边是正常的</a:t>
            </a:r>
            <a:r>
              <a:rPr lang="en-US" altLang="zh-CN" dirty="0">
                <a:solidFill>
                  <a:schemeClr val="accent6">
                    <a:lumMod val="50000"/>
                  </a:schemeClr>
                </a:solidFill>
              </a:rPr>
              <a:t>linear reg</a:t>
            </a:r>
          </a:p>
          <a:p>
            <a:r>
              <a:rPr lang="zh-CN" altLang="en-US" dirty="0">
                <a:solidFill>
                  <a:schemeClr val="accent6">
                    <a:lumMod val="50000"/>
                  </a:schemeClr>
                </a:solidFill>
              </a:rPr>
              <a:t>右边是稀疏 </a:t>
            </a:r>
            <a:r>
              <a:rPr lang="en-US" altLang="zh-CN" dirty="0">
                <a:solidFill>
                  <a:schemeClr val="accent6">
                    <a:lumMod val="50000"/>
                  </a:schemeClr>
                </a:solidFill>
              </a:rPr>
              <a:t>reg</a:t>
            </a:r>
          </a:p>
          <a:p>
            <a:r>
              <a:rPr lang="zh-CN" altLang="en-US" dirty="0">
                <a:solidFill>
                  <a:schemeClr val="accent6">
                    <a:lumMod val="50000"/>
                  </a:schemeClr>
                </a:solidFill>
              </a:rPr>
              <a:t>左边考虑</a:t>
            </a:r>
            <a:r>
              <a:rPr lang="en-US" altLang="zh-CN" dirty="0">
                <a:solidFill>
                  <a:schemeClr val="accent6">
                    <a:lumMod val="50000"/>
                  </a:schemeClr>
                </a:solidFill>
              </a:rPr>
              <a:t>x1 x2</a:t>
            </a:r>
            <a:r>
              <a:rPr lang="zh-CN" altLang="en-US" dirty="0">
                <a:solidFill>
                  <a:schemeClr val="accent6">
                    <a:lumMod val="50000"/>
                  </a:schemeClr>
                </a:solidFill>
              </a:rPr>
              <a:t>两个特征，右边只考虑</a:t>
            </a:r>
            <a:r>
              <a:rPr lang="en-US" altLang="zh-CN" dirty="0">
                <a:solidFill>
                  <a:schemeClr val="accent6">
                    <a:lumMod val="50000"/>
                  </a:schemeClr>
                </a:solidFill>
              </a:rPr>
              <a:t>x1</a:t>
            </a:r>
          </a:p>
          <a:p>
            <a:r>
              <a:rPr lang="zh-CN" altLang="en-US" dirty="0">
                <a:solidFill>
                  <a:schemeClr val="accent6">
                    <a:lumMod val="50000"/>
                  </a:schemeClr>
                </a:solidFill>
              </a:rPr>
              <a:t>所以右边好</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Sparse Linear Regression</a:t>
            </a:r>
          </a:p>
        </p:txBody>
      </p:sp>
      <p:sp>
        <p:nvSpPr>
          <p:cNvPr id="5" name="TextBox 4"/>
          <p:cNvSpPr txBox="1"/>
          <p:nvPr/>
        </p:nvSpPr>
        <p:spPr>
          <a:xfrm>
            <a:off x="683568" y="5445224"/>
            <a:ext cx="8280920" cy="1015663"/>
          </a:xfrm>
          <a:prstGeom prst="rect">
            <a:avLst/>
          </a:prstGeom>
          <a:noFill/>
        </p:spPr>
        <p:txBody>
          <a:bodyPr wrap="square" rtlCol="0">
            <a:spAutoFit/>
          </a:bodyPr>
          <a:lstStyle/>
          <a:p>
            <a:r>
              <a:rPr lang="en-CA" sz="2000" dirty="0"/>
              <a:t>Doesn’t work for non-linear case as we need one hidden variable per dimension – becomes intractable with high dimensional transformation.  To solve this problem, we move to the dual model.</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026" name="Picture 2"/>
          <p:cNvPicPr>
            <a:picLocks noChangeAspect="1" noChangeArrowheads="1"/>
          </p:cNvPicPr>
          <p:nvPr/>
        </p:nvPicPr>
        <p:blipFill>
          <a:blip r:embed="rId2" cstate="print"/>
          <a:srcRect/>
          <a:stretch>
            <a:fillRect/>
          </a:stretch>
        </p:blipFill>
        <p:spPr bwMode="auto">
          <a:xfrm>
            <a:off x="467544" y="1412776"/>
            <a:ext cx="8161461" cy="3947136"/>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5" name="Slide Number Placeholder 4"/>
          <p:cNvSpPr>
            <a:spLocks noGrp="1"/>
          </p:cNvSpPr>
          <p:nvPr>
            <p:ph type="sldNum" sz="quarter" idx="12"/>
          </p:nvPr>
        </p:nvSpPr>
        <p:spPr/>
        <p:txBody>
          <a:bodyPr/>
          <a:lstStyle/>
          <a:p>
            <a:fld id="{A5F77090-F112-494C-B26D-10BF7AE7F6F1}" type="slidenum">
              <a:rPr lang="en-CA" smtClean="0"/>
              <a:pPr/>
              <a:t>47</a:t>
            </a:fld>
            <a:endParaRPr lang="en-CA"/>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8" name="Content Placeholder 7"/>
          <p:cNvSpPr>
            <a:spLocks noGrp="1"/>
          </p:cNvSpPr>
          <p:nvPr>
            <p:ph idx="1"/>
          </p:nvPr>
        </p:nvSpPr>
        <p:spPr/>
        <p:txBody>
          <a:bodyPr>
            <a:normAutofit lnSpcReduction="10000"/>
          </a:bodyPr>
          <a:lstStyle/>
          <a:p>
            <a:r>
              <a:rPr lang="en-CA" dirty="0"/>
              <a:t>Linear regression</a:t>
            </a:r>
          </a:p>
          <a:p>
            <a:r>
              <a:rPr lang="en-CA" dirty="0"/>
              <a:t>Bayesian solution</a:t>
            </a:r>
          </a:p>
          <a:p>
            <a:r>
              <a:rPr lang="en-CA" dirty="0"/>
              <a:t>Non-linear regression</a:t>
            </a:r>
          </a:p>
          <a:p>
            <a:r>
              <a:rPr lang="en-CA" dirty="0" err="1"/>
              <a:t>Kernelization</a:t>
            </a:r>
            <a:r>
              <a:rPr lang="en-CA" dirty="0"/>
              <a:t> and Gaussian processes</a:t>
            </a:r>
          </a:p>
          <a:p>
            <a:r>
              <a:rPr lang="en-CA" dirty="0"/>
              <a:t>Sparse linear regression</a:t>
            </a:r>
          </a:p>
          <a:p>
            <a:r>
              <a:rPr lang="en-CA" dirty="0">
                <a:solidFill>
                  <a:srgbClr val="FF0000"/>
                </a:solidFill>
              </a:rPr>
              <a:t>Dual linear regression </a:t>
            </a:r>
          </a:p>
          <a:p>
            <a:r>
              <a:rPr lang="en-CA" dirty="0"/>
              <a:t>Relevance vector regression</a:t>
            </a:r>
          </a:p>
          <a:p>
            <a:r>
              <a:rPr lang="en-CA" dirty="0"/>
              <a:t>Applications</a:t>
            </a:r>
          </a:p>
          <a:p>
            <a:pPr>
              <a:buNone/>
            </a:pPr>
            <a:endParaRPr lang="en-CA" dirty="0"/>
          </a:p>
          <a:p>
            <a:pPr>
              <a:buNone/>
            </a:pPr>
            <a:endParaRPr lang="en-CA"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Dual Linear Regression</a:t>
            </a:r>
          </a:p>
        </p:txBody>
      </p:sp>
      <p:pic>
        <p:nvPicPr>
          <p:cNvPr id="6147" name="Picture 3"/>
          <p:cNvPicPr>
            <a:picLocks noChangeAspect="1" noChangeArrowheads="1"/>
          </p:cNvPicPr>
          <p:nvPr/>
        </p:nvPicPr>
        <p:blipFill>
          <a:blip r:embed="rId2" cstate="print"/>
          <a:srcRect/>
          <a:stretch>
            <a:fillRect/>
          </a:stretch>
        </p:blipFill>
        <p:spPr bwMode="auto">
          <a:xfrm>
            <a:off x="4025877" y="1556792"/>
            <a:ext cx="5154635" cy="4824536"/>
          </a:xfrm>
          <a:prstGeom prst="rect">
            <a:avLst/>
          </a:prstGeom>
          <a:noFill/>
          <a:ln w="9525">
            <a:noFill/>
            <a:miter lim="800000"/>
            <a:headEnd/>
            <a:tailEnd/>
          </a:ln>
        </p:spPr>
      </p:pic>
      <p:sp>
        <p:nvSpPr>
          <p:cNvPr id="6" name="TextBox 5"/>
          <p:cNvSpPr txBox="1"/>
          <p:nvPr/>
        </p:nvSpPr>
        <p:spPr>
          <a:xfrm>
            <a:off x="323528" y="1556792"/>
            <a:ext cx="4248472" cy="4893647"/>
          </a:xfrm>
          <a:prstGeom prst="rect">
            <a:avLst/>
          </a:prstGeom>
          <a:noFill/>
        </p:spPr>
        <p:txBody>
          <a:bodyPr wrap="square" rtlCol="0">
            <a:spAutoFit/>
          </a:bodyPr>
          <a:lstStyle/>
          <a:p>
            <a:r>
              <a:rPr lang="en-CA" sz="2400" dirty="0">
                <a:solidFill>
                  <a:srgbClr val="FF0000"/>
                </a:solidFill>
              </a:rPr>
              <a:t>KEY IDEA:</a:t>
            </a:r>
          </a:p>
          <a:p>
            <a:endParaRPr lang="en-CA" sz="2400" dirty="0"/>
          </a:p>
          <a:p>
            <a:r>
              <a:rPr lang="en-CA" sz="2400" dirty="0"/>
              <a:t>Gradient </a:t>
            </a:r>
            <a:r>
              <a:rPr lang="en-CA" sz="2400" b="1" dirty="0">
                <a:latin typeface="Symbol" pitchFamily="18" charset="2"/>
              </a:rPr>
              <a:t>F</a:t>
            </a:r>
            <a:r>
              <a:rPr lang="en-CA" sz="2400" dirty="0"/>
              <a:t> is just a vector in the data space</a:t>
            </a:r>
          </a:p>
          <a:p>
            <a:endParaRPr lang="en-CA" sz="2400" dirty="0"/>
          </a:p>
          <a:p>
            <a:r>
              <a:rPr lang="en-CA" sz="2400" dirty="0"/>
              <a:t>Can represent as a weighted sum of the data points</a:t>
            </a:r>
          </a:p>
          <a:p>
            <a:endParaRPr lang="en-CA" sz="2400" dirty="0"/>
          </a:p>
          <a:p>
            <a:endParaRPr lang="en-CA" sz="2400" dirty="0"/>
          </a:p>
          <a:p>
            <a:endParaRPr lang="en-CA" sz="2400" dirty="0"/>
          </a:p>
          <a:p>
            <a:r>
              <a:rPr lang="en-CA" sz="2400" dirty="0"/>
              <a:t>Now solve for </a:t>
            </a:r>
            <a:r>
              <a:rPr lang="en-CA" sz="2400" b="1" dirty="0">
                <a:latin typeface="Symbol" pitchFamily="18" charset="2"/>
              </a:rPr>
              <a:t>Y</a:t>
            </a:r>
            <a:r>
              <a:rPr lang="en-CA" sz="2400" dirty="0">
                <a:latin typeface="Symbol" pitchFamily="18" charset="2"/>
              </a:rPr>
              <a:t>.  </a:t>
            </a:r>
            <a:r>
              <a:rPr lang="en-CA" sz="2400" dirty="0"/>
              <a:t>One parameter per training example.</a:t>
            </a:r>
          </a:p>
          <a:p>
            <a:endParaRPr lang="en-CA" sz="2400" dirty="0"/>
          </a:p>
        </p:txBody>
      </p:sp>
      <p:pic>
        <p:nvPicPr>
          <p:cNvPr id="6148" name="Picture 4"/>
          <p:cNvPicPr>
            <a:picLocks noChangeAspect="1" noChangeArrowheads="1"/>
          </p:cNvPicPr>
          <p:nvPr/>
        </p:nvPicPr>
        <p:blipFill>
          <a:blip r:embed="rId3" cstate="print"/>
          <a:srcRect t="20250"/>
          <a:stretch>
            <a:fillRect/>
          </a:stretch>
        </p:blipFill>
        <p:spPr bwMode="auto">
          <a:xfrm>
            <a:off x="1187624" y="4509120"/>
            <a:ext cx="2088232" cy="734337"/>
          </a:xfrm>
          <a:prstGeom prst="rect">
            <a:avLst/>
          </a:prstGeom>
          <a:noFill/>
          <a:ln w="9525">
            <a:noFill/>
            <a:miter lim="800000"/>
            <a:headEnd/>
            <a:tailEnd/>
          </a:ln>
        </p:spPr>
      </p:pic>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944ECFB-3EBE-2C63-931B-4879EB30300A}"/>
                  </a:ext>
                </a:extLst>
              </p14:cNvPr>
              <p14:cNvContentPartPr/>
              <p14:nvPr/>
            </p14:nvContentPartPr>
            <p14:xfrm>
              <a:off x="234270" y="2146140"/>
              <a:ext cx="4389840" cy="4084200"/>
            </p14:xfrm>
          </p:contentPart>
        </mc:Choice>
        <mc:Fallback>
          <p:pic>
            <p:nvPicPr>
              <p:cNvPr id="3" name="Ink 2">
                <a:extLst>
                  <a:ext uri="{FF2B5EF4-FFF2-40B4-BE49-F238E27FC236}">
                    <a16:creationId xmlns:a16="http://schemas.microsoft.com/office/drawing/2014/main" id="{7944ECFB-3EBE-2C63-931B-4879EB30300A}"/>
                  </a:ext>
                </a:extLst>
              </p:cNvPr>
              <p:cNvPicPr/>
              <p:nvPr/>
            </p:nvPicPr>
            <p:blipFill>
              <a:blip r:embed="rId5"/>
              <a:stretch>
                <a:fillRect/>
              </a:stretch>
            </p:blipFill>
            <p:spPr>
              <a:xfrm>
                <a:off x="216270" y="2128500"/>
                <a:ext cx="4425480" cy="411984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Dual Linear Regression</a:t>
            </a:r>
          </a:p>
        </p:txBody>
      </p:sp>
      <p:pic>
        <p:nvPicPr>
          <p:cNvPr id="6148" name="Picture 4"/>
          <p:cNvPicPr>
            <a:picLocks noChangeAspect="1" noChangeArrowheads="1"/>
          </p:cNvPicPr>
          <p:nvPr/>
        </p:nvPicPr>
        <p:blipFill>
          <a:blip r:embed="rId2" cstate="print"/>
          <a:srcRect t="20250"/>
          <a:stretch>
            <a:fillRect/>
          </a:stretch>
        </p:blipFill>
        <p:spPr bwMode="auto">
          <a:xfrm>
            <a:off x="3203848" y="3486751"/>
            <a:ext cx="2088232" cy="734337"/>
          </a:xfrm>
          <a:prstGeom prst="rect">
            <a:avLst/>
          </a:prstGeom>
          <a:noFill/>
          <a:ln w="9525">
            <a:noFill/>
            <a:miter lim="800000"/>
            <a:headEnd/>
            <a:tailEnd/>
          </a:ln>
        </p:spPr>
      </p:pic>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9" name="Picture 2"/>
          <p:cNvPicPr>
            <a:picLocks noChangeAspect="1" noChangeArrowheads="1"/>
          </p:cNvPicPr>
          <p:nvPr/>
        </p:nvPicPr>
        <p:blipFill>
          <a:blip r:embed="rId3" cstate="print"/>
          <a:srcRect/>
          <a:stretch>
            <a:fillRect/>
          </a:stretch>
        </p:blipFill>
        <p:spPr bwMode="auto">
          <a:xfrm>
            <a:off x="2051720" y="2203284"/>
            <a:ext cx="5328592" cy="577644"/>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763688" y="5041678"/>
            <a:ext cx="5395268" cy="475554"/>
          </a:xfrm>
          <a:prstGeom prst="rect">
            <a:avLst/>
          </a:prstGeom>
          <a:noFill/>
          <a:ln w="9525">
            <a:noFill/>
            <a:miter lim="800000"/>
            <a:headEnd/>
            <a:tailEnd/>
          </a:ln>
        </p:spPr>
      </p:pic>
      <p:sp>
        <p:nvSpPr>
          <p:cNvPr id="11" name="TextBox 10"/>
          <p:cNvSpPr txBox="1"/>
          <p:nvPr/>
        </p:nvSpPr>
        <p:spPr>
          <a:xfrm>
            <a:off x="395536" y="1556792"/>
            <a:ext cx="8568952" cy="461665"/>
          </a:xfrm>
          <a:prstGeom prst="rect">
            <a:avLst/>
          </a:prstGeom>
          <a:noFill/>
        </p:spPr>
        <p:txBody>
          <a:bodyPr wrap="square" rtlCol="0">
            <a:spAutoFit/>
          </a:bodyPr>
          <a:lstStyle/>
          <a:p>
            <a:r>
              <a:rPr lang="en-CA" sz="2400" dirty="0"/>
              <a:t>Original linear regression:</a:t>
            </a:r>
          </a:p>
        </p:txBody>
      </p:sp>
      <p:sp>
        <p:nvSpPr>
          <p:cNvPr id="12" name="TextBox 11"/>
          <p:cNvSpPr txBox="1"/>
          <p:nvPr/>
        </p:nvSpPr>
        <p:spPr>
          <a:xfrm>
            <a:off x="395536" y="2924944"/>
            <a:ext cx="8568952" cy="461665"/>
          </a:xfrm>
          <a:prstGeom prst="rect">
            <a:avLst/>
          </a:prstGeom>
          <a:noFill/>
        </p:spPr>
        <p:txBody>
          <a:bodyPr wrap="square" rtlCol="0">
            <a:spAutoFit/>
          </a:bodyPr>
          <a:lstStyle/>
          <a:p>
            <a:r>
              <a:rPr lang="en-CA" sz="2400" dirty="0"/>
              <a:t>Dual variables:</a:t>
            </a:r>
          </a:p>
        </p:txBody>
      </p:sp>
      <p:sp>
        <p:nvSpPr>
          <p:cNvPr id="13" name="TextBox 12"/>
          <p:cNvSpPr txBox="1"/>
          <p:nvPr/>
        </p:nvSpPr>
        <p:spPr>
          <a:xfrm>
            <a:off x="395536" y="4293096"/>
            <a:ext cx="8568952" cy="461665"/>
          </a:xfrm>
          <a:prstGeom prst="rect">
            <a:avLst/>
          </a:prstGeom>
          <a:noFill/>
        </p:spPr>
        <p:txBody>
          <a:bodyPr wrap="square" rtlCol="0">
            <a:spAutoFit/>
          </a:bodyPr>
          <a:lstStyle/>
          <a:p>
            <a:r>
              <a:rPr lang="en-CA" sz="2400" dirty="0"/>
              <a:t>Dual linear regression: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Linear Regression</a:t>
            </a:r>
          </a:p>
        </p:txBody>
      </p:sp>
      <p:sp>
        <p:nvSpPr>
          <p:cNvPr id="5" name="TextBox 4"/>
          <p:cNvSpPr txBox="1"/>
          <p:nvPr/>
        </p:nvSpPr>
        <p:spPr>
          <a:xfrm>
            <a:off x="611560" y="1340768"/>
            <a:ext cx="7776864" cy="4370427"/>
          </a:xfrm>
          <a:prstGeom prst="rect">
            <a:avLst/>
          </a:prstGeom>
          <a:noFill/>
        </p:spPr>
        <p:txBody>
          <a:bodyPr wrap="square" rtlCol="0">
            <a:spAutoFit/>
          </a:bodyPr>
          <a:lstStyle/>
          <a:p>
            <a:pPr marL="457200" indent="-457200">
              <a:buFont typeface="Arial" pitchFamily="34" charset="0"/>
              <a:buChar char="•"/>
            </a:pPr>
            <a:r>
              <a:rPr lang="en-CA" sz="2400" dirty="0"/>
              <a:t>For simplicity we will assume that each dimension of world is predicted separately. </a:t>
            </a:r>
          </a:p>
          <a:p>
            <a:pPr marL="457200" indent="-457200">
              <a:buFont typeface="Arial" pitchFamily="34" charset="0"/>
              <a:buChar char="•"/>
            </a:pPr>
            <a:r>
              <a:rPr lang="en-CA" sz="2400" dirty="0"/>
              <a:t>Concentrate on predicting a </a:t>
            </a:r>
            <a:r>
              <a:rPr lang="en-CA" sz="2400" dirty="0" err="1"/>
              <a:t>univariate</a:t>
            </a:r>
            <a:r>
              <a:rPr lang="en-CA" sz="2400" dirty="0"/>
              <a:t>  world state w.</a:t>
            </a:r>
          </a:p>
          <a:p>
            <a:endParaRPr lang="en-CA" sz="1400" dirty="0"/>
          </a:p>
          <a:p>
            <a:endParaRPr lang="en-CA" sz="2400" dirty="0"/>
          </a:p>
          <a:p>
            <a:r>
              <a:rPr lang="en-CA" sz="2400" dirty="0"/>
              <a:t>Choose normal distribution over world w</a:t>
            </a:r>
          </a:p>
          <a:p>
            <a:endParaRPr lang="en-CA" sz="2400" dirty="0"/>
          </a:p>
          <a:p>
            <a:endParaRPr lang="en-CA" sz="2400" dirty="0"/>
          </a:p>
          <a:p>
            <a:endParaRPr lang="en-CA" sz="2400" dirty="0"/>
          </a:p>
          <a:p>
            <a:endParaRPr lang="en-CA" sz="2400" dirty="0"/>
          </a:p>
          <a:p>
            <a:endParaRPr lang="en-CA" sz="2400" dirty="0"/>
          </a:p>
          <a:p>
            <a:endParaRPr lang="en-CA" sz="2400" dirty="0"/>
          </a:p>
        </p:txBody>
      </p:sp>
      <p:sp>
        <p:nvSpPr>
          <p:cNvPr id="6" name="TextBox 5"/>
          <p:cNvSpPr txBox="1"/>
          <p:nvPr/>
        </p:nvSpPr>
        <p:spPr>
          <a:xfrm>
            <a:off x="611560" y="4509120"/>
            <a:ext cx="7704856" cy="1723549"/>
          </a:xfrm>
          <a:prstGeom prst="rect">
            <a:avLst/>
          </a:prstGeom>
          <a:noFill/>
        </p:spPr>
        <p:txBody>
          <a:bodyPr wrap="square" rtlCol="0">
            <a:spAutoFit/>
          </a:bodyPr>
          <a:lstStyle/>
          <a:p>
            <a:r>
              <a:rPr lang="en-CA" sz="2400" dirty="0"/>
              <a:t>Make </a:t>
            </a:r>
          </a:p>
          <a:p>
            <a:pPr marL="800100" lvl="1" indent="-342900">
              <a:buFont typeface="Arial" pitchFamily="34" charset="0"/>
              <a:buChar char="•"/>
            </a:pPr>
            <a:r>
              <a:rPr lang="en-CA" sz="2400" dirty="0"/>
              <a:t>Mean a linear function of data x</a:t>
            </a:r>
          </a:p>
          <a:p>
            <a:pPr marL="800100" lvl="1" indent="-342900">
              <a:buFont typeface="Arial" pitchFamily="34" charset="0"/>
              <a:buChar char="•"/>
            </a:pPr>
            <a:r>
              <a:rPr lang="en-CA" sz="2400" dirty="0"/>
              <a:t>Variance constant</a:t>
            </a:r>
          </a:p>
          <a:p>
            <a:pPr marL="342900" indent="-342900"/>
            <a:endParaRPr lang="en-CA" sz="1000" dirty="0"/>
          </a:p>
          <a:p>
            <a:pPr marL="800100" lvl="1" indent="-342900">
              <a:buFont typeface="Arial" pitchFamily="34" charset="0"/>
              <a:buChar char="•"/>
            </a:pPr>
            <a:endParaRPr lang="en-CA" sz="2400" dirty="0"/>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6387" name="Picture 3"/>
          <p:cNvPicPr>
            <a:picLocks noChangeAspect="1" noChangeArrowheads="1"/>
          </p:cNvPicPr>
          <p:nvPr/>
        </p:nvPicPr>
        <p:blipFill>
          <a:blip r:embed="rId2" cstate="print"/>
          <a:srcRect/>
          <a:stretch>
            <a:fillRect/>
          </a:stretch>
        </p:blipFill>
        <p:spPr bwMode="auto">
          <a:xfrm>
            <a:off x="1907704" y="3717032"/>
            <a:ext cx="5616624" cy="705606"/>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E2D528E3-0F70-B2DC-0069-F4170CBC4DEB}"/>
                  </a:ext>
                </a:extLst>
              </p14:cNvPr>
              <p14:cNvContentPartPr/>
              <p14:nvPr/>
            </p14:nvContentPartPr>
            <p14:xfrm>
              <a:off x="1821311" y="4319565"/>
              <a:ext cx="5968440" cy="670680"/>
            </p14:xfrm>
          </p:contentPart>
        </mc:Choice>
        <mc:Fallback xmlns="">
          <p:pic>
            <p:nvPicPr>
              <p:cNvPr id="4" name="墨迹 3">
                <a:extLst>
                  <a:ext uri="{FF2B5EF4-FFF2-40B4-BE49-F238E27FC236}">
                    <a16:creationId xmlns:a16="http://schemas.microsoft.com/office/drawing/2014/main" id="{E2D528E3-0F70-B2DC-0069-F4170CBC4DEB}"/>
                  </a:ext>
                </a:extLst>
              </p:cNvPr>
              <p:cNvPicPr/>
              <p:nvPr/>
            </p:nvPicPr>
            <p:blipFill>
              <a:blip r:embed="rId4"/>
              <a:stretch>
                <a:fillRect/>
              </a:stretch>
            </p:blipFill>
            <p:spPr>
              <a:xfrm>
                <a:off x="1812671" y="4310565"/>
                <a:ext cx="5986080" cy="68832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Maximum likelihood</a:t>
            </a:r>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11" name="TextBox 10"/>
          <p:cNvSpPr txBox="1"/>
          <p:nvPr/>
        </p:nvSpPr>
        <p:spPr>
          <a:xfrm>
            <a:off x="467544" y="1556792"/>
            <a:ext cx="8568952" cy="461665"/>
          </a:xfrm>
          <a:prstGeom prst="rect">
            <a:avLst/>
          </a:prstGeom>
          <a:noFill/>
        </p:spPr>
        <p:txBody>
          <a:bodyPr wrap="square" rtlCol="0">
            <a:spAutoFit/>
          </a:bodyPr>
          <a:lstStyle/>
          <a:p>
            <a:r>
              <a:rPr lang="en-CA" sz="2400" dirty="0"/>
              <a:t>Maximum likelihood solution:</a:t>
            </a:r>
          </a:p>
        </p:txBody>
      </p:sp>
      <p:sp>
        <p:nvSpPr>
          <p:cNvPr id="12" name="TextBox 11"/>
          <p:cNvSpPr txBox="1"/>
          <p:nvPr/>
        </p:nvSpPr>
        <p:spPr>
          <a:xfrm>
            <a:off x="467544" y="3068960"/>
            <a:ext cx="8568952" cy="461665"/>
          </a:xfrm>
          <a:prstGeom prst="rect">
            <a:avLst/>
          </a:prstGeom>
          <a:noFill/>
        </p:spPr>
        <p:txBody>
          <a:bodyPr wrap="square" rtlCol="0">
            <a:spAutoFit/>
          </a:bodyPr>
          <a:lstStyle/>
          <a:p>
            <a:r>
              <a:rPr lang="en-CA" sz="2400" dirty="0"/>
              <a:t>Dual variables:</a:t>
            </a:r>
          </a:p>
        </p:txBody>
      </p:sp>
      <p:sp>
        <p:nvSpPr>
          <p:cNvPr id="13" name="TextBox 12"/>
          <p:cNvSpPr txBox="1"/>
          <p:nvPr/>
        </p:nvSpPr>
        <p:spPr>
          <a:xfrm>
            <a:off x="467544" y="4725144"/>
            <a:ext cx="8568952" cy="461665"/>
          </a:xfrm>
          <a:prstGeom prst="rect">
            <a:avLst/>
          </a:prstGeom>
          <a:noFill/>
        </p:spPr>
        <p:txBody>
          <a:bodyPr wrap="square" rtlCol="0">
            <a:spAutoFit/>
          </a:bodyPr>
          <a:lstStyle/>
          <a:p>
            <a:r>
              <a:rPr lang="en-CA" sz="2400" dirty="0"/>
              <a:t>Same result as before:</a:t>
            </a:r>
          </a:p>
        </p:txBody>
      </p:sp>
      <p:pic>
        <p:nvPicPr>
          <p:cNvPr id="4098" name="Picture 2"/>
          <p:cNvPicPr>
            <a:picLocks noChangeAspect="1" noChangeArrowheads="1"/>
          </p:cNvPicPr>
          <p:nvPr/>
        </p:nvPicPr>
        <p:blipFill>
          <a:blip r:embed="rId2" cstate="print"/>
          <a:srcRect/>
          <a:stretch>
            <a:fillRect/>
          </a:stretch>
        </p:blipFill>
        <p:spPr bwMode="auto">
          <a:xfrm>
            <a:off x="1043608" y="2089334"/>
            <a:ext cx="7670274" cy="83561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2627784" y="3501008"/>
            <a:ext cx="4432254" cy="1152128"/>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2555776" y="5229200"/>
            <a:ext cx="4248472" cy="1004118"/>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Bayesian case</a:t>
            </a:r>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12" name="TextBox 11"/>
          <p:cNvSpPr txBox="1"/>
          <p:nvPr/>
        </p:nvSpPr>
        <p:spPr>
          <a:xfrm>
            <a:off x="467544" y="2679303"/>
            <a:ext cx="8568952" cy="461665"/>
          </a:xfrm>
          <a:prstGeom prst="rect">
            <a:avLst/>
          </a:prstGeom>
          <a:noFill/>
        </p:spPr>
        <p:txBody>
          <a:bodyPr wrap="square" rtlCol="0">
            <a:spAutoFit/>
          </a:bodyPr>
          <a:lstStyle/>
          <a:p>
            <a:r>
              <a:rPr lang="en-CA" sz="2400" dirty="0"/>
              <a:t>Compute distribution over parameters:</a:t>
            </a:r>
          </a:p>
        </p:txBody>
      </p:sp>
      <p:pic>
        <p:nvPicPr>
          <p:cNvPr id="5122" name="Picture 2"/>
          <p:cNvPicPr>
            <a:picLocks noChangeAspect="1" noChangeArrowheads="1"/>
          </p:cNvPicPr>
          <p:nvPr/>
        </p:nvPicPr>
        <p:blipFill>
          <a:blip r:embed="rId3" cstate="print"/>
          <a:srcRect/>
          <a:stretch>
            <a:fillRect/>
          </a:stretch>
        </p:blipFill>
        <p:spPr bwMode="auto">
          <a:xfrm>
            <a:off x="2915816" y="1412776"/>
            <a:ext cx="3129661" cy="661861"/>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1979712" y="3220151"/>
            <a:ext cx="5400600" cy="784913"/>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1763688" y="4525673"/>
            <a:ext cx="6120680" cy="703527"/>
          </a:xfrm>
          <a:prstGeom prst="rect">
            <a:avLst/>
          </a:prstGeom>
          <a:noFill/>
          <a:ln w="9525">
            <a:noFill/>
            <a:miter lim="800000"/>
            <a:headEnd/>
            <a:tailEnd/>
          </a:ln>
        </p:spPr>
      </p:pic>
      <p:pic>
        <p:nvPicPr>
          <p:cNvPr id="5125" name="Picture 5"/>
          <p:cNvPicPr>
            <a:picLocks noChangeAspect="1" noChangeArrowheads="1"/>
          </p:cNvPicPr>
          <p:nvPr/>
        </p:nvPicPr>
        <p:blipFill>
          <a:blip r:embed="rId6" cstate="print"/>
          <a:srcRect/>
          <a:stretch>
            <a:fillRect/>
          </a:stretch>
        </p:blipFill>
        <p:spPr bwMode="auto">
          <a:xfrm>
            <a:off x="2771800" y="5589240"/>
            <a:ext cx="3715004" cy="721964"/>
          </a:xfrm>
          <a:prstGeom prst="rect">
            <a:avLst/>
          </a:prstGeom>
          <a:noFill/>
          <a:ln w="9525">
            <a:noFill/>
            <a:miter lim="800000"/>
            <a:headEnd/>
            <a:tailEnd/>
          </a:ln>
        </p:spPr>
      </p:pic>
      <p:sp>
        <p:nvSpPr>
          <p:cNvPr id="17" name="TextBox 16"/>
          <p:cNvSpPr txBox="1"/>
          <p:nvPr/>
        </p:nvSpPr>
        <p:spPr>
          <a:xfrm>
            <a:off x="467544" y="3975447"/>
            <a:ext cx="8568952" cy="461665"/>
          </a:xfrm>
          <a:prstGeom prst="rect">
            <a:avLst/>
          </a:prstGeom>
          <a:noFill/>
        </p:spPr>
        <p:txBody>
          <a:bodyPr wrap="square" rtlCol="0">
            <a:spAutoFit/>
          </a:bodyPr>
          <a:lstStyle/>
          <a:p>
            <a:r>
              <a:rPr lang="en-CA" sz="2400" dirty="0"/>
              <a:t>Gives result:</a:t>
            </a:r>
          </a:p>
        </p:txBody>
      </p:sp>
      <p:sp>
        <p:nvSpPr>
          <p:cNvPr id="18" name="TextBox 17"/>
          <p:cNvSpPr txBox="1"/>
          <p:nvPr/>
        </p:nvSpPr>
        <p:spPr>
          <a:xfrm>
            <a:off x="467544" y="5301208"/>
            <a:ext cx="8568952" cy="461665"/>
          </a:xfrm>
          <a:prstGeom prst="rect">
            <a:avLst/>
          </a:prstGeom>
          <a:noFill/>
        </p:spPr>
        <p:txBody>
          <a:bodyPr wrap="square" rtlCol="0">
            <a:spAutoFit/>
          </a:bodyPr>
          <a:lstStyle/>
          <a:p>
            <a:r>
              <a:rPr lang="en-CA" sz="2400" dirty="0"/>
              <a:t>where</a:t>
            </a:r>
          </a:p>
        </p:txBody>
      </p:sp>
      <p:pic>
        <p:nvPicPr>
          <p:cNvPr id="19" name="Picture 3"/>
          <p:cNvPicPr>
            <a:picLocks noChangeAspect="1" noChangeArrowheads="1"/>
          </p:cNvPicPr>
          <p:nvPr/>
        </p:nvPicPr>
        <p:blipFill>
          <a:blip r:embed="rId7" cstate="print"/>
          <a:srcRect/>
          <a:stretch>
            <a:fillRect/>
          </a:stretch>
        </p:blipFill>
        <p:spPr bwMode="auto">
          <a:xfrm>
            <a:off x="2411760" y="2060848"/>
            <a:ext cx="4253804" cy="374942"/>
          </a:xfrm>
          <a:prstGeom prst="rect">
            <a:avLst/>
          </a:prstGeom>
          <a:noFill/>
          <a:ln w="9525">
            <a:noFill/>
            <a:miter lim="800000"/>
            <a:headEnd/>
            <a:tailEnd/>
          </a:ln>
        </p:spPr>
      </p:pic>
      <p:pic>
        <p:nvPicPr>
          <p:cNvPr id="13" name="Picture 2"/>
          <p:cNvPicPr>
            <a:picLocks noChangeAspect="1" noChangeArrowheads="1"/>
          </p:cNvPicPr>
          <p:nvPr/>
        </p:nvPicPr>
        <p:blipFill>
          <a:blip r:embed="rId8" cstate="print"/>
          <a:srcRect l="45333" r="30667" b="46719"/>
          <a:stretch>
            <a:fillRect/>
          </a:stretch>
        </p:blipFill>
        <p:spPr bwMode="auto">
          <a:xfrm>
            <a:off x="4429124" y="3106052"/>
            <a:ext cx="1285884" cy="500687"/>
          </a:xfrm>
          <a:prstGeom prst="rect">
            <a:avLst/>
          </a:prstGeom>
          <a:noFill/>
          <a:ln w="9525">
            <a:noFill/>
            <a:miter lim="800000"/>
            <a:headEnd/>
            <a:tailEnd/>
          </a:ln>
        </p:spPr>
      </p:pic>
      <p:pic>
        <p:nvPicPr>
          <p:cNvPr id="14" name="Picture 2"/>
          <p:cNvPicPr>
            <a:picLocks noChangeAspect="1" noChangeArrowheads="1"/>
          </p:cNvPicPr>
          <p:nvPr/>
        </p:nvPicPr>
        <p:blipFill>
          <a:blip r:embed="rId8" cstate="print"/>
          <a:srcRect l="57333" t="55118" r="10667" b="1172"/>
          <a:stretch>
            <a:fillRect/>
          </a:stretch>
        </p:blipFill>
        <p:spPr bwMode="auto">
          <a:xfrm>
            <a:off x="5072066" y="3639252"/>
            <a:ext cx="1714512" cy="410745"/>
          </a:xfrm>
          <a:prstGeom prst="rect">
            <a:avLst/>
          </a:prstGeom>
          <a:noFill/>
          <a:ln w="9525">
            <a:noFill/>
            <a:miter lim="800000"/>
            <a:headEnd/>
            <a:tailEnd/>
          </a:ln>
        </p:spPr>
      </p:pic>
      <p:sp>
        <p:nvSpPr>
          <p:cNvPr id="15" name="Rounded Rectangle 14"/>
          <p:cNvSpPr/>
          <p:nvPr/>
        </p:nvSpPr>
        <p:spPr>
          <a:xfrm>
            <a:off x="7572396" y="3143248"/>
            <a:ext cx="1428728" cy="857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Eq</a:t>
            </a:r>
            <a:r>
              <a:rPr lang="en-US" dirty="0"/>
              <a:t> (8.48) Corrected</a:t>
            </a:r>
          </a:p>
          <a:p>
            <a:pPr algn="ctr"/>
            <a:r>
              <a:rPr lang="en-US" dirty="0"/>
              <a:t>after 1</a:t>
            </a:r>
            <a:r>
              <a:rPr lang="en-US" baseline="30000" dirty="0"/>
              <a:t>st</a:t>
            </a:r>
            <a:r>
              <a:rPr lang="en-US" dirty="0"/>
              <a:t> Ed.</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Bayesian case</a:t>
            </a:r>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12" name="TextBox 11"/>
          <p:cNvSpPr txBox="1"/>
          <p:nvPr/>
        </p:nvSpPr>
        <p:spPr>
          <a:xfrm>
            <a:off x="395536" y="1700808"/>
            <a:ext cx="8568952" cy="461665"/>
          </a:xfrm>
          <a:prstGeom prst="rect">
            <a:avLst/>
          </a:prstGeom>
          <a:noFill/>
        </p:spPr>
        <p:txBody>
          <a:bodyPr wrap="square" rtlCol="0">
            <a:spAutoFit/>
          </a:bodyPr>
          <a:lstStyle/>
          <a:p>
            <a:r>
              <a:rPr lang="en-CA" sz="2400" dirty="0"/>
              <a:t>Predictive distribution:</a:t>
            </a:r>
          </a:p>
        </p:txBody>
      </p:sp>
      <p:pic>
        <p:nvPicPr>
          <p:cNvPr id="5125" name="Picture 5"/>
          <p:cNvPicPr>
            <a:picLocks noChangeAspect="1" noChangeArrowheads="1"/>
          </p:cNvPicPr>
          <p:nvPr/>
        </p:nvPicPr>
        <p:blipFill>
          <a:blip r:embed="rId2" cstate="print"/>
          <a:srcRect/>
          <a:stretch>
            <a:fillRect/>
          </a:stretch>
        </p:blipFill>
        <p:spPr bwMode="auto">
          <a:xfrm>
            <a:off x="2627784" y="4221088"/>
            <a:ext cx="3715004" cy="721964"/>
          </a:xfrm>
          <a:prstGeom prst="rect">
            <a:avLst/>
          </a:prstGeom>
          <a:noFill/>
          <a:ln w="9525">
            <a:noFill/>
            <a:miter lim="800000"/>
            <a:headEnd/>
            <a:tailEnd/>
          </a:ln>
        </p:spPr>
      </p:pic>
      <p:sp>
        <p:nvSpPr>
          <p:cNvPr id="17" name="TextBox 16"/>
          <p:cNvSpPr txBox="1"/>
          <p:nvPr/>
        </p:nvSpPr>
        <p:spPr>
          <a:xfrm>
            <a:off x="467544" y="3717032"/>
            <a:ext cx="8568952" cy="461665"/>
          </a:xfrm>
          <a:prstGeom prst="rect">
            <a:avLst/>
          </a:prstGeom>
          <a:noFill/>
        </p:spPr>
        <p:txBody>
          <a:bodyPr wrap="square" rtlCol="0">
            <a:spAutoFit/>
          </a:bodyPr>
          <a:lstStyle/>
          <a:p>
            <a:r>
              <a:rPr lang="en-CA" sz="2400" dirty="0"/>
              <a:t>where:</a:t>
            </a:r>
          </a:p>
        </p:txBody>
      </p:sp>
      <p:pic>
        <p:nvPicPr>
          <p:cNvPr id="5126" name="Picture 6"/>
          <p:cNvPicPr>
            <a:picLocks noChangeAspect="1" noChangeArrowheads="1"/>
          </p:cNvPicPr>
          <p:nvPr/>
        </p:nvPicPr>
        <p:blipFill>
          <a:blip r:embed="rId3" cstate="print"/>
          <a:srcRect/>
          <a:stretch>
            <a:fillRect/>
          </a:stretch>
        </p:blipFill>
        <p:spPr bwMode="auto">
          <a:xfrm>
            <a:off x="467544" y="2348880"/>
            <a:ext cx="8301203" cy="1368152"/>
          </a:xfrm>
          <a:prstGeom prst="rect">
            <a:avLst/>
          </a:prstGeom>
          <a:noFill/>
          <a:ln w="9525">
            <a:noFill/>
            <a:miter lim="800000"/>
            <a:headEnd/>
            <a:tailEnd/>
          </a:ln>
        </p:spPr>
      </p:pic>
      <p:sp>
        <p:nvSpPr>
          <p:cNvPr id="15" name="Rectangle 14"/>
          <p:cNvSpPr/>
          <p:nvPr/>
        </p:nvSpPr>
        <p:spPr bwMode="white">
          <a:xfrm>
            <a:off x="8388424" y="2276872"/>
            <a:ext cx="50405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575048" y="5157192"/>
            <a:ext cx="8317432" cy="830997"/>
          </a:xfrm>
          <a:prstGeom prst="rect">
            <a:avLst/>
          </a:prstGeom>
          <a:noFill/>
        </p:spPr>
        <p:txBody>
          <a:bodyPr wrap="square" rtlCol="0">
            <a:spAutoFit/>
          </a:bodyPr>
          <a:lstStyle/>
          <a:p>
            <a:r>
              <a:rPr lang="en-CA" sz="2400" dirty="0"/>
              <a:t>Notice that both the maximum likelihood and Bayesian case depend on dot products </a:t>
            </a:r>
            <a:r>
              <a:rPr lang="en-CA" sz="2400" b="1" dirty="0"/>
              <a:t>X</a:t>
            </a:r>
            <a:r>
              <a:rPr lang="en-CA" sz="2400" baseline="30000" dirty="0"/>
              <a:t>T</a:t>
            </a:r>
            <a:r>
              <a:rPr lang="en-CA" sz="2400" b="1" dirty="0"/>
              <a:t>X</a:t>
            </a:r>
            <a:r>
              <a:rPr lang="en-CA" sz="2400" dirty="0"/>
              <a:t>.  Can be </a:t>
            </a:r>
            <a:r>
              <a:rPr lang="en-CA" sz="2400" dirty="0" err="1"/>
              <a:t>kernelized</a:t>
            </a:r>
            <a:r>
              <a:rPr lang="en-CA" sz="2400"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5" name="Slide Number Placeholder 4"/>
          <p:cNvSpPr>
            <a:spLocks noGrp="1"/>
          </p:cNvSpPr>
          <p:nvPr>
            <p:ph type="sldNum" sz="quarter" idx="12"/>
          </p:nvPr>
        </p:nvSpPr>
        <p:spPr/>
        <p:txBody>
          <a:bodyPr/>
          <a:lstStyle/>
          <a:p>
            <a:fld id="{A5F77090-F112-494C-B26D-10BF7AE7F6F1}" type="slidenum">
              <a:rPr lang="en-CA" smtClean="0"/>
              <a:pPr/>
              <a:t>53</a:t>
            </a:fld>
            <a:endParaRPr lang="en-CA"/>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8" name="Content Placeholder 7"/>
          <p:cNvSpPr>
            <a:spLocks noGrp="1"/>
          </p:cNvSpPr>
          <p:nvPr>
            <p:ph idx="1"/>
          </p:nvPr>
        </p:nvSpPr>
        <p:spPr/>
        <p:txBody>
          <a:bodyPr>
            <a:normAutofit lnSpcReduction="10000"/>
          </a:bodyPr>
          <a:lstStyle/>
          <a:p>
            <a:r>
              <a:rPr lang="en-CA" dirty="0"/>
              <a:t>Linear regression</a:t>
            </a:r>
          </a:p>
          <a:p>
            <a:r>
              <a:rPr lang="en-CA" dirty="0"/>
              <a:t>Bayesian solution</a:t>
            </a:r>
          </a:p>
          <a:p>
            <a:r>
              <a:rPr lang="en-CA" dirty="0"/>
              <a:t>Non-linear regression</a:t>
            </a:r>
          </a:p>
          <a:p>
            <a:r>
              <a:rPr lang="en-CA" dirty="0" err="1"/>
              <a:t>Kernelization</a:t>
            </a:r>
            <a:r>
              <a:rPr lang="en-CA" dirty="0"/>
              <a:t> and Gaussian processes</a:t>
            </a:r>
          </a:p>
          <a:p>
            <a:r>
              <a:rPr lang="en-CA" dirty="0"/>
              <a:t>Sparse linear regression</a:t>
            </a:r>
          </a:p>
          <a:p>
            <a:r>
              <a:rPr lang="en-CA" dirty="0"/>
              <a:t>Dual linear regression </a:t>
            </a:r>
          </a:p>
          <a:p>
            <a:r>
              <a:rPr lang="en-CA" dirty="0">
                <a:solidFill>
                  <a:srgbClr val="FF0000"/>
                </a:solidFill>
              </a:rPr>
              <a:t>Relevance vector regression</a:t>
            </a:r>
          </a:p>
          <a:p>
            <a:r>
              <a:rPr lang="en-CA" dirty="0"/>
              <a:t>Applications</a:t>
            </a:r>
          </a:p>
          <a:p>
            <a:pPr>
              <a:buNone/>
            </a:pPr>
            <a:endParaRPr lang="en-CA" dirty="0"/>
          </a:p>
          <a:p>
            <a:pPr>
              <a:buNone/>
            </a:pPr>
            <a:endParaRPr lang="en-CA"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Regression Models</a:t>
            </a:r>
          </a:p>
        </p:txBody>
      </p:sp>
      <p:pic>
        <p:nvPicPr>
          <p:cNvPr id="6146" name="Picture 2"/>
          <p:cNvPicPr>
            <a:picLocks noChangeAspect="1" noChangeArrowheads="1"/>
          </p:cNvPicPr>
          <p:nvPr/>
        </p:nvPicPr>
        <p:blipFill>
          <a:blip r:embed="rId2" cstate="print"/>
          <a:srcRect/>
          <a:stretch>
            <a:fillRect/>
          </a:stretch>
        </p:blipFill>
        <p:spPr bwMode="auto">
          <a:xfrm>
            <a:off x="179512" y="1661764"/>
            <a:ext cx="8826842" cy="4791572"/>
          </a:xfrm>
          <a:prstGeom prst="rect">
            <a:avLst/>
          </a:prstGeom>
          <a:noFill/>
          <a:ln w="9525">
            <a:noFill/>
            <a:miter lim="800000"/>
            <a:headEnd/>
            <a:tailEnd/>
          </a:ln>
        </p:spPr>
      </p:pic>
      <p:sp>
        <p:nvSpPr>
          <p:cNvPr id="4"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35496" y="1700808"/>
            <a:ext cx="5234039" cy="4248472"/>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a:t>Relevance Vector Machine</a:t>
            </a:r>
          </a:p>
        </p:txBody>
      </p:sp>
      <p:sp>
        <p:nvSpPr>
          <p:cNvPr id="5" name="TextBox 4"/>
          <p:cNvSpPr txBox="1"/>
          <p:nvPr/>
        </p:nvSpPr>
        <p:spPr>
          <a:xfrm>
            <a:off x="5436096" y="2420888"/>
            <a:ext cx="3707904" cy="2877711"/>
          </a:xfrm>
          <a:prstGeom prst="rect">
            <a:avLst/>
          </a:prstGeom>
          <a:noFill/>
        </p:spPr>
        <p:txBody>
          <a:bodyPr wrap="square" rtlCol="0">
            <a:spAutoFit/>
          </a:bodyPr>
          <a:lstStyle/>
          <a:p>
            <a:r>
              <a:rPr lang="en-CA" sz="2000" dirty="0"/>
              <a:t>Combines ideas of</a:t>
            </a:r>
          </a:p>
          <a:p>
            <a:endParaRPr lang="en-CA" sz="1000" dirty="0"/>
          </a:p>
          <a:p>
            <a:pPr marL="800100" lvl="1" indent="-342900">
              <a:buFont typeface="Arial" pitchFamily="34" charset="0"/>
              <a:buChar char="•"/>
            </a:pPr>
            <a:r>
              <a:rPr lang="en-CA" sz="2000" dirty="0"/>
              <a:t>Dual regression (1 parameter per training example)</a:t>
            </a:r>
          </a:p>
          <a:p>
            <a:pPr marL="800100" lvl="1" indent="-342900">
              <a:buFont typeface="Arial" pitchFamily="34" charset="0"/>
              <a:buChar char="•"/>
            </a:pPr>
            <a:r>
              <a:rPr lang="en-CA" sz="2000" dirty="0" err="1"/>
              <a:t>Sparsity</a:t>
            </a:r>
            <a:r>
              <a:rPr lang="en-CA" sz="2000" dirty="0"/>
              <a:t>  (most of the parameters are zero)</a:t>
            </a:r>
          </a:p>
          <a:p>
            <a:pPr marL="800100" lvl="1" indent="-342900"/>
            <a:endParaRPr lang="en-CA" sz="900" dirty="0"/>
          </a:p>
          <a:p>
            <a:pPr marL="342900" indent="-342900"/>
            <a:r>
              <a:rPr lang="en-CA" sz="2000" dirty="0"/>
              <a:t>i.e., model that only depends sparsely on training data.</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47D9596-A971-AD96-18BB-A06EAC2062ED}"/>
                  </a:ext>
                </a:extLst>
              </p14:cNvPr>
              <p14:cNvContentPartPr/>
              <p14:nvPr/>
            </p14:nvContentPartPr>
            <p14:xfrm>
              <a:off x="9817110" y="3193740"/>
              <a:ext cx="360" cy="360"/>
            </p14:xfrm>
          </p:contentPart>
        </mc:Choice>
        <mc:Fallback>
          <p:pic>
            <p:nvPicPr>
              <p:cNvPr id="3" name="Ink 2">
                <a:extLst>
                  <a:ext uri="{FF2B5EF4-FFF2-40B4-BE49-F238E27FC236}">
                    <a16:creationId xmlns:a16="http://schemas.microsoft.com/office/drawing/2014/main" id="{F47D9596-A971-AD96-18BB-A06EAC2062ED}"/>
                  </a:ext>
                </a:extLst>
              </p:cNvPr>
              <p:cNvPicPr/>
              <p:nvPr/>
            </p:nvPicPr>
            <p:blipFill>
              <a:blip r:embed="rId4"/>
              <a:stretch>
                <a:fillRect/>
              </a:stretch>
            </p:blipFill>
            <p:spPr>
              <a:xfrm>
                <a:off x="9799110" y="3176100"/>
                <a:ext cx="36000" cy="3600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Relevance Vector Machine</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7170" name="Picture 2"/>
          <p:cNvPicPr>
            <a:picLocks noChangeAspect="1" noChangeArrowheads="1"/>
          </p:cNvPicPr>
          <p:nvPr/>
        </p:nvPicPr>
        <p:blipFill>
          <a:blip r:embed="rId2" cstate="print"/>
          <a:srcRect/>
          <a:stretch>
            <a:fillRect/>
          </a:stretch>
        </p:blipFill>
        <p:spPr bwMode="auto">
          <a:xfrm>
            <a:off x="2627784" y="2060848"/>
            <a:ext cx="4120703" cy="977125"/>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2051720" y="1628800"/>
            <a:ext cx="5395268" cy="475554"/>
          </a:xfrm>
          <a:prstGeom prst="rect">
            <a:avLst/>
          </a:prstGeom>
          <a:noFill/>
          <a:ln w="9525">
            <a:noFill/>
            <a:miter lim="800000"/>
            <a:headEnd/>
            <a:tailEnd/>
          </a:ln>
        </p:spPr>
      </p:pic>
      <p:sp>
        <p:nvSpPr>
          <p:cNvPr id="10" name="TextBox 9"/>
          <p:cNvSpPr txBox="1"/>
          <p:nvPr/>
        </p:nvSpPr>
        <p:spPr>
          <a:xfrm>
            <a:off x="539552" y="3068960"/>
            <a:ext cx="8317432" cy="830997"/>
          </a:xfrm>
          <a:prstGeom prst="rect">
            <a:avLst/>
          </a:prstGeom>
          <a:noFill/>
        </p:spPr>
        <p:txBody>
          <a:bodyPr wrap="square" rtlCol="0">
            <a:spAutoFit/>
          </a:bodyPr>
          <a:lstStyle/>
          <a:p>
            <a:r>
              <a:rPr lang="en-CA" sz="2400" dirty="0"/>
              <a:t>Using same approximations as for sparse model we get the problem:</a:t>
            </a:r>
          </a:p>
        </p:txBody>
      </p:sp>
      <p:pic>
        <p:nvPicPr>
          <p:cNvPr id="7171" name="Picture 3"/>
          <p:cNvPicPr>
            <a:picLocks noChangeAspect="1" noChangeArrowheads="1"/>
          </p:cNvPicPr>
          <p:nvPr/>
        </p:nvPicPr>
        <p:blipFill>
          <a:blip r:embed="rId4" cstate="print"/>
          <a:srcRect/>
          <a:stretch>
            <a:fillRect/>
          </a:stretch>
        </p:blipFill>
        <p:spPr bwMode="auto">
          <a:xfrm>
            <a:off x="899592" y="4000964"/>
            <a:ext cx="7335784" cy="796188"/>
          </a:xfrm>
          <a:prstGeom prst="rect">
            <a:avLst/>
          </a:prstGeom>
          <a:noFill/>
          <a:ln w="9525">
            <a:noFill/>
            <a:miter lim="800000"/>
            <a:headEnd/>
            <a:tailEnd/>
          </a:ln>
        </p:spPr>
      </p:pic>
      <p:sp>
        <p:nvSpPr>
          <p:cNvPr id="12" name="TextBox 11"/>
          <p:cNvSpPr txBox="1"/>
          <p:nvPr/>
        </p:nvSpPr>
        <p:spPr>
          <a:xfrm>
            <a:off x="611560" y="5039037"/>
            <a:ext cx="8317432" cy="1200329"/>
          </a:xfrm>
          <a:prstGeom prst="rect">
            <a:avLst/>
          </a:prstGeom>
          <a:noFill/>
        </p:spPr>
        <p:txBody>
          <a:bodyPr wrap="square" rtlCol="0">
            <a:spAutoFit/>
          </a:bodyPr>
          <a:lstStyle/>
          <a:p>
            <a:r>
              <a:rPr lang="en-CA" sz="2400" dirty="0"/>
              <a:t>To solve, update variance </a:t>
            </a:r>
            <a:r>
              <a:rPr lang="en-CA" sz="2400" dirty="0">
                <a:latin typeface="Symbol" pitchFamily="18" charset="2"/>
              </a:rPr>
              <a:t>s</a:t>
            </a:r>
            <a:r>
              <a:rPr lang="en-CA" sz="2400" baseline="30000" dirty="0"/>
              <a:t>2</a:t>
            </a:r>
            <a:r>
              <a:rPr lang="en-CA" sz="2400" dirty="0"/>
              <a:t> and hidden variables {h</a:t>
            </a:r>
            <a:r>
              <a:rPr lang="en-CA" sz="2400" baseline="-25000" dirty="0"/>
              <a:t>i</a:t>
            </a:r>
            <a:r>
              <a:rPr lang="en-CA" sz="2400" dirty="0"/>
              <a:t>} alternately.</a:t>
            </a:r>
          </a:p>
          <a:p>
            <a:endParaRPr lang="en-CA" sz="2400" dirty="0"/>
          </a:p>
          <a:p>
            <a:r>
              <a:rPr lang="en-CA" sz="2400" dirty="0"/>
              <a:t>At end of training, data examples with high h</a:t>
            </a:r>
            <a:r>
              <a:rPr lang="en-CA" sz="2400" baseline="-25000" dirty="0"/>
              <a:t>i</a:t>
            </a:r>
            <a:r>
              <a:rPr lang="en-CA" sz="2400" dirty="0"/>
              <a:t>’s can be discarded.</a:t>
            </a:r>
          </a:p>
        </p:txBody>
      </p:sp>
      <p:grpSp>
        <p:nvGrpSpPr>
          <p:cNvPr id="14" name="Group 13"/>
          <p:cNvGrpSpPr/>
          <p:nvPr/>
        </p:nvGrpSpPr>
        <p:grpSpPr>
          <a:xfrm>
            <a:off x="7000892" y="4357694"/>
            <a:ext cx="173837" cy="142876"/>
            <a:chOff x="7000892" y="4714884"/>
            <a:chExt cx="173837" cy="142876"/>
          </a:xfrm>
        </p:grpSpPr>
        <p:sp>
          <p:nvSpPr>
            <p:cNvPr id="13" name="Rectangle 12"/>
            <p:cNvSpPr/>
            <p:nvPr/>
          </p:nvSpPr>
          <p:spPr>
            <a:xfrm>
              <a:off x="7103291" y="4714884"/>
              <a:ext cx="71438" cy="14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5" name="Picture 3"/>
            <p:cNvPicPr>
              <a:picLocks noChangeAspect="1" noChangeArrowheads="1"/>
            </p:cNvPicPr>
            <p:nvPr/>
          </p:nvPicPr>
          <p:blipFill>
            <a:blip r:embed="rId5" cstate="print"/>
            <a:srcRect/>
            <a:stretch>
              <a:fillRect/>
            </a:stretch>
          </p:blipFill>
          <p:spPr bwMode="auto">
            <a:xfrm>
              <a:off x="7000892" y="4714884"/>
              <a:ext cx="123826" cy="142876"/>
            </a:xfrm>
            <a:prstGeom prst="rect">
              <a:avLst/>
            </a:prstGeom>
            <a:noFill/>
            <a:ln w="9525">
              <a:noFill/>
              <a:miter lim="800000"/>
              <a:headEnd/>
              <a:tailEnd/>
            </a:ln>
            <a:effectLst/>
          </p:spPr>
        </p:pic>
      </p:gr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E210BCC1-322A-0A67-729D-A16C2E671422}"/>
                  </a:ext>
                </a:extLst>
              </p14:cNvPr>
              <p14:cNvContentPartPr/>
              <p14:nvPr/>
            </p14:nvContentPartPr>
            <p14:xfrm>
              <a:off x="21870" y="4076460"/>
              <a:ext cx="29160" cy="2880"/>
            </p14:xfrm>
          </p:contentPart>
        </mc:Choice>
        <mc:Fallback>
          <p:pic>
            <p:nvPicPr>
              <p:cNvPr id="3" name="Ink 2">
                <a:extLst>
                  <a:ext uri="{FF2B5EF4-FFF2-40B4-BE49-F238E27FC236}">
                    <a16:creationId xmlns:a16="http://schemas.microsoft.com/office/drawing/2014/main" id="{E210BCC1-322A-0A67-729D-A16C2E671422}"/>
                  </a:ext>
                </a:extLst>
              </p:cNvPr>
              <p:cNvPicPr/>
              <p:nvPr/>
            </p:nvPicPr>
            <p:blipFill>
              <a:blip r:embed="rId7"/>
              <a:stretch>
                <a:fillRect/>
              </a:stretch>
            </p:blipFill>
            <p:spPr>
              <a:xfrm>
                <a:off x="4230" y="4058820"/>
                <a:ext cx="64800" cy="38520"/>
              </a:xfrm>
              <a:prstGeom prst="rect">
                <a:avLst/>
              </a:prstGeom>
            </p:spPr>
          </p:pic>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5500694" y="2000240"/>
            <a:ext cx="3429024" cy="1785950"/>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Compare to (previously seen) fitting Sparse Linear Regression Model</a:t>
            </a:r>
            <a:endParaRPr lang="en-GB" sz="2800" dirty="0">
              <a:solidFill>
                <a:srgbClr val="FF0000"/>
              </a:solidFill>
            </a:endParaRPr>
          </a:p>
        </p:txBody>
      </p:sp>
      <p:sp>
        <p:nvSpPr>
          <p:cNvPr id="22" name="Rectangle 21"/>
          <p:cNvSpPr/>
          <p:nvPr/>
        </p:nvSpPr>
        <p:spPr>
          <a:xfrm>
            <a:off x="5429256" y="1928802"/>
            <a:ext cx="3571900" cy="19288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Learning RVM Parameters</a:t>
            </a:r>
            <a:endParaRPr lang="en-GB" dirty="0"/>
          </a:p>
        </p:txBody>
      </p:sp>
      <p:sp>
        <p:nvSpPr>
          <p:cNvPr id="3" name="Content Placeholder 2"/>
          <p:cNvSpPr>
            <a:spLocks noGrp="1"/>
          </p:cNvSpPr>
          <p:nvPr>
            <p:ph idx="1"/>
          </p:nvPr>
        </p:nvSpPr>
        <p:spPr>
          <a:xfrm>
            <a:off x="457200" y="1285861"/>
            <a:ext cx="8229600" cy="714380"/>
          </a:xfrm>
        </p:spPr>
        <p:txBody>
          <a:bodyPr/>
          <a:lstStyle/>
          <a:p>
            <a:r>
              <a:rPr lang="en-US" dirty="0"/>
              <a:t>Maximize (log) marginal likelihood, alternating</a:t>
            </a:r>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5F77090-F112-494C-B26D-10BF7AE7F6F1}" type="slidenum">
              <a:rPr lang="en-CA" smtClean="0"/>
              <a:pPr/>
              <a:t>57</a:t>
            </a:fld>
            <a:endParaRPr lang="en-CA"/>
          </a:p>
        </p:txBody>
      </p:sp>
      <p:pic>
        <p:nvPicPr>
          <p:cNvPr id="6" name="Picture 3"/>
          <p:cNvPicPr>
            <a:picLocks noChangeAspect="1" noChangeArrowheads="1"/>
          </p:cNvPicPr>
          <p:nvPr/>
        </p:nvPicPr>
        <p:blipFill>
          <a:blip r:embed="rId2" cstate="print"/>
          <a:srcRect/>
          <a:stretch>
            <a:fillRect/>
          </a:stretch>
        </p:blipFill>
        <p:spPr bwMode="auto">
          <a:xfrm>
            <a:off x="899592" y="5990398"/>
            <a:ext cx="7335784" cy="796188"/>
          </a:xfrm>
          <a:prstGeom prst="rect">
            <a:avLst/>
          </a:prstGeom>
          <a:noFill/>
          <a:ln w="9525">
            <a:noFill/>
            <a:miter lim="800000"/>
            <a:headEnd/>
            <a:tailEnd/>
          </a:ln>
        </p:spPr>
      </p:pic>
      <p:sp>
        <p:nvSpPr>
          <p:cNvPr id="7" name="TextBox 6"/>
          <p:cNvSpPr txBox="1"/>
          <p:nvPr/>
        </p:nvSpPr>
        <p:spPr>
          <a:xfrm>
            <a:off x="12847" y="5072074"/>
            <a:ext cx="9144000" cy="461665"/>
          </a:xfrm>
          <a:prstGeom prst="rect">
            <a:avLst/>
          </a:prstGeom>
          <a:noFill/>
        </p:spPr>
        <p:txBody>
          <a:bodyPr wrap="square" rtlCol="0">
            <a:spAutoFit/>
          </a:bodyPr>
          <a:lstStyle/>
          <a:p>
            <a:r>
              <a:rPr lang="en-CA" sz="2400" dirty="0"/>
              <a:t>Notice that this only depends on dot-products and so can be </a:t>
            </a:r>
            <a:r>
              <a:rPr lang="en-CA" sz="2400" dirty="0" err="1"/>
              <a:t>kernelized</a:t>
            </a:r>
            <a:r>
              <a:rPr lang="en-CA" sz="2400" dirty="0"/>
              <a:t>!</a:t>
            </a:r>
          </a:p>
        </p:txBody>
      </p:sp>
      <p:sp>
        <p:nvSpPr>
          <p:cNvPr id="8" name="TextBox 7"/>
          <p:cNvSpPr txBox="1"/>
          <p:nvPr/>
        </p:nvSpPr>
        <p:spPr>
          <a:xfrm>
            <a:off x="142844" y="5681979"/>
            <a:ext cx="8317432" cy="461665"/>
          </a:xfrm>
          <a:prstGeom prst="rect">
            <a:avLst/>
          </a:prstGeom>
          <a:noFill/>
        </p:spPr>
        <p:txBody>
          <a:bodyPr wrap="square" rtlCol="0">
            <a:spAutoFit/>
          </a:bodyPr>
          <a:lstStyle/>
          <a:p>
            <a:r>
              <a:rPr lang="en-CA" sz="1600" dirty="0"/>
              <a:t>(from last slide)    </a:t>
            </a:r>
            <a:r>
              <a:rPr lang="en-CA" sz="2400" dirty="0"/>
              <a:t>Marginal Likelihood of Relevance Vector Machine:</a:t>
            </a:r>
          </a:p>
        </p:txBody>
      </p:sp>
      <p:cxnSp>
        <p:nvCxnSpPr>
          <p:cNvPr id="10" name="Straight Connector 9"/>
          <p:cNvCxnSpPr/>
          <p:nvPr/>
        </p:nvCxnSpPr>
        <p:spPr>
          <a:xfrm>
            <a:off x="357158" y="5715016"/>
            <a:ext cx="8143932"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a:blip r:embed="rId3" cstate="print"/>
          <a:srcRect/>
          <a:stretch>
            <a:fillRect/>
          </a:stretch>
        </p:blipFill>
        <p:spPr bwMode="auto">
          <a:xfrm>
            <a:off x="1000100" y="2000240"/>
            <a:ext cx="3929090" cy="1143008"/>
          </a:xfrm>
          <a:prstGeom prst="rect">
            <a:avLst/>
          </a:prstGeom>
          <a:noFill/>
          <a:ln w="9525">
            <a:noFill/>
            <a:miter lim="800000"/>
            <a:headEnd/>
            <a:tailEnd/>
          </a:ln>
        </p:spPr>
      </p:pic>
      <p:pic>
        <p:nvPicPr>
          <p:cNvPr id="15" name="Picture 14"/>
          <p:cNvPicPr>
            <a:picLocks noChangeAspect="1" noChangeArrowheads="1"/>
          </p:cNvPicPr>
          <p:nvPr/>
        </p:nvPicPr>
        <p:blipFill>
          <a:blip r:embed="rId4" cstate="print"/>
          <a:srcRect/>
          <a:stretch>
            <a:fillRect/>
          </a:stretch>
        </p:blipFill>
        <p:spPr bwMode="auto">
          <a:xfrm>
            <a:off x="500034" y="3941904"/>
            <a:ext cx="7930149" cy="915856"/>
          </a:xfrm>
          <a:prstGeom prst="rect">
            <a:avLst/>
          </a:prstGeom>
          <a:noFill/>
          <a:ln w="9525">
            <a:noFill/>
            <a:miter lim="800000"/>
            <a:headEnd/>
            <a:tailEnd/>
          </a:ln>
        </p:spPr>
      </p:pic>
      <p:sp>
        <p:nvSpPr>
          <p:cNvPr id="16" name="Content Placeholder 2"/>
          <p:cNvSpPr txBox="1">
            <a:spLocks/>
          </p:cNvSpPr>
          <p:nvPr/>
        </p:nvSpPr>
        <p:spPr>
          <a:xfrm>
            <a:off x="1843126" y="3143248"/>
            <a:ext cx="1228676" cy="71438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3200" dirty="0"/>
              <a:t>and</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2050" name="Picture 2"/>
          <p:cNvPicPr>
            <a:picLocks noChangeAspect="1" noChangeArrowheads="1"/>
          </p:cNvPicPr>
          <p:nvPr/>
        </p:nvPicPr>
        <p:blipFill>
          <a:blip r:embed="rId5" cstate="print"/>
          <a:srcRect/>
          <a:stretch>
            <a:fillRect/>
          </a:stretch>
        </p:blipFill>
        <p:spPr bwMode="auto">
          <a:xfrm>
            <a:off x="1083097" y="1928802"/>
            <a:ext cx="3846093" cy="1071570"/>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cstate="print"/>
          <a:srcRect/>
          <a:stretch>
            <a:fillRect/>
          </a:stretch>
        </p:blipFill>
        <p:spPr bwMode="auto">
          <a:xfrm>
            <a:off x="571472" y="4000504"/>
            <a:ext cx="8371479" cy="857256"/>
          </a:xfrm>
          <a:prstGeom prst="rect">
            <a:avLst/>
          </a:prstGeom>
          <a:noFill/>
          <a:ln w="9525">
            <a:noFill/>
            <a:miter lim="800000"/>
            <a:headEnd/>
            <a:tailEnd/>
          </a:ln>
          <a:effectLst/>
        </p:spPr>
      </p:pic>
      <p:grpSp>
        <p:nvGrpSpPr>
          <p:cNvPr id="23" name="Group 22"/>
          <p:cNvGrpSpPr/>
          <p:nvPr/>
        </p:nvGrpSpPr>
        <p:grpSpPr>
          <a:xfrm>
            <a:off x="5500694" y="1955971"/>
            <a:ext cx="3467100" cy="1771660"/>
            <a:chOff x="5500694" y="1955971"/>
            <a:chExt cx="3467100" cy="1771660"/>
          </a:xfrm>
        </p:grpSpPr>
        <p:pic>
          <p:nvPicPr>
            <p:cNvPr id="2052" name="Picture 4"/>
            <p:cNvPicPr>
              <a:picLocks noChangeAspect="1" noChangeArrowheads="1"/>
            </p:cNvPicPr>
            <p:nvPr/>
          </p:nvPicPr>
          <p:blipFill>
            <a:blip r:embed="rId7" cstate="print"/>
            <a:srcRect/>
            <a:stretch>
              <a:fillRect/>
            </a:stretch>
          </p:blipFill>
          <p:spPr bwMode="auto">
            <a:xfrm>
              <a:off x="5500694" y="1955971"/>
              <a:ext cx="3467100" cy="781050"/>
            </a:xfrm>
            <a:prstGeom prst="rect">
              <a:avLst/>
            </a:prstGeom>
            <a:noFill/>
            <a:ln w="9525">
              <a:noFill/>
              <a:miter lim="800000"/>
              <a:headEnd/>
              <a:tailEnd/>
            </a:ln>
            <a:effectLst/>
          </p:spPr>
        </p:pic>
        <p:pic>
          <p:nvPicPr>
            <p:cNvPr id="2053" name="Picture 5"/>
            <p:cNvPicPr>
              <a:picLocks noChangeAspect="1" noChangeArrowheads="1"/>
            </p:cNvPicPr>
            <p:nvPr/>
          </p:nvPicPr>
          <p:blipFill>
            <a:blip r:embed="rId8" cstate="print"/>
            <a:srcRect/>
            <a:stretch>
              <a:fillRect/>
            </a:stretch>
          </p:blipFill>
          <p:spPr bwMode="auto">
            <a:xfrm>
              <a:off x="5572132" y="2689406"/>
              <a:ext cx="2924175" cy="695325"/>
            </a:xfrm>
            <a:prstGeom prst="rect">
              <a:avLst/>
            </a:prstGeom>
            <a:noFill/>
            <a:ln w="9525">
              <a:noFill/>
              <a:miter lim="800000"/>
              <a:headEnd/>
              <a:tailEnd/>
            </a:ln>
            <a:effectLst/>
          </p:spPr>
        </p:pic>
        <p:pic>
          <p:nvPicPr>
            <p:cNvPr id="2054" name="Picture 6"/>
            <p:cNvPicPr>
              <a:picLocks noChangeAspect="1" noChangeArrowheads="1"/>
            </p:cNvPicPr>
            <p:nvPr/>
          </p:nvPicPr>
          <p:blipFill>
            <a:blip r:embed="rId9" cstate="print"/>
            <a:srcRect/>
            <a:stretch>
              <a:fillRect/>
            </a:stretch>
          </p:blipFill>
          <p:spPr bwMode="auto">
            <a:xfrm>
              <a:off x="5500694" y="3384731"/>
              <a:ext cx="1647825" cy="342900"/>
            </a:xfrm>
            <a:prstGeom prst="rect">
              <a:avLst/>
            </a:prstGeom>
            <a:noFill/>
            <a:ln w="9525">
              <a:noFill/>
              <a:miter lim="800000"/>
              <a:headEnd/>
              <a:tailEnd/>
            </a:ln>
            <a:effectLst/>
          </p:spPr>
        </p:pic>
      </p:grpSp>
      <p:sp>
        <p:nvSpPr>
          <p:cNvPr id="25" name="Rounded Rectangle 24"/>
          <p:cNvSpPr/>
          <p:nvPr/>
        </p:nvSpPr>
        <p:spPr>
          <a:xfrm>
            <a:off x="1071538" y="2000240"/>
            <a:ext cx="3857652" cy="1000132"/>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FF0000"/>
              </a:solidFill>
            </a:endParaRPr>
          </a:p>
        </p:txBody>
      </p:sp>
      <p:sp>
        <p:nvSpPr>
          <p:cNvPr id="32" name="Rounded Rectangle 31"/>
          <p:cNvSpPr/>
          <p:nvPr/>
        </p:nvSpPr>
        <p:spPr>
          <a:xfrm>
            <a:off x="584350" y="4026262"/>
            <a:ext cx="8273929" cy="857256"/>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FF0000"/>
              </a:solidFill>
            </a:endParaRPr>
          </a:p>
        </p:txBody>
      </p:sp>
      <p:grpSp>
        <p:nvGrpSpPr>
          <p:cNvPr id="33" name="Group 32"/>
          <p:cNvGrpSpPr/>
          <p:nvPr/>
        </p:nvGrpSpPr>
        <p:grpSpPr>
          <a:xfrm>
            <a:off x="7004868" y="6350006"/>
            <a:ext cx="173837" cy="142876"/>
            <a:chOff x="7000892" y="4714884"/>
            <a:chExt cx="173837" cy="142876"/>
          </a:xfrm>
        </p:grpSpPr>
        <p:sp>
          <p:nvSpPr>
            <p:cNvPr id="34" name="Rectangle 33"/>
            <p:cNvSpPr/>
            <p:nvPr/>
          </p:nvSpPr>
          <p:spPr>
            <a:xfrm>
              <a:off x="7103291" y="4714884"/>
              <a:ext cx="71438" cy="14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
            <p:cNvPicPr>
              <a:picLocks noChangeAspect="1" noChangeArrowheads="1"/>
            </p:cNvPicPr>
            <p:nvPr/>
          </p:nvPicPr>
          <p:blipFill>
            <a:blip r:embed="rId10" cstate="print"/>
            <a:srcRect/>
            <a:stretch>
              <a:fillRect/>
            </a:stretch>
          </p:blipFill>
          <p:spPr bwMode="auto">
            <a:xfrm>
              <a:off x="7000892" y="4714884"/>
              <a:ext cx="123826" cy="142876"/>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050"/>
                                        </p:tgtEl>
                                      </p:cBhvr>
                                    </p:animEffect>
                                    <p:set>
                                      <p:cBhvr>
                                        <p:cTn id="13" dur="1" fill="hold">
                                          <p:stCondLst>
                                            <p:cond delay="499"/>
                                          </p:stCondLst>
                                        </p:cTn>
                                        <p:tgtEl>
                                          <p:spTgt spid="205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051"/>
                                        </p:tgtEl>
                                      </p:cBhvr>
                                    </p:animEffect>
                                    <p:set>
                                      <p:cBhvr>
                                        <p:cTn id="16" dur="1" fill="hold">
                                          <p:stCondLst>
                                            <p:cond delay="499"/>
                                          </p:stCondLst>
                                        </p:cTn>
                                        <p:tgtEl>
                                          <p:spTgt spid="2051"/>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Structure</a:t>
            </a:r>
          </a:p>
        </p:txBody>
      </p:sp>
      <p:sp>
        <p:nvSpPr>
          <p:cNvPr id="5" name="Slide Number Placeholder 4"/>
          <p:cNvSpPr>
            <a:spLocks noGrp="1"/>
          </p:cNvSpPr>
          <p:nvPr>
            <p:ph type="sldNum" sz="quarter" idx="12"/>
          </p:nvPr>
        </p:nvSpPr>
        <p:spPr/>
        <p:txBody>
          <a:bodyPr/>
          <a:lstStyle/>
          <a:p>
            <a:fld id="{A5F77090-F112-494C-B26D-10BF7AE7F6F1}" type="slidenum">
              <a:rPr lang="en-CA" smtClean="0"/>
              <a:pPr/>
              <a:t>58</a:t>
            </a:fld>
            <a:endParaRPr lang="en-CA"/>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
        <p:nvSpPr>
          <p:cNvPr id="8" name="Content Placeholder 7"/>
          <p:cNvSpPr>
            <a:spLocks noGrp="1"/>
          </p:cNvSpPr>
          <p:nvPr>
            <p:ph idx="1"/>
          </p:nvPr>
        </p:nvSpPr>
        <p:spPr/>
        <p:txBody>
          <a:bodyPr>
            <a:normAutofit lnSpcReduction="10000"/>
          </a:bodyPr>
          <a:lstStyle/>
          <a:p>
            <a:r>
              <a:rPr lang="en-CA" dirty="0"/>
              <a:t>Linear regression</a:t>
            </a:r>
          </a:p>
          <a:p>
            <a:r>
              <a:rPr lang="en-CA" dirty="0"/>
              <a:t>Bayesian solution</a:t>
            </a:r>
          </a:p>
          <a:p>
            <a:r>
              <a:rPr lang="en-CA" dirty="0"/>
              <a:t>Non-linear regression</a:t>
            </a:r>
          </a:p>
          <a:p>
            <a:r>
              <a:rPr lang="en-CA" dirty="0" err="1"/>
              <a:t>Kernelization</a:t>
            </a:r>
            <a:r>
              <a:rPr lang="en-CA" dirty="0"/>
              <a:t> and Gaussian processes</a:t>
            </a:r>
          </a:p>
          <a:p>
            <a:r>
              <a:rPr lang="en-CA" dirty="0"/>
              <a:t>Sparse linear regression</a:t>
            </a:r>
          </a:p>
          <a:p>
            <a:r>
              <a:rPr lang="en-CA" dirty="0"/>
              <a:t>Dual linear regression </a:t>
            </a:r>
          </a:p>
          <a:p>
            <a:r>
              <a:rPr lang="en-CA" dirty="0"/>
              <a:t>Relevance vector regression</a:t>
            </a:r>
          </a:p>
          <a:p>
            <a:r>
              <a:rPr lang="en-CA" dirty="0">
                <a:solidFill>
                  <a:srgbClr val="FF0000"/>
                </a:solidFill>
              </a:rPr>
              <a:t>Applications</a:t>
            </a:r>
          </a:p>
          <a:p>
            <a:pPr>
              <a:buNone/>
            </a:pPr>
            <a:endParaRPr lang="en-CA" dirty="0"/>
          </a:p>
          <a:p>
            <a:pPr>
              <a:buNone/>
            </a:pPr>
            <a:endParaRPr lang="en-CA"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Body Pose Regression </a:t>
            </a:r>
            <a:br>
              <a:rPr lang="en-CA" dirty="0"/>
            </a:br>
            <a:r>
              <a:rPr lang="en-CA" sz="3600" dirty="0"/>
              <a:t>(</a:t>
            </a:r>
            <a:r>
              <a:rPr lang="en-CA" sz="3600" dirty="0" err="1"/>
              <a:t>Agarwal</a:t>
            </a:r>
            <a:r>
              <a:rPr lang="en-CA" sz="3600" dirty="0"/>
              <a:t> and </a:t>
            </a:r>
            <a:r>
              <a:rPr lang="en-CA" sz="3600" dirty="0" err="1"/>
              <a:t>Triggs</a:t>
            </a:r>
            <a:r>
              <a:rPr lang="en-CA" sz="3600" dirty="0"/>
              <a:t> 2006)</a:t>
            </a:r>
          </a:p>
        </p:txBody>
      </p:sp>
      <p:sp>
        <p:nvSpPr>
          <p:cNvPr id="5" name="TextBox 4"/>
          <p:cNvSpPr txBox="1"/>
          <p:nvPr/>
        </p:nvSpPr>
        <p:spPr>
          <a:xfrm>
            <a:off x="5508104" y="2636912"/>
            <a:ext cx="3293386" cy="1938992"/>
          </a:xfrm>
          <a:prstGeom prst="rect">
            <a:avLst/>
          </a:prstGeom>
          <a:noFill/>
        </p:spPr>
        <p:txBody>
          <a:bodyPr wrap="square" rtlCol="0">
            <a:spAutoFit/>
          </a:bodyPr>
          <a:lstStyle/>
          <a:p>
            <a:r>
              <a:rPr lang="en-CA" sz="2400" dirty="0"/>
              <a:t>Encode silhouette as 100x1 vector, encode body pose as 55 x1 vector.  Learn relationship</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9" name="Picture 2"/>
          <p:cNvPicPr>
            <a:picLocks noChangeAspect="1" noChangeArrowheads="1"/>
          </p:cNvPicPr>
          <p:nvPr/>
        </p:nvPicPr>
        <p:blipFill>
          <a:blip r:embed="rId2" cstate="print"/>
          <a:srcRect/>
          <a:stretch>
            <a:fillRect/>
          </a:stretch>
        </p:blipFill>
        <p:spPr bwMode="auto">
          <a:xfrm>
            <a:off x="467544" y="1724811"/>
            <a:ext cx="4608512" cy="4440493"/>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53E90EE-90C0-7874-AC08-A9370F17267F}"/>
                  </a:ext>
                </a:extLst>
              </p14:cNvPr>
              <p14:cNvContentPartPr/>
              <p14:nvPr/>
            </p14:nvContentPartPr>
            <p14:xfrm>
              <a:off x="9924390" y="2838060"/>
              <a:ext cx="70560" cy="360"/>
            </p14:xfrm>
          </p:contentPart>
        </mc:Choice>
        <mc:Fallback>
          <p:pic>
            <p:nvPicPr>
              <p:cNvPr id="3" name="Ink 2">
                <a:extLst>
                  <a:ext uri="{FF2B5EF4-FFF2-40B4-BE49-F238E27FC236}">
                    <a16:creationId xmlns:a16="http://schemas.microsoft.com/office/drawing/2014/main" id="{E53E90EE-90C0-7874-AC08-A9370F17267F}"/>
                  </a:ext>
                </a:extLst>
              </p:cNvPr>
              <p:cNvPicPr/>
              <p:nvPr/>
            </p:nvPicPr>
            <p:blipFill>
              <a:blip r:embed="rId4"/>
              <a:stretch>
                <a:fillRect/>
              </a:stretch>
            </p:blipFill>
            <p:spPr>
              <a:xfrm>
                <a:off x="9906750" y="2820420"/>
                <a:ext cx="106200" cy="36000"/>
              </a:xfrm>
              <a:prstGeom prst="rect">
                <a:avLst/>
              </a:prstGeom>
            </p:spPr>
          </p:pic>
        </mc:Fallback>
      </mc:AlternateContent>
      <p:sp>
        <p:nvSpPr>
          <p:cNvPr id="8" name="TextBox 7">
            <a:extLst>
              <a:ext uri="{FF2B5EF4-FFF2-40B4-BE49-F238E27FC236}">
                <a16:creationId xmlns:a16="http://schemas.microsoft.com/office/drawing/2014/main" id="{51A1D3FF-A531-2330-55E5-7B5CA8F888BC}"/>
              </a:ext>
            </a:extLst>
          </p:cNvPr>
          <p:cNvSpPr txBox="1"/>
          <p:nvPr/>
        </p:nvSpPr>
        <p:spPr>
          <a:xfrm>
            <a:off x="5292080" y="1427110"/>
            <a:ext cx="5029200" cy="1200329"/>
          </a:xfrm>
          <a:prstGeom prst="rect">
            <a:avLst/>
          </a:prstGeom>
          <a:noFill/>
        </p:spPr>
        <p:txBody>
          <a:bodyPr wrap="square">
            <a:spAutoFit/>
          </a:bodyPr>
          <a:lstStyle/>
          <a:p>
            <a:r>
              <a:rPr lang="zh-CN" altLang="en-US" b="0" i="0" dirty="0">
                <a:solidFill>
                  <a:srgbClr val="ECECEC"/>
                </a:solidFill>
                <a:effectLst/>
                <a:highlight>
                  <a:srgbClr val="212121"/>
                </a:highlight>
                <a:latin typeface="Söhne"/>
              </a:rPr>
              <a:t>人体的轮廓（</a:t>
            </a:r>
            <a:r>
              <a:rPr lang="en-US" altLang="zh-CN" b="0" i="0" dirty="0">
                <a:solidFill>
                  <a:srgbClr val="ECECEC"/>
                </a:solidFill>
                <a:effectLst/>
                <a:highlight>
                  <a:srgbClr val="212121"/>
                </a:highlight>
                <a:latin typeface="Söhne"/>
              </a:rPr>
              <a:t>silhouette</a:t>
            </a:r>
            <a:r>
              <a:rPr lang="zh-CN" altLang="en-US" b="0" i="0" dirty="0">
                <a:solidFill>
                  <a:srgbClr val="ECECEC"/>
                </a:solidFill>
                <a:effectLst/>
                <a:highlight>
                  <a:srgbClr val="212121"/>
                </a:highlight>
                <a:latin typeface="Söhne"/>
              </a:rPr>
              <a:t>）被编码成一个</a:t>
            </a:r>
            <a:r>
              <a:rPr lang="en-US" altLang="zh-CN" b="0" i="0" dirty="0">
                <a:solidFill>
                  <a:srgbClr val="ECECEC"/>
                </a:solidFill>
                <a:effectLst/>
                <a:highlight>
                  <a:srgbClr val="212121"/>
                </a:highlight>
                <a:latin typeface="Söhne"/>
              </a:rPr>
              <a:t>100x1</a:t>
            </a:r>
            <a:r>
              <a:rPr lang="zh-CN" altLang="en-US" b="0" i="0" dirty="0">
                <a:solidFill>
                  <a:srgbClr val="ECECEC"/>
                </a:solidFill>
                <a:effectLst/>
                <a:highlight>
                  <a:srgbClr val="212121"/>
                </a:highlight>
                <a:latin typeface="Söhne"/>
              </a:rPr>
              <a:t>的向量，而人体的姿势（</a:t>
            </a:r>
            <a:r>
              <a:rPr lang="en-US" altLang="zh-CN" b="0" i="0" dirty="0">
                <a:solidFill>
                  <a:srgbClr val="ECECEC"/>
                </a:solidFill>
                <a:effectLst/>
                <a:highlight>
                  <a:srgbClr val="212121"/>
                </a:highlight>
                <a:latin typeface="Söhne"/>
              </a:rPr>
              <a:t>body pose</a:t>
            </a:r>
            <a:r>
              <a:rPr lang="zh-CN" altLang="en-US" b="0" i="0" dirty="0">
                <a:solidFill>
                  <a:srgbClr val="ECECEC"/>
                </a:solidFill>
                <a:effectLst/>
                <a:highlight>
                  <a:srgbClr val="212121"/>
                </a:highlight>
                <a:latin typeface="Söhne"/>
              </a:rPr>
              <a:t>）则被编码为一个</a:t>
            </a:r>
            <a:r>
              <a:rPr lang="en-US" altLang="zh-CN" b="0" i="0" dirty="0">
                <a:solidFill>
                  <a:srgbClr val="ECECEC"/>
                </a:solidFill>
                <a:effectLst/>
                <a:highlight>
                  <a:srgbClr val="212121"/>
                </a:highlight>
                <a:latin typeface="Söhne"/>
              </a:rPr>
              <a:t>55x1</a:t>
            </a:r>
            <a:r>
              <a:rPr lang="zh-CN" altLang="en-US" b="0" i="0" dirty="0">
                <a:solidFill>
                  <a:srgbClr val="ECECEC"/>
                </a:solidFill>
                <a:effectLst/>
                <a:highlight>
                  <a:srgbClr val="212121"/>
                </a:highlight>
                <a:latin typeface="Söhne"/>
              </a:rPr>
              <a:t>的向量。这种编码方式把图像和姿势信息转换为机器学习模型可以处理的数值数据。</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Linear Regression</a:t>
            </a:r>
          </a:p>
        </p:txBody>
      </p:sp>
      <p:sp>
        <p:nvSpPr>
          <p:cNvPr id="3" name="Content Placeholder 2"/>
          <p:cNvSpPr>
            <a:spLocks noGrp="1"/>
          </p:cNvSpPr>
          <p:nvPr>
            <p:ph idx="1"/>
          </p:nvPr>
        </p:nvSpPr>
        <p:spPr/>
        <p:txBody>
          <a:bodyPr/>
          <a:lstStyle/>
          <a:p>
            <a:endParaRPr lang="en-CA" dirty="0"/>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7410" name="Picture 2"/>
          <p:cNvPicPr>
            <a:picLocks noChangeAspect="1" noChangeArrowheads="1"/>
          </p:cNvPicPr>
          <p:nvPr/>
        </p:nvPicPr>
        <p:blipFill>
          <a:blip r:embed="rId2" cstate="print"/>
          <a:srcRect/>
          <a:stretch>
            <a:fillRect/>
          </a:stretch>
        </p:blipFill>
        <p:spPr bwMode="auto">
          <a:xfrm>
            <a:off x="179513" y="1556792"/>
            <a:ext cx="8873398" cy="3806190"/>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1979712" y="5445224"/>
            <a:ext cx="5616624" cy="705606"/>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Shape Context</a:t>
            </a:r>
          </a:p>
        </p:txBody>
      </p:sp>
      <p:pic>
        <p:nvPicPr>
          <p:cNvPr id="10242" name="Picture 2"/>
          <p:cNvPicPr>
            <a:picLocks noChangeAspect="1" noChangeArrowheads="1"/>
          </p:cNvPicPr>
          <p:nvPr/>
        </p:nvPicPr>
        <p:blipFill>
          <a:blip r:embed="rId2" cstate="print"/>
          <a:srcRect/>
          <a:stretch>
            <a:fillRect/>
          </a:stretch>
        </p:blipFill>
        <p:spPr bwMode="auto">
          <a:xfrm>
            <a:off x="1490864" y="1490374"/>
            <a:ext cx="5817440" cy="4314890"/>
          </a:xfrm>
          <a:prstGeom prst="rect">
            <a:avLst/>
          </a:prstGeom>
          <a:noFill/>
          <a:ln w="9525">
            <a:noFill/>
            <a:miter lim="800000"/>
            <a:headEnd/>
            <a:tailEnd/>
          </a:ln>
        </p:spPr>
      </p:pic>
      <p:sp>
        <p:nvSpPr>
          <p:cNvPr id="5" name="TextBox 4"/>
          <p:cNvSpPr txBox="1"/>
          <p:nvPr/>
        </p:nvSpPr>
        <p:spPr>
          <a:xfrm>
            <a:off x="539552" y="5919663"/>
            <a:ext cx="8384155" cy="461665"/>
          </a:xfrm>
          <a:prstGeom prst="rect">
            <a:avLst/>
          </a:prstGeom>
          <a:noFill/>
        </p:spPr>
        <p:txBody>
          <a:bodyPr wrap="none" rtlCol="0">
            <a:spAutoFit/>
          </a:bodyPr>
          <a:lstStyle/>
          <a:p>
            <a:r>
              <a:rPr lang="en-CA" sz="2400" dirty="0"/>
              <a:t>Returns 60 x 1 vector for each of 400 points around the silhouette</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768"/>
            <a:ext cx="8229600" cy="1143000"/>
          </a:xfrm>
        </p:spPr>
        <p:txBody>
          <a:bodyPr/>
          <a:lstStyle/>
          <a:p>
            <a:r>
              <a:rPr lang="en-CA" dirty="0"/>
              <a:t>Dimensionality Reduction</a:t>
            </a:r>
          </a:p>
        </p:txBody>
      </p:sp>
      <p:pic>
        <p:nvPicPr>
          <p:cNvPr id="11266" name="Picture 2"/>
          <p:cNvPicPr>
            <a:picLocks noChangeAspect="1" noChangeArrowheads="1"/>
          </p:cNvPicPr>
          <p:nvPr/>
        </p:nvPicPr>
        <p:blipFill>
          <a:blip r:embed="rId2" cstate="print"/>
          <a:srcRect/>
          <a:stretch>
            <a:fillRect/>
          </a:stretch>
        </p:blipFill>
        <p:spPr bwMode="auto">
          <a:xfrm>
            <a:off x="1475656" y="1052736"/>
            <a:ext cx="5834319" cy="4509120"/>
          </a:xfrm>
          <a:prstGeom prst="rect">
            <a:avLst/>
          </a:prstGeom>
          <a:noFill/>
          <a:ln w="9525">
            <a:noFill/>
            <a:miter lim="800000"/>
            <a:headEnd/>
            <a:tailEnd/>
          </a:ln>
        </p:spPr>
      </p:pic>
      <p:sp>
        <p:nvSpPr>
          <p:cNvPr id="5" name="TextBox 4"/>
          <p:cNvSpPr txBox="1"/>
          <p:nvPr/>
        </p:nvSpPr>
        <p:spPr>
          <a:xfrm>
            <a:off x="971600" y="5733256"/>
            <a:ext cx="6984776" cy="923330"/>
          </a:xfrm>
          <a:prstGeom prst="rect">
            <a:avLst/>
          </a:prstGeom>
          <a:noFill/>
        </p:spPr>
        <p:txBody>
          <a:bodyPr wrap="square" rtlCol="0">
            <a:spAutoFit/>
          </a:bodyPr>
          <a:lstStyle/>
          <a:p>
            <a:r>
              <a:rPr lang="en-CA" dirty="0"/>
              <a:t>Cluster 60D space (based on all training data) into 100 vectors</a:t>
            </a:r>
          </a:p>
          <a:p>
            <a:r>
              <a:rPr lang="en-CA" dirty="0"/>
              <a:t>Assign each 60x1 vector to closest cluster (</a:t>
            </a:r>
            <a:r>
              <a:rPr lang="en-CA" dirty="0" err="1"/>
              <a:t>Voronoi</a:t>
            </a:r>
            <a:r>
              <a:rPr lang="en-CA" dirty="0"/>
              <a:t> partition)</a:t>
            </a:r>
          </a:p>
          <a:p>
            <a:r>
              <a:rPr lang="en-CA" dirty="0"/>
              <a:t>Final data vector is 100x1 histogram over distribution of assignments</a:t>
            </a:r>
          </a:p>
        </p:txBody>
      </p:sp>
      <p:sp>
        <p:nvSpPr>
          <p:cNvPr id="6"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CA" dirty="0"/>
              <a:t>Results</a:t>
            </a:r>
          </a:p>
        </p:txBody>
      </p:sp>
      <p:sp>
        <p:nvSpPr>
          <p:cNvPr id="3" name="Content Placeholder 2"/>
          <p:cNvSpPr>
            <a:spLocks noGrp="1"/>
          </p:cNvSpPr>
          <p:nvPr>
            <p:ph idx="1"/>
          </p:nvPr>
        </p:nvSpPr>
        <p:spPr>
          <a:xfrm>
            <a:off x="467544" y="5805264"/>
            <a:ext cx="8229600" cy="608931"/>
          </a:xfrm>
        </p:spPr>
        <p:txBody>
          <a:bodyPr>
            <a:noAutofit/>
          </a:bodyPr>
          <a:lstStyle/>
          <a:p>
            <a:r>
              <a:rPr lang="en-CA" sz="2400" dirty="0"/>
              <a:t>2636 training examples, solution depends on only 6% of these</a:t>
            </a:r>
          </a:p>
          <a:p>
            <a:r>
              <a:rPr lang="en-CA" sz="2400" dirty="0"/>
              <a:t>6 degree average error</a:t>
            </a:r>
          </a:p>
        </p:txBody>
      </p:sp>
      <p:pic>
        <p:nvPicPr>
          <p:cNvPr id="8194" name="Picture 2"/>
          <p:cNvPicPr>
            <a:picLocks noChangeAspect="1" noChangeArrowheads="1"/>
          </p:cNvPicPr>
          <p:nvPr/>
        </p:nvPicPr>
        <p:blipFill>
          <a:blip r:embed="rId2" cstate="print"/>
          <a:srcRect/>
          <a:stretch>
            <a:fillRect/>
          </a:stretch>
        </p:blipFill>
        <p:spPr bwMode="auto">
          <a:xfrm>
            <a:off x="1763688" y="908720"/>
            <a:ext cx="5832648" cy="4891565"/>
          </a:xfrm>
          <a:prstGeom prst="rect">
            <a:avLst/>
          </a:prstGeom>
          <a:noFill/>
          <a:ln w="9525">
            <a:noFill/>
            <a:miter lim="800000"/>
            <a:headEnd/>
            <a:tailEnd/>
          </a:ln>
        </p:spPr>
      </p:pic>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CA" dirty="0"/>
              <a:t>Displacement experts</a:t>
            </a: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9218" name="Picture 2"/>
          <p:cNvPicPr>
            <a:picLocks noChangeAspect="1" noChangeArrowheads="1"/>
          </p:cNvPicPr>
          <p:nvPr/>
        </p:nvPicPr>
        <p:blipFill>
          <a:blip r:embed="rId2" cstate="print"/>
          <a:srcRect/>
          <a:stretch>
            <a:fillRect/>
          </a:stretch>
        </p:blipFill>
        <p:spPr bwMode="auto">
          <a:xfrm>
            <a:off x="467544" y="1090795"/>
            <a:ext cx="8280920" cy="531219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Regression</a:t>
            </a:r>
          </a:p>
        </p:txBody>
      </p:sp>
      <p:sp>
        <p:nvSpPr>
          <p:cNvPr id="3" name="Content Placeholder 2"/>
          <p:cNvSpPr>
            <a:spLocks noGrp="1"/>
          </p:cNvSpPr>
          <p:nvPr>
            <p:ph idx="1"/>
          </p:nvPr>
        </p:nvSpPr>
        <p:spPr>
          <a:xfrm>
            <a:off x="457200" y="1600200"/>
            <a:ext cx="8472518" cy="4525963"/>
          </a:xfrm>
        </p:spPr>
        <p:txBody>
          <a:bodyPr>
            <a:normAutofit/>
          </a:bodyPr>
          <a:lstStyle/>
          <a:p>
            <a:r>
              <a:rPr lang="en-CA" dirty="0"/>
              <a:t>Not (yet) used as much in vision as classification</a:t>
            </a:r>
          </a:p>
          <a:p>
            <a:r>
              <a:rPr lang="en-CA" dirty="0"/>
              <a:t>Main ideas all apply to classification:</a:t>
            </a:r>
          </a:p>
          <a:p>
            <a:pPr lvl="1"/>
            <a:r>
              <a:rPr lang="en-CA" dirty="0"/>
              <a:t>Non-linear transformations</a:t>
            </a:r>
          </a:p>
          <a:p>
            <a:pPr lvl="1"/>
            <a:r>
              <a:rPr lang="en-CA" dirty="0" err="1"/>
              <a:t>Kernelization</a:t>
            </a:r>
            <a:endParaRPr lang="en-CA" dirty="0"/>
          </a:p>
          <a:p>
            <a:pPr lvl="1"/>
            <a:r>
              <a:rPr lang="en-CA" dirty="0"/>
              <a:t>Dual parameters</a:t>
            </a:r>
          </a:p>
          <a:p>
            <a:pPr lvl="1"/>
            <a:r>
              <a:rPr lang="en-CA" dirty="0"/>
              <a:t>Sparse priors</a:t>
            </a:r>
          </a:p>
          <a:p>
            <a:pPr>
              <a:buNone/>
            </a:pPr>
            <a:endParaRPr lang="en-CA" dirty="0"/>
          </a:p>
        </p:txBody>
      </p:sp>
      <p:sp>
        <p:nvSpPr>
          <p:cNvPr id="4"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Neater Notation</a:t>
            </a:r>
          </a:p>
        </p:txBody>
      </p:sp>
      <p:sp>
        <p:nvSpPr>
          <p:cNvPr id="6" name="TextBox 5"/>
          <p:cNvSpPr txBox="1"/>
          <p:nvPr/>
        </p:nvSpPr>
        <p:spPr>
          <a:xfrm>
            <a:off x="683568" y="2420888"/>
            <a:ext cx="7848872" cy="1938992"/>
          </a:xfrm>
          <a:prstGeom prst="rect">
            <a:avLst/>
          </a:prstGeom>
          <a:noFill/>
        </p:spPr>
        <p:txBody>
          <a:bodyPr wrap="square" rtlCol="0">
            <a:spAutoFit/>
          </a:bodyPr>
          <a:lstStyle/>
          <a:p>
            <a:r>
              <a:rPr lang="en-CA" sz="2400" dirty="0"/>
              <a:t>To make notation easier to handle, we</a:t>
            </a:r>
          </a:p>
          <a:p>
            <a:pPr marL="800100" lvl="1" indent="-342900">
              <a:buFont typeface="Arial" pitchFamily="34" charset="0"/>
              <a:buChar char="•"/>
            </a:pPr>
            <a:r>
              <a:rPr lang="en-CA" sz="2400" dirty="0"/>
              <a:t>Attach a 1 to the start of every data vector</a:t>
            </a:r>
          </a:p>
          <a:p>
            <a:pPr marL="800100" lvl="1" indent="-342900">
              <a:buFont typeface="Arial" pitchFamily="34" charset="0"/>
              <a:buChar char="•"/>
            </a:pPr>
            <a:endParaRPr lang="en-CA" sz="2400" dirty="0"/>
          </a:p>
          <a:p>
            <a:pPr marL="800100" lvl="1" indent="-342900">
              <a:buFont typeface="Arial" pitchFamily="34" charset="0"/>
              <a:buChar char="•"/>
            </a:pPr>
            <a:endParaRPr lang="en-CA" sz="2400" dirty="0"/>
          </a:p>
          <a:p>
            <a:pPr marL="800100" lvl="1" indent="-342900">
              <a:buFont typeface="Arial" pitchFamily="34" charset="0"/>
              <a:buChar char="•"/>
            </a:pPr>
            <a:r>
              <a:rPr lang="en-CA" sz="2400" dirty="0"/>
              <a:t>Attach the offset to the start of the gradient vector </a:t>
            </a:r>
            <a:r>
              <a:rPr lang="en-CA" sz="2400" b="1" dirty="0">
                <a:latin typeface="Symbol" pitchFamily="18" charset="2"/>
              </a:rPr>
              <a:t>f</a:t>
            </a:r>
          </a:p>
        </p:txBody>
      </p:sp>
      <p:pic>
        <p:nvPicPr>
          <p:cNvPr id="3074" name="Picture 2"/>
          <p:cNvPicPr>
            <a:picLocks noChangeAspect="1" noChangeArrowheads="1"/>
          </p:cNvPicPr>
          <p:nvPr/>
        </p:nvPicPr>
        <p:blipFill>
          <a:blip r:embed="rId2" cstate="print"/>
          <a:srcRect/>
          <a:stretch>
            <a:fillRect/>
          </a:stretch>
        </p:blipFill>
        <p:spPr bwMode="auto">
          <a:xfrm>
            <a:off x="3347864" y="3356992"/>
            <a:ext cx="2448270" cy="408548"/>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457700" y="4494964"/>
            <a:ext cx="2338436" cy="415158"/>
          </a:xfrm>
          <a:prstGeom prst="rect">
            <a:avLst/>
          </a:prstGeom>
          <a:noFill/>
          <a:ln w="9525">
            <a:noFill/>
            <a:miter lim="800000"/>
            <a:headEnd/>
            <a:tailEnd/>
          </a:ln>
        </p:spPr>
      </p:pic>
      <p:sp>
        <p:nvSpPr>
          <p:cNvPr id="9" name="TextBox 8"/>
          <p:cNvSpPr txBox="1"/>
          <p:nvPr/>
        </p:nvSpPr>
        <p:spPr>
          <a:xfrm>
            <a:off x="755576" y="5229200"/>
            <a:ext cx="7776864" cy="461665"/>
          </a:xfrm>
          <a:prstGeom prst="rect">
            <a:avLst/>
          </a:prstGeom>
          <a:noFill/>
        </p:spPr>
        <p:txBody>
          <a:bodyPr wrap="square" rtlCol="0">
            <a:spAutoFit/>
          </a:bodyPr>
          <a:lstStyle/>
          <a:p>
            <a:r>
              <a:rPr lang="en-CA" sz="2400" dirty="0"/>
              <a:t>New model:</a:t>
            </a:r>
          </a:p>
        </p:txBody>
      </p:sp>
      <p:sp>
        <p:nvSpPr>
          <p:cNvPr id="10"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2" name="Picture 3"/>
          <p:cNvPicPr>
            <a:picLocks noChangeAspect="1" noChangeArrowheads="1"/>
          </p:cNvPicPr>
          <p:nvPr/>
        </p:nvPicPr>
        <p:blipFill>
          <a:blip r:embed="rId4" cstate="print"/>
          <a:srcRect/>
          <a:stretch>
            <a:fillRect/>
          </a:stretch>
        </p:blipFill>
        <p:spPr bwMode="auto">
          <a:xfrm>
            <a:off x="1187624" y="1556792"/>
            <a:ext cx="6624736" cy="832253"/>
          </a:xfrm>
          <a:prstGeom prst="rect">
            <a:avLst/>
          </a:prstGeom>
          <a:noFill/>
          <a:ln w="9525">
            <a:noFill/>
            <a:miter lim="800000"/>
            <a:headEnd/>
            <a:tailEnd/>
          </a:ln>
        </p:spPr>
      </p:pic>
      <p:pic>
        <p:nvPicPr>
          <p:cNvPr id="18434" name="Picture 2"/>
          <p:cNvPicPr>
            <a:picLocks noChangeAspect="1" noChangeArrowheads="1"/>
          </p:cNvPicPr>
          <p:nvPr/>
        </p:nvPicPr>
        <p:blipFill>
          <a:blip r:embed="rId5" cstate="print"/>
          <a:srcRect/>
          <a:stretch>
            <a:fillRect/>
          </a:stretch>
        </p:blipFill>
        <p:spPr bwMode="auto">
          <a:xfrm>
            <a:off x="2123728" y="5610262"/>
            <a:ext cx="5040560" cy="735768"/>
          </a:xfrm>
          <a:prstGeom prst="rect">
            <a:avLst/>
          </a:prstGeom>
          <a:noFill/>
          <a:ln w="9525">
            <a:noFill/>
            <a:miter lim="800000"/>
            <a:headEnd/>
            <a:tailEnd/>
          </a:ln>
        </p:spPr>
      </p:pic>
      <p:grpSp>
        <p:nvGrpSpPr>
          <p:cNvPr id="37" name="组合 36">
            <a:extLst>
              <a:ext uri="{FF2B5EF4-FFF2-40B4-BE49-F238E27FC236}">
                <a16:creationId xmlns:a16="http://schemas.microsoft.com/office/drawing/2014/main" id="{D9C81255-D7B2-2346-F809-5E4F41B6C4CA}"/>
              </a:ext>
            </a:extLst>
          </p:cNvPr>
          <p:cNvGrpSpPr/>
          <p:nvPr/>
        </p:nvGrpSpPr>
        <p:grpSpPr>
          <a:xfrm>
            <a:off x="6442991" y="165165"/>
            <a:ext cx="1900440" cy="1324800"/>
            <a:chOff x="6442991" y="165165"/>
            <a:chExt cx="1900440" cy="1324800"/>
          </a:xfrm>
        </p:grpSpPr>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0423E0E8-D3F1-1F8E-635D-D74BDE4AE103}"/>
                    </a:ext>
                  </a:extLst>
                </p14:cNvPr>
                <p14:cNvContentPartPr/>
                <p14:nvPr/>
              </p14:nvContentPartPr>
              <p14:xfrm>
                <a:off x="6453071" y="754485"/>
                <a:ext cx="203760" cy="333360"/>
              </p14:xfrm>
            </p:contentPart>
          </mc:Choice>
          <mc:Fallback xmlns="">
            <p:pic>
              <p:nvPicPr>
                <p:cNvPr id="3" name="墨迹 2">
                  <a:extLst>
                    <a:ext uri="{FF2B5EF4-FFF2-40B4-BE49-F238E27FC236}">
                      <a16:creationId xmlns:a16="http://schemas.microsoft.com/office/drawing/2014/main" id="{0423E0E8-D3F1-1F8E-635D-D74BDE4AE103}"/>
                    </a:ext>
                  </a:extLst>
                </p:cNvPr>
                <p:cNvPicPr/>
                <p:nvPr/>
              </p:nvPicPr>
              <p:blipFill>
                <a:blip r:embed="rId7"/>
                <a:stretch>
                  <a:fillRect/>
                </a:stretch>
              </p:blipFill>
              <p:spPr>
                <a:xfrm>
                  <a:off x="6444431" y="745845"/>
                  <a:ext cx="2214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F50E5F49-665B-7921-1DE7-6B81920F83EE}"/>
                    </a:ext>
                  </a:extLst>
                </p14:cNvPr>
                <p14:cNvContentPartPr/>
                <p14:nvPr/>
              </p14:nvContentPartPr>
              <p14:xfrm>
                <a:off x="6442991" y="723885"/>
                <a:ext cx="150120" cy="398880"/>
              </p14:xfrm>
            </p:contentPart>
          </mc:Choice>
          <mc:Fallback xmlns="">
            <p:pic>
              <p:nvPicPr>
                <p:cNvPr id="4" name="墨迹 3">
                  <a:extLst>
                    <a:ext uri="{FF2B5EF4-FFF2-40B4-BE49-F238E27FC236}">
                      <a16:creationId xmlns:a16="http://schemas.microsoft.com/office/drawing/2014/main" id="{F50E5F49-665B-7921-1DE7-6B81920F83EE}"/>
                    </a:ext>
                  </a:extLst>
                </p:cNvPr>
                <p:cNvPicPr/>
                <p:nvPr/>
              </p:nvPicPr>
              <p:blipFill>
                <a:blip r:embed="rId9"/>
                <a:stretch>
                  <a:fillRect/>
                </a:stretch>
              </p:blipFill>
              <p:spPr>
                <a:xfrm>
                  <a:off x="6433991" y="715245"/>
                  <a:ext cx="167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CB63FA8D-F3A0-3C6C-ED8C-DE9D63B61157}"/>
                    </a:ext>
                  </a:extLst>
                </p14:cNvPr>
                <p14:cNvContentPartPr/>
                <p14:nvPr/>
              </p14:nvContentPartPr>
              <p14:xfrm>
                <a:off x="6649631" y="935565"/>
                <a:ext cx="56880" cy="150120"/>
              </p14:xfrm>
            </p:contentPart>
          </mc:Choice>
          <mc:Fallback xmlns="">
            <p:pic>
              <p:nvPicPr>
                <p:cNvPr id="5" name="墨迹 4">
                  <a:extLst>
                    <a:ext uri="{FF2B5EF4-FFF2-40B4-BE49-F238E27FC236}">
                      <a16:creationId xmlns:a16="http://schemas.microsoft.com/office/drawing/2014/main" id="{CB63FA8D-F3A0-3C6C-ED8C-DE9D63B61157}"/>
                    </a:ext>
                  </a:extLst>
                </p:cNvPr>
                <p:cNvPicPr/>
                <p:nvPr/>
              </p:nvPicPr>
              <p:blipFill>
                <a:blip r:embed="rId11"/>
                <a:stretch>
                  <a:fillRect/>
                </a:stretch>
              </p:blipFill>
              <p:spPr>
                <a:xfrm>
                  <a:off x="6640991" y="926925"/>
                  <a:ext cx="74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6B0E1547-A336-F9DE-6621-64A7A57B859C}"/>
                    </a:ext>
                  </a:extLst>
                </p14:cNvPr>
                <p14:cNvContentPartPr/>
                <p14:nvPr/>
              </p14:nvContentPartPr>
              <p14:xfrm>
                <a:off x="6705071" y="850605"/>
                <a:ext cx="6480" cy="15840"/>
              </p14:xfrm>
            </p:contentPart>
          </mc:Choice>
          <mc:Fallback xmlns="">
            <p:pic>
              <p:nvPicPr>
                <p:cNvPr id="7" name="墨迹 6">
                  <a:extLst>
                    <a:ext uri="{FF2B5EF4-FFF2-40B4-BE49-F238E27FC236}">
                      <a16:creationId xmlns:a16="http://schemas.microsoft.com/office/drawing/2014/main" id="{6B0E1547-A336-F9DE-6621-64A7A57B859C}"/>
                    </a:ext>
                  </a:extLst>
                </p:cNvPr>
                <p:cNvPicPr/>
                <p:nvPr/>
              </p:nvPicPr>
              <p:blipFill>
                <a:blip r:embed="rId13"/>
                <a:stretch>
                  <a:fillRect/>
                </a:stretch>
              </p:blipFill>
              <p:spPr>
                <a:xfrm>
                  <a:off x="6696071" y="841605"/>
                  <a:ext cx="241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D09F1DEF-A9AB-3CD1-8DCC-16CAAC5C3E73}"/>
                    </a:ext>
                  </a:extLst>
                </p14:cNvPr>
                <p14:cNvContentPartPr/>
                <p14:nvPr/>
              </p14:nvContentPartPr>
              <p14:xfrm>
                <a:off x="6860231" y="880485"/>
                <a:ext cx="74880" cy="4680"/>
              </p14:xfrm>
            </p:contentPart>
          </mc:Choice>
          <mc:Fallback xmlns="">
            <p:pic>
              <p:nvPicPr>
                <p:cNvPr id="8" name="墨迹 7">
                  <a:extLst>
                    <a:ext uri="{FF2B5EF4-FFF2-40B4-BE49-F238E27FC236}">
                      <a16:creationId xmlns:a16="http://schemas.microsoft.com/office/drawing/2014/main" id="{D09F1DEF-A9AB-3CD1-8DCC-16CAAC5C3E73}"/>
                    </a:ext>
                  </a:extLst>
                </p:cNvPr>
                <p:cNvPicPr/>
                <p:nvPr/>
              </p:nvPicPr>
              <p:blipFill>
                <a:blip r:embed="rId15"/>
                <a:stretch>
                  <a:fillRect/>
                </a:stretch>
              </p:blipFill>
              <p:spPr>
                <a:xfrm>
                  <a:off x="6851591" y="871845"/>
                  <a:ext cx="92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D200F35A-B38C-747F-BF81-3564B96F89BC}"/>
                    </a:ext>
                  </a:extLst>
                </p14:cNvPr>
                <p14:cNvContentPartPr/>
                <p14:nvPr/>
              </p14:nvContentPartPr>
              <p14:xfrm>
                <a:off x="6848711" y="934845"/>
                <a:ext cx="92880" cy="36360"/>
              </p14:xfrm>
            </p:contentPart>
          </mc:Choice>
          <mc:Fallback xmlns="">
            <p:pic>
              <p:nvPicPr>
                <p:cNvPr id="13" name="墨迹 12">
                  <a:extLst>
                    <a:ext uri="{FF2B5EF4-FFF2-40B4-BE49-F238E27FC236}">
                      <a16:creationId xmlns:a16="http://schemas.microsoft.com/office/drawing/2014/main" id="{D200F35A-B38C-747F-BF81-3564B96F89BC}"/>
                    </a:ext>
                  </a:extLst>
                </p:cNvPr>
                <p:cNvPicPr/>
                <p:nvPr/>
              </p:nvPicPr>
              <p:blipFill>
                <a:blip r:embed="rId17"/>
                <a:stretch>
                  <a:fillRect/>
                </a:stretch>
              </p:blipFill>
              <p:spPr>
                <a:xfrm>
                  <a:off x="6839711" y="925845"/>
                  <a:ext cx="1105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9E09D4A1-EB7B-E605-F32D-091CA615C275}"/>
                    </a:ext>
                  </a:extLst>
                </p14:cNvPr>
                <p14:cNvContentPartPr/>
                <p14:nvPr/>
              </p14:nvContentPartPr>
              <p14:xfrm>
                <a:off x="7093151" y="353805"/>
                <a:ext cx="161280" cy="15120"/>
              </p14:xfrm>
            </p:contentPart>
          </mc:Choice>
          <mc:Fallback xmlns="">
            <p:pic>
              <p:nvPicPr>
                <p:cNvPr id="15" name="墨迹 14">
                  <a:extLst>
                    <a:ext uri="{FF2B5EF4-FFF2-40B4-BE49-F238E27FC236}">
                      <a16:creationId xmlns:a16="http://schemas.microsoft.com/office/drawing/2014/main" id="{9E09D4A1-EB7B-E605-F32D-091CA615C275}"/>
                    </a:ext>
                  </a:extLst>
                </p:cNvPr>
                <p:cNvPicPr/>
                <p:nvPr/>
              </p:nvPicPr>
              <p:blipFill>
                <a:blip r:embed="rId19"/>
                <a:stretch>
                  <a:fillRect/>
                </a:stretch>
              </p:blipFill>
              <p:spPr>
                <a:xfrm>
                  <a:off x="7084151" y="344805"/>
                  <a:ext cx="178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37E480EE-DA46-70CA-95CD-E15986C696C5}"/>
                    </a:ext>
                  </a:extLst>
                </p14:cNvPr>
                <p14:cNvContentPartPr/>
                <p14:nvPr/>
              </p14:nvContentPartPr>
              <p14:xfrm>
                <a:off x="7052831" y="386925"/>
                <a:ext cx="255240" cy="1103040"/>
              </p14:xfrm>
            </p:contentPart>
          </mc:Choice>
          <mc:Fallback xmlns="">
            <p:pic>
              <p:nvPicPr>
                <p:cNvPr id="16" name="墨迹 15">
                  <a:extLst>
                    <a:ext uri="{FF2B5EF4-FFF2-40B4-BE49-F238E27FC236}">
                      <a16:creationId xmlns:a16="http://schemas.microsoft.com/office/drawing/2014/main" id="{37E480EE-DA46-70CA-95CD-E15986C696C5}"/>
                    </a:ext>
                  </a:extLst>
                </p:cNvPr>
                <p:cNvPicPr/>
                <p:nvPr/>
              </p:nvPicPr>
              <p:blipFill>
                <a:blip r:embed="rId21"/>
                <a:stretch>
                  <a:fillRect/>
                </a:stretch>
              </p:blipFill>
              <p:spPr>
                <a:xfrm>
                  <a:off x="7044191" y="378285"/>
                  <a:ext cx="272880" cy="112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墨迹 17">
                  <a:extLst>
                    <a:ext uri="{FF2B5EF4-FFF2-40B4-BE49-F238E27FC236}">
                      <a16:creationId xmlns:a16="http://schemas.microsoft.com/office/drawing/2014/main" id="{9199AA92-1EF2-5B3D-ED0D-46D8B89B75DD}"/>
                    </a:ext>
                  </a:extLst>
                </p14:cNvPr>
                <p14:cNvContentPartPr/>
                <p14:nvPr/>
              </p14:nvContentPartPr>
              <p14:xfrm>
                <a:off x="7498511" y="208005"/>
                <a:ext cx="20160" cy="183600"/>
              </p14:xfrm>
            </p:contentPart>
          </mc:Choice>
          <mc:Fallback xmlns="">
            <p:pic>
              <p:nvPicPr>
                <p:cNvPr id="18" name="墨迹 17">
                  <a:extLst>
                    <a:ext uri="{FF2B5EF4-FFF2-40B4-BE49-F238E27FC236}">
                      <a16:creationId xmlns:a16="http://schemas.microsoft.com/office/drawing/2014/main" id="{9199AA92-1EF2-5B3D-ED0D-46D8B89B75DD}"/>
                    </a:ext>
                  </a:extLst>
                </p:cNvPr>
                <p:cNvPicPr/>
                <p:nvPr/>
              </p:nvPicPr>
              <p:blipFill>
                <a:blip r:embed="rId23"/>
                <a:stretch>
                  <a:fillRect/>
                </a:stretch>
              </p:blipFill>
              <p:spPr>
                <a:xfrm>
                  <a:off x="7489871" y="199365"/>
                  <a:ext cx="378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墨迹 18">
                  <a:extLst>
                    <a:ext uri="{FF2B5EF4-FFF2-40B4-BE49-F238E27FC236}">
                      <a16:creationId xmlns:a16="http://schemas.microsoft.com/office/drawing/2014/main" id="{F0E4EBF7-DB9C-758B-9C30-F7C3515B937E}"/>
                    </a:ext>
                  </a:extLst>
                </p14:cNvPr>
                <p14:cNvContentPartPr/>
                <p14:nvPr/>
              </p14:nvContentPartPr>
              <p14:xfrm>
                <a:off x="7172351" y="592125"/>
                <a:ext cx="192960" cy="212040"/>
              </p14:xfrm>
            </p:contentPart>
          </mc:Choice>
          <mc:Fallback xmlns="">
            <p:pic>
              <p:nvPicPr>
                <p:cNvPr id="19" name="墨迹 18">
                  <a:extLst>
                    <a:ext uri="{FF2B5EF4-FFF2-40B4-BE49-F238E27FC236}">
                      <a16:creationId xmlns:a16="http://schemas.microsoft.com/office/drawing/2014/main" id="{F0E4EBF7-DB9C-758B-9C30-F7C3515B937E}"/>
                    </a:ext>
                  </a:extLst>
                </p:cNvPr>
                <p:cNvPicPr/>
                <p:nvPr/>
              </p:nvPicPr>
              <p:blipFill>
                <a:blip r:embed="rId25"/>
                <a:stretch>
                  <a:fillRect/>
                </a:stretch>
              </p:blipFill>
              <p:spPr>
                <a:xfrm>
                  <a:off x="7163711" y="583485"/>
                  <a:ext cx="2106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墨迹 19">
                  <a:extLst>
                    <a:ext uri="{FF2B5EF4-FFF2-40B4-BE49-F238E27FC236}">
                      <a16:creationId xmlns:a16="http://schemas.microsoft.com/office/drawing/2014/main" id="{F6E1B5EF-7034-3DCC-AF91-609547411171}"/>
                    </a:ext>
                  </a:extLst>
                </p14:cNvPr>
                <p14:cNvContentPartPr/>
                <p14:nvPr/>
              </p14:nvContentPartPr>
              <p14:xfrm>
                <a:off x="7211591" y="574845"/>
                <a:ext cx="113760" cy="281880"/>
              </p14:xfrm>
            </p:contentPart>
          </mc:Choice>
          <mc:Fallback xmlns="">
            <p:pic>
              <p:nvPicPr>
                <p:cNvPr id="20" name="墨迹 19">
                  <a:extLst>
                    <a:ext uri="{FF2B5EF4-FFF2-40B4-BE49-F238E27FC236}">
                      <a16:creationId xmlns:a16="http://schemas.microsoft.com/office/drawing/2014/main" id="{F6E1B5EF-7034-3DCC-AF91-609547411171}"/>
                    </a:ext>
                  </a:extLst>
                </p:cNvPr>
                <p:cNvPicPr/>
                <p:nvPr/>
              </p:nvPicPr>
              <p:blipFill>
                <a:blip r:embed="rId27"/>
                <a:stretch>
                  <a:fillRect/>
                </a:stretch>
              </p:blipFill>
              <p:spPr>
                <a:xfrm>
                  <a:off x="7202951" y="565845"/>
                  <a:ext cx="1314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墨迹 20">
                  <a:extLst>
                    <a:ext uri="{FF2B5EF4-FFF2-40B4-BE49-F238E27FC236}">
                      <a16:creationId xmlns:a16="http://schemas.microsoft.com/office/drawing/2014/main" id="{01A95F83-C777-D275-03E8-9CA0EC52AD7F}"/>
                    </a:ext>
                  </a:extLst>
                </p14:cNvPr>
                <p14:cNvContentPartPr/>
                <p14:nvPr/>
              </p14:nvContentPartPr>
              <p14:xfrm>
                <a:off x="7403831" y="712365"/>
                <a:ext cx="35640" cy="87480"/>
              </p14:xfrm>
            </p:contentPart>
          </mc:Choice>
          <mc:Fallback xmlns="">
            <p:pic>
              <p:nvPicPr>
                <p:cNvPr id="21" name="墨迹 20">
                  <a:extLst>
                    <a:ext uri="{FF2B5EF4-FFF2-40B4-BE49-F238E27FC236}">
                      <a16:creationId xmlns:a16="http://schemas.microsoft.com/office/drawing/2014/main" id="{01A95F83-C777-D275-03E8-9CA0EC52AD7F}"/>
                    </a:ext>
                  </a:extLst>
                </p:cNvPr>
                <p:cNvPicPr/>
                <p:nvPr/>
              </p:nvPicPr>
              <p:blipFill>
                <a:blip r:embed="rId29"/>
                <a:stretch>
                  <a:fillRect/>
                </a:stretch>
              </p:blipFill>
              <p:spPr>
                <a:xfrm>
                  <a:off x="7394831" y="703725"/>
                  <a:ext cx="53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墨迹 21">
                  <a:extLst>
                    <a:ext uri="{FF2B5EF4-FFF2-40B4-BE49-F238E27FC236}">
                      <a16:creationId xmlns:a16="http://schemas.microsoft.com/office/drawing/2014/main" id="{BB19F043-A041-698F-8828-960A5FADB51E}"/>
                    </a:ext>
                  </a:extLst>
                </p14:cNvPr>
                <p14:cNvContentPartPr/>
                <p14:nvPr/>
              </p14:nvContentPartPr>
              <p14:xfrm>
                <a:off x="7450991" y="493845"/>
                <a:ext cx="222480" cy="173880"/>
              </p14:xfrm>
            </p:contentPart>
          </mc:Choice>
          <mc:Fallback xmlns="">
            <p:pic>
              <p:nvPicPr>
                <p:cNvPr id="22" name="墨迹 21">
                  <a:extLst>
                    <a:ext uri="{FF2B5EF4-FFF2-40B4-BE49-F238E27FC236}">
                      <a16:creationId xmlns:a16="http://schemas.microsoft.com/office/drawing/2014/main" id="{BB19F043-A041-698F-8828-960A5FADB51E}"/>
                    </a:ext>
                  </a:extLst>
                </p:cNvPr>
                <p:cNvPicPr/>
                <p:nvPr/>
              </p:nvPicPr>
              <p:blipFill>
                <a:blip r:embed="rId31"/>
                <a:stretch>
                  <a:fillRect/>
                </a:stretch>
              </p:blipFill>
              <p:spPr>
                <a:xfrm>
                  <a:off x="7441991" y="485205"/>
                  <a:ext cx="240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墨迹 22">
                  <a:extLst>
                    <a:ext uri="{FF2B5EF4-FFF2-40B4-BE49-F238E27FC236}">
                      <a16:creationId xmlns:a16="http://schemas.microsoft.com/office/drawing/2014/main" id="{0BCA408C-94E8-F208-33A6-9EE703FDCE2D}"/>
                    </a:ext>
                  </a:extLst>
                </p14:cNvPr>
                <p14:cNvContentPartPr/>
                <p14:nvPr/>
              </p14:nvContentPartPr>
              <p14:xfrm>
                <a:off x="7567991" y="520485"/>
                <a:ext cx="108720" cy="233640"/>
              </p14:xfrm>
            </p:contentPart>
          </mc:Choice>
          <mc:Fallback xmlns="">
            <p:pic>
              <p:nvPicPr>
                <p:cNvPr id="23" name="墨迹 22">
                  <a:extLst>
                    <a:ext uri="{FF2B5EF4-FFF2-40B4-BE49-F238E27FC236}">
                      <a16:creationId xmlns:a16="http://schemas.microsoft.com/office/drawing/2014/main" id="{0BCA408C-94E8-F208-33A6-9EE703FDCE2D}"/>
                    </a:ext>
                  </a:extLst>
                </p:cNvPr>
                <p:cNvPicPr/>
                <p:nvPr/>
              </p:nvPicPr>
              <p:blipFill>
                <a:blip r:embed="rId33"/>
                <a:stretch>
                  <a:fillRect/>
                </a:stretch>
              </p:blipFill>
              <p:spPr>
                <a:xfrm>
                  <a:off x="7559351" y="511485"/>
                  <a:ext cx="1263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墨迹 23">
                  <a:extLst>
                    <a:ext uri="{FF2B5EF4-FFF2-40B4-BE49-F238E27FC236}">
                      <a16:creationId xmlns:a16="http://schemas.microsoft.com/office/drawing/2014/main" id="{E5C473E4-469C-F123-D16D-6B862D8C43A6}"/>
                    </a:ext>
                  </a:extLst>
                </p14:cNvPr>
                <p14:cNvContentPartPr/>
                <p14:nvPr/>
              </p14:nvContentPartPr>
              <p14:xfrm>
                <a:off x="7731791" y="544605"/>
                <a:ext cx="111240" cy="142920"/>
              </p14:xfrm>
            </p:contentPart>
          </mc:Choice>
          <mc:Fallback xmlns="">
            <p:pic>
              <p:nvPicPr>
                <p:cNvPr id="24" name="墨迹 23">
                  <a:extLst>
                    <a:ext uri="{FF2B5EF4-FFF2-40B4-BE49-F238E27FC236}">
                      <a16:creationId xmlns:a16="http://schemas.microsoft.com/office/drawing/2014/main" id="{E5C473E4-469C-F123-D16D-6B862D8C43A6}"/>
                    </a:ext>
                  </a:extLst>
                </p:cNvPr>
                <p:cNvPicPr/>
                <p:nvPr/>
              </p:nvPicPr>
              <p:blipFill>
                <a:blip r:embed="rId35"/>
                <a:stretch>
                  <a:fillRect/>
                </a:stretch>
              </p:blipFill>
              <p:spPr>
                <a:xfrm>
                  <a:off x="7722791" y="535965"/>
                  <a:ext cx="128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墨迹 24">
                  <a:extLst>
                    <a:ext uri="{FF2B5EF4-FFF2-40B4-BE49-F238E27FC236}">
                      <a16:creationId xmlns:a16="http://schemas.microsoft.com/office/drawing/2014/main" id="{6E134B62-C665-12CD-0142-BEE47E9D81BC}"/>
                    </a:ext>
                  </a:extLst>
                </p14:cNvPr>
                <p14:cNvContentPartPr/>
                <p14:nvPr/>
              </p14:nvContentPartPr>
              <p14:xfrm>
                <a:off x="7912151" y="456765"/>
                <a:ext cx="140040" cy="302400"/>
              </p14:xfrm>
            </p:contentPart>
          </mc:Choice>
          <mc:Fallback xmlns="">
            <p:pic>
              <p:nvPicPr>
                <p:cNvPr id="25" name="墨迹 24">
                  <a:extLst>
                    <a:ext uri="{FF2B5EF4-FFF2-40B4-BE49-F238E27FC236}">
                      <a16:creationId xmlns:a16="http://schemas.microsoft.com/office/drawing/2014/main" id="{6E134B62-C665-12CD-0142-BEE47E9D81BC}"/>
                    </a:ext>
                  </a:extLst>
                </p:cNvPr>
                <p:cNvPicPr/>
                <p:nvPr/>
              </p:nvPicPr>
              <p:blipFill>
                <a:blip r:embed="rId37"/>
                <a:stretch>
                  <a:fillRect/>
                </a:stretch>
              </p:blipFill>
              <p:spPr>
                <a:xfrm>
                  <a:off x="7903511" y="448125"/>
                  <a:ext cx="1576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墨迹 25">
                  <a:extLst>
                    <a:ext uri="{FF2B5EF4-FFF2-40B4-BE49-F238E27FC236}">
                      <a16:creationId xmlns:a16="http://schemas.microsoft.com/office/drawing/2014/main" id="{B53D8F71-76BE-D89B-3769-0F8CC519CFFE}"/>
                    </a:ext>
                  </a:extLst>
                </p14:cNvPr>
                <p14:cNvContentPartPr/>
                <p14:nvPr/>
              </p14:nvContentPartPr>
              <p14:xfrm>
                <a:off x="7228151" y="936645"/>
                <a:ext cx="148680" cy="153000"/>
              </p14:xfrm>
            </p:contentPart>
          </mc:Choice>
          <mc:Fallback xmlns="">
            <p:pic>
              <p:nvPicPr>
                <p:cNvPr id="26" name="墨迹 25">
                  <a:extLst>
                    <a:ext uri="{FF2B5EF4-FFF2-40B4-BE49-F238E27FC236}">
                      <a16:creationId xmlns:a16="http://schemas.microsoft.com/office/drawing/2014/main" id="{B53D8F71-76BE-D89B-3769-0F8CC519CFFE}"/>
                    </a:ext>
                  </a:extLst>
                </p:cNvPr>
                <p:cNvPicPr/>
                <p:nvPr/>
              </p:nvPicPr>
              <p:blipFill>
                <a:blip r:embed="rId39"/>
                <a:stretch>
                  <a:fillRect/>
                </a:stretch>
              </p:blipFill>
              <p:spPr>
                <a:xfrm>
                  <a:off x="7219151" y="928005"/>
                  <a:ext cx="1663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墨迹 26">
                  <a:extLst>
                    <a:ext uri="{FF2B5EF4-FFF2-40B4-BE49-F238E27FC236}">
                      <a16:creationId xmlns:a16="http://schemas.microsoft.com/office/drawing/2014/main" id="{112C46AC-3DBD-0D15-03FC-A9826970BE42}"/>
                    </a:ext>
                  </a:extLst>
                </p14:cNvPr>
                <p14:cNvContentPartPr/>
                <p14:nvPr/>
              </p14:nvContentPartPr>
              <p14:xfrm>
                <a:off x="7238591" y="919725"/>
                <a:ext cx="96840" cy="150120"/>
              </p14:xfrm>
            </p:contentPart>
          </mc:Choice>
          <mc:Fallback xmlns="">
            <p:pic>
              <p:nvPicPr>
                <p:cNvPr id="27" name="墨迹 26">
                  <a:extLst>
                    <a:ext uri="{FF2B5EF4-FFF2-40B4-BE49-F238E27FC236}">
                      <a16:creationId xmlns:a16="http://schemas.microsoft.com/office/drawing/2014/main" id="{112C46AC-3DBD-0D15-03FC-A9826970BE42}"/>
                    </a:ext>
                  </a:extLst>
                </p:cNvPr>
                <p:cNvPicPr/>
                <p:nvPr/>
              </p:nvPicPr>
              <p:blipFill>
                <a:blip r:embed="rId41"/>
                <a:stretch>
                  <a:fillRect/>
                </a:stretch>
              </p:blipFill>
              <p:spPr>
                <a:xfrm>
                  <a:off x="7229951" y="911085"/>
                  <a:ext cx="1144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墨迹 27">
                  <a:extLst>
                    <a:ext uri="{FF2B5EF4-FFF2-40B4-BE49-F238E27FC236}">
                      <a16:creationId xmlns:a16="http://schemas.microsoft.com/office/drawing/2014/main" id="{7B64793D-F910-BF04-4C28-493EF260E600}"/>
                    </a:ext>
                  </a:extLst>
                </p14:cNvPr>
                <p14:cNvContentPartPr/>
                <p14:nvPr/>
              </p14:nvContentPartPr>
              <p14:xfrm>
                <a:off x="7406711" y="939525"/>
                <a:ext cx="54360" cy="158040"/>
              </p14:xfrm>
            </p:contentPart>
          </mc:Choice>
          <mc:Fallback xmlns="">
            <p:pic>
              <p:nvPicPr>
                <p:cNvPr id="28" name="墨迹 27">
                  <a:extLst>
                    <a:ext uri="{FF2B5EF4-FFF2-40B4-BE49-F238E27FC236}">
                      <a16:creationId xmlns:a16="http://schemas.microsoft.com/office/drawing/2014/main" id="{7B64793D-F910-BF04-4C28-493EF260E600}"/>
                    </a:ext>
                  </a:extLst>
                </p:cNvPr>
                <p:cNvPicPr/>
                <p:nvPr/>
              </p:nvPicPr>
              <p:blipFill>
                <a:blip r:embed="rId43"/>
                <a:stretch>
                  <a:fillRect/>
                </a:stretch>
              </p:blipFill>
              <p:spPr>
                <a:xfrm>
                  <a:off x="7398071" y="930525"/>
                  <a:ext cx="72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墨迹 28">
                  <a:extLst>
                    <a:ext uri="{FF2B5EF4-FFF2-40B4-BE49-F238E27FC236}">
                      <a16:creationId xmlns:a16="http://schemas.microsoft.com/office/drawing/2014/main" id="{F4BF8EDB-BE66-7B7D-0AEF-07B0A213B020}"/>
                    </a:ext>
                  </a:extLst>
                </p14:cNvPr>
                <p14:cNvContentPartPr/>
                <p14:nvPr/>
              </p14:nvContentPartPr>
              <p14:xfrm>
                <a:off x="7619111" y="871845"/>
                <a:ext cx="106560" cy="18720"/>
              </p14:xfrm>
            </p:contentPart>
          </mc:Choice>
          <mc:Fallback xmlns="">
            <p:pic>
              <p:nvPicPr>
                <p:cNvPr id="29" name="墨迹 28">
                  <a:extLst>
                    <a:ext uri="{FF2B5EF4-FFF2-40B4-BE49-F238E27FC236}">
                      <a16:creationId xmlns:a16="http://schemas.microsoft.com/office/drawing/2014/main" id="{F4BF8EDB-BE66-7B7D-0AEF-07B0A213B020}"/>
                    </a:ext>
                  </a:extLst>
                </p:cNvPr>
                <p:cNvPicPr/>
                <p:nvPr/>
              </p:nvPicPr>
              <p:blipFill>
                <a:blip r:embed="rId45"/>
                <a:stretch>
                  <a:fillRect/>
                </a:stretch>
              </p:blipFill>
              <p:spPr>
                <a:xfrm>
                  <a:off x="7610471" y="862845"/>
                  <a:ext cx="124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墨迹 29">
                  <a:extLst>
                    <a:ext uri="{FF2B5EF4-FFF2-40B4-BE49-F238E27FC236}">
                      <a16:creationId xmlns:a16="http://schemas.microsoft.com/office/drawing/2014/main" id="{D9DE7A34-8681-9B51-26CE-A807D2BFEF76}"/>
                    </a:ext>
                  </a:extLst>
                </p14:cNvPr>
                <p14:cNvContentPartPr/>
                <p14:nvPr/>
              </p14:nvContentPartPr>
              <p14:xfrm>
                <a:off x="7612271" y="943125"/>
                <a:ext cx="105120" cy="144000"/>
              </p14:xfrm>
            </p:contentPart>
          </mc:Choice>
          <mc:Fallback xmlns="">
            <p:pic>
              <p:nvPicPr>
                <p:cNvPr id="30" name="墨迹 29">
                  <a:extLst>
                    <a:ext uri="{FF2B5EF4-FFF2-40B4-BE49-F238E27FC236}">
                      <a16:creationId xmlns:a16="http://schemas.microsoft.com/office/drawing/2014/main" id="{D9DE7A34-8681-9B51-26CE-A807D2BFEF76}"/>
                    </a:ext>
                  </a:extLst>
                </p:cNvPr>
                <p:cNvPicPr/>
                <p:nvPr/>
              </p:nvPicPr>
              <p:blipFill>
                <a:blip r:embed="rId47"/>
                <a:stretch>
                  <a:fillRect/>
                </a:stretch>
              </p:blipFill>
              <p:spPr>
                <a:xfrm>
                  <a:off x="7603631" y="934125"/>
                  <a:ext cx="1227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墨迹 30">
                  <a:extLst>
                    <a:ext uri="{FF2B5EF4-FFF2-40B4-BE49-F238E27FC236}">
                      <a16:creationId xmlns:a16="http://schemas.microsoft.com/office/drawing/2014/main" id="{6D89F359-7105-7FCB-9595-A66E76E97FF3}"/>
                    </a:ext>
                  </a:extLst>
                </p14:cNvPr>
                <p14:cNvContentPartPr/>
                <p14:nvPr/>
              </p14:nvContentPartPr>
              <p14:xfrm>
                <a:off x="7791191" y="907845"/>
                <a:ext cx="13320" cy="152280"/>
              </p14:xfrm>
            </p:contentPart>
          </mc:Choice>
          <mc:Fallback xmlns="">
            <p:pic>
              <p:nvPicPr>
                <p:cNvPr id="31" name="墨迹 30">
                  <a:extLst>
                    <a:ext uri="{FF2B5EF4-FFF2-40B4-BE49-F238E27FC236}">
                      <a16:creationId xmlns:a16="http://schemas.microsoft.com/office/drawing/2014/main" id="{6D89F359-7105-7FCB-9595-A66E76E97FF3}"/>
                    </a:ext>
                  </a:extLst>
                </p:cNvPr>
                <p:cNvPicPr/>
                <p:nvPr/>
              </p:nvPicPr>
              <p:blipFill>
                <a:blip r:embed="rId49"/>
                <a:stretch>
                  <a:fillRect/>
                </a:stretch>
              </p:blipFill>
              <p:spPr>
                <a:xfrm>
                  <a:off x="7782551" y="898845"/>
                  <a:ext cx="30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墨迹 31">
                  <a:extLst>
                    <a:ext uri="{FF2B5EF4-FFF2-40B4-BE49-F238E27FC236}">
                      <a16:creationId xmlns:a16="http://schemas.microsoft.com/office/drawing/2014/main" id="{192A51C8-A5D7-23DD-9913-9AF1B3A33480}"/>
                    </a:ext>
                  </a:extLst>
                </p14:cNvPr>
                <p14:cNvContentPartPr/>
                <p14:nvPr/>
              </p14:nvContentPartPr>
              <p14:xfrm>
                <a:off x="7913231" y="805245"/>
                <a:ext cx="134280" cy="301320"/>
              </p14:xfrm>
            </p:contentPart>
          </mc:Choice>
          <mc:Fallback xmlns="">
            <p:pic>
              <p:nvPicPr>
                <p:cNvPr id="32" name="墨迹 31">
                  <a:extLst>
                    <a:ext uri="{FF2B5EF4-FFF2-40B4-BE49-F238E27FC236}">
                      <a16:creationId xmlns:a16="http://schemas.microsoft.com/office/drawing/2014/main" id="{192A51C8-A5D7-23DD-9913-9AF1B3A33480}"/>
                    </a:ext>
                  </a:extLst>
                </p:cNvPr>
                <p:cNvPicPr/>
                <p:nvPr/>
              </p:nvPicPr>
              <p:blipFill>
                <a:blip r:embed="rId51"/>
                <a:stretch>
                  <a:fillRect/>
                </a:stretch>
              </p:blipFill>
              <p:spPr>
                <a:xfrm>
                  <a:off x="7904591" y="796245"/>
                  <a:ext cx="1519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墨迹 32">
                  <a:extLst>
                    <a:ext uri="{FF2B5EF4-FFF2-40B4-BE49-F238E27FC236}">
                      <a16:creationId xmlns:a16="http://schemas.microsoft.com/office/drawing/2014/main" id="{34AF6400-0677-1359-9DE3-A3B596507619}"/>
                    </a:ext>
                  </a:extLst>
                </p14:cNvPr>
                <p14:cNvContentPartPr/>
                <p14:nvPr/>
              </p14:nvContentPartPr>
              <p14:xfrm>
                <a:off x="8091071" y="165165"/>
                <a:ext cx="252360" cy="1110240"/>
              </p14:xfrm>
            </p:contentPart>
          </mc:Choice>
          <mc:Fallback xmlns="">
            <p:pic>
              <p:nvPicPr>
                <p:cNvPr id="33" name="墨迹 32">
                  <a:extLst>
                    <a:ext uri="{FF2B5EF4-FFF2-40B4-BE49-F238E27FC236}">
                      <a16:creationId xmlns:a16="http://schemas.microsoft.com/office/drawing/2014/main" id="{34AF6400-0677-1359-9DE3-A3B596507619}"/>
                    </a:ext>
                  </a:extLst>
                </p:cNvPr>
                <p:cNvPicPr/>
                <p:nvPr/>
              </p:nvPicPr>
              <p:blipFill>
                <a:blip r:embed="rId53"/>
                <a:stretch>
                  <a:fillRect/>
                </a:stretch>
              </p:blipFill>
              <p:spPr>
                <a:xfrm>
                  <a:off x="8082431" y="156525"/>
                  <a:ext cx="270000" cy="1127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墨迹 33">
                  <a:extLst>
                    <a:ext uri="{FF2B5EF4-FFF2-40B4-BE49-F238E27FC236}">
                      <a16:creationId xmlns:a16="http://schemas.microsoft.com/office/drawing/2014/main" id="{F8685C86-DE26-5E03-A83C-67AA94BA04B0}"/>
                    </a:ext>
                  </a:extLst>
                </p14:cNvPr>
                <p14:cNvContentPartPr/>
                <p14:nvPr/>
              </p14:nvContentPartPr>
              <p14:xfrm>
                <a:off x="7540271" y="1272885"/>
                <a:ext cx="20880" cy="18360"/>
              </p14:xfrm>
            </p:contentPart>
          </mc:Choice>
          <mc:Fallback xmlns="">
            <p:pic>
              <p:nvPicPr>
                <p:cNvPr id="34" name="墨迹 33">
                  <a:extLst>
                    <a:ext uri="{FF2B5EF4-FFF2-40B4-BE49-F238E27FC236}">
                      <a16:creationId xmlns:a16="http://schemas.microsoft.com/office/drawing/2014/main" id="{F8685C86-DE26-5E03-A83C-67AA94BA04B0}"/>
                    </a:ext>
                  </a:extLst>
                </p:cNvPr>
                <p:cNvPicPr/>
                <p:nvPr/>
              </p:nvPicPr>
              <p:blipFill>
                <a:blip r:embed="rId55"/>
                <a:stretch>
                  <a:fillRect/>
                </a:stretch>
              </p:blipFill>
              <p:spPr>
                <a:xfrm>
                  <a:off x="7531631" y="1263885"/>
                  <a:ext cx="38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墨迹 34">
                  <a:extLst>
                    <a:ext uri="{FF2B5EF4-FFF2-40B4-BE49-F238E27FC236}">
                      <a16:creationId xmlns:a16="http://schemas.microsoft.com/office/drawing/2014/main" id="{286F5836-ADC6-64C3-EE2A-5A05BA92FA77}"/>
                    </a:ext>
                  </a:extLst>
                </p14:cNvPr>
                <p14:cNvContentPartPr/>
                <p14:nvPr/>
              </p14:nvContentPartPr>
              <p14:xfrm>
                <a:off x="7496351" y="1371885"/>
                <a:ext cx="86400" cy="85320"/>
              </p14:xfrm>
            </p:contentPart>
          </mc:Choice>
          <mc:Fallback xmlns="">
            <p:pic>
              <p:nvPicPr>
                <p:cNvPr id="35" name="墨迹 34">
                  <a:extLst>
                    <a:ext uri="{FF2B5EF4-FFF2-40B4-BE49-F238E27FC236}">
                      <a16:creationId xmlns:a16="http://schemas.microsoft.com/office/drawing/2014/main" id="{286F5836-ADC6-64C3-EE2A-5A05BA92FA77}"/>
                    </a:ext>
                  </a:extLst>
                </p:cNvPr>
                <p:cNvPicPr/>
                <p:nvPr/>
              </p:nvPicPr>
              <p:blipFill>
                <a:blip r:embed="rId57"/>
                <a:stretch>
                  <a:fillRect/>
                </a:stretch>
              </p:blipFill>
              <p:spPr>
                <a:xfrm>
                  <a:off x="7487711" y="1362885"/>
                  <a:ext cx="104040" cy="10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8" name="墨迹 37">
                <a:extLst>
                  <a:ext uri="{FF2B5EF4-FFF2-40B4-BE49-F238E27FC236}">
                    <a16:creationId xmlns:a16="http://schemas.microsoft.com/office/drawing/2014/main" id="{A1F97D20-ADF5-DD07-421D-0874A4F5E053}"/>
                  </a:ext>
                </a:extLst>
              </p14:cNvPr>
              <p14:cNvContentPartPr/>
              <p14:nvPr/>
            </p14:nvContentPartPr>
            <p14:xfrm>
              <a:off x="1476791" y="3116805"/>
              <a:ext cx="5613480" cy="184680"/>
            </p14:xfrm>
          </p:contentPart>
        </mc:Choice>
        <mc:Fallback xmlns="">
          <p:pic>
            <p:nvPicPr>
              <p:cNvPr id="38" name="墨迹 37">
                <a:extLst>
                  <a:ext uri="{FF2B5EF4-FFF2-40B4-BE49-F238E27FC236}">
                    <a16:creationId xmlns:a16="http://schemas.microsoft.com/office/drawing/2014/main" id="{A1F97D20-ADF5-DD07-421D-0874A4F5E053}"/>
                  </a:ext>
                </a:extLst>
              </p:cNvPr>
              <p:cNvPicPr/>
              <p:nvPr/>
            </p:nvPicPr>
            <p:blipFill>
              <a:blip r:embed="rId59"/>
              <a:stretch>
                <a:fillRect/>
              </a:stretch>
            </p:blipFill>
            <p:spPr>
              <a:xfrm>
                <a:off x="1467791" y="3108165"/>
                <a:ext cx="56311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墨迹 38">
                <a:extLst>
                  <a:ext uri="{FF2B5EF4-FFF2-40B4-BE49-F238E27FC236}">
                    <a16:creationId xmlns:a16="http://schemas.microsoft.com/office/drawing/2014/main" id="{A735F106-451C-E7A3-03DA-540AF013BB0A}"/>
                  </a:ext>
                </a:extLst>
              </p14:cNvPr>
              <p14:cNvContentPartPr/>
              <p14:nvPr/>
            </p14:nvContentPartPr>
            <p14:xfrm>
              <a:off x="6239951" y="2217165"/>
              <a:ext cx="23040" cy="163800"/>
            </p14:xfrm>
          </p:contentPart>
        </mc:Choice>
        <mc:Fallback xmlns="">
          <p:pic>
            <p:nvPicPr>
              <p:cNvPr id="39" name="墨迹 38">
                <a:extLst>
                  <a:ext uri="{FF2B5EF4-FFF2-40B4-BE49-F238E27FC236}">
                    <a16:creationId xmlns:a16="http://schemas.microsoft.com/office/drawing/2014/main" id="{A735F106-451C-E7A3-03DA-540AF013BB0A}"/>
                  </a:ext>
                </a:extLst>
              </p:cNvPr>
              <p:cNvPicPr/>
              <p:nvPr/>
            </p:nvPicPr>
            <p:blipFill>
              <a:blip r:embed="rId61"/>
              <a:stretch>
                <a:fillRect/>
              </a:stretch>
            </p:blipFill>
            <p:spPr>
              <a:xfrm>
                <a:off x="6230951" y="2208165"/>
                <a:ext cx="40680" cy="181440"/>
              </a:xfrm>
              <a:prstGeom prst="rect">
                <a:avLst/>
              </a:prstGeom>
            </p:spPr>
          </p:pic>
        </mc:Fallback>
      </mc:AlternateContent>
      <p:grpSp>
        <p:nvGrpSpPr>
          <p:cNvPr id="54" name="组合 53">
            <a:extLst>
              <a:ext uri="{FF2B5EF4-FFF2-40B4-BE49-F238E27FC236}">
                <a16:creationId xmlns:a16="http://schemas.microsoft.com/office/drawing/2014/main" id="{20D471C8-BACB-BCF6-90F9-3B753B7A2014}"/>
              </a:ext>
            </a:extLst>
          </p:cNvPr>
          <p:cNvGrpSpPr/>
          <p:nvPr/>
        </p:nvGrpSpPr>
        <p:grpSpPr>
          <a:xfrm>
            <a:off x="5675471" y="2512725"/>
            <a:ext cx="690840" cy="322200"/>
            <a:chOff x="5675471" y="2512725"/>
            <a:chExt cx="690840" cy="322200"/>
          </a:xfrm>
        </p:grpSpPr>
        <mc:AlternateContent xmlns:mc="http://schemas.openxmlformats.org/markup-compatibility/2006" xmlns:p14="http://schemas.microsoft.com/office/powerpoint/2010/main">
          <mc:Choice Requires="p14">
            <p:contentPart p14:bwMode="auto" r:id="rId62">
              <p14:nvContentPartPr>
                <p14:cNvPr id="40" name="墨迹 39">
                  <a:extLst>
                    <a:ext uri="{FF2B5EF4-FFF2-40B4-BE49-F238E27FC236}">
                      <a16:creationId xmlns:a16="http://schemas.microsoft.com/office/drawing/2014/main" id="{79AB9286-EF56-4226-5D99-95BFDE7F233B}"/>
                    </a:ext>
                  </a:extLst>
                </p14:cNvPr>
                <p14:cNvContentPartPr/>
                <p14:nvPr/>
              </p14:nvContentPartPr>
              <p14:xfrm>
                <a:off x="5730551" y="2546565"/>
                <a:ext cx="123840" cy="34200"/>
              </p14:xfrm>
            </p:contentPart>
          </mc:Choice>
          <mc:Fallback xmlns="">
            <p:pic>
              <p:nvPicPr>
                <p:cNvPr id="40" name="墨迹 39">
                  <a:extLst>
                    <a:ext uri="{FF2B5EF4-FFF2-40B4-BE49-F238E27FC236}">
                      <a16:creationId xmlns:a16="http://schemas.microsoft.com/office/drawing/2014/main" id="{79AB9286-EF56-4226-5D99-95BFDE7F233B}"/>
                    </a:ext>
                  </a:extLst>
                </p:cNvPr>
                <p:cNvPicPr/>
                <p:nvPr/>
              </p:nvPicPr>
              <p:blipFill>
                <a:blip r:embed="rId63"/>
                <a:stretch>
                  <a:fillRect/>
                </a:stretch>
              </p:blipFill>
              <p:spPr>
                <a:xfrm>
                  <a:off x="5721911" y="2537565"/>
                  <a:ext cx="141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墨迹 40">
                  <a:extLst>
                    <a:ext uri="{FF2B5EF4-FFF2-40B4-BE49-F238E27FC236}">
                      <a16:creationId xmlns:a16="http://schemas.microsoft.com/office/drawing/2014/main" id="{CDC0D1CB-3DBE-AEEC-7A7B-6C5F57B704B2}"/>
                    </a:ext>
                  </a:extLst>
                </p14:cNvPr>
                <p14:cNvContentPartPr/>
                <p14:nvPr/>
              </p14:nvContentPartPr>
              <p14:xfrm>
                <a:off x="5675471" y="2635845"/>
                <a:ext cx="79560" cy="199080"/>
              </p14:xfrm>
            </p:contentPart>
          </mc:Choice>
          <mc:Fallback xmlns="">
            <p:pic>
              <p:nvPicPr>
                <p:cNvPr id="41" name="墨迹 40">
                  <a:extLst>
                    <a:ext uri="{FF2B5EF4-FFF2-40B4-BE49-F238E27FC236}">
                      <a16:creationId xmlns:a16="http://schemas.microsoft.com/office/drawing/2014/main" id="{CDC0D1CB-3DBE-AEEC-7A7B-6C5F57B704B2}"/>
                    </a:ext>
                  </a:extLst>
                </p:cNvPr>
                <p:cNvPicPr/>
                <p:nvPr/>
              </p:nvPicPr>
              <p:blipFill>
                <a:blip r:embed="rId65"/>
                <a:stretch>
                  <a:fillRect/>
                </a:stretch>
              </p:blipFill>
              <p:spPr>
                <a:xfrm>
                  <a:off x="5666471" y="2626845"/>
                  <a:ext cx="97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墨迹 41">
                  <a:extLst>
                    <a:ext uri="{FF2B5EF4-FFF2-40B4-BE49-F238E27FC236}">
                      <a16:creationId xmlns:a16="http://schemas.microsoft.com/office/drawing/2014/main" id="{09851F2E-0EB7-E7BC-B41B-D865DACA8158}"/>
                    </a:ext>
                  </a:extLst>
                </p14:cNvPr>
                <p14:cNvContentPartPr/>
                <p14:nvPr/>
              </p14:nvContentPartPr>
              <p14:xfrm>
                <a:off x="5810831" y="2608845"/>
                <a:ext cx="19080" cy="211320"/>
              </p14:xfrm>
            </p:contentPart>
          </mc:Choice>
          <mc:Fallback xmlns="">
            <p:pic>
              <p:nvPicPr>
                <p:cNvPr id="42" name="墨迹 41">
                  <a:extLst>
                    <a:ext uri="{FF2B5EF4-FFF2-40B4-BE49-F238E27FC236}">
                      <a16:creationId xmlns:a16="http://schemas.microsoft.com/office/drawing/2014/main" id="{09851F2E-0EB7-E7BC-B41B-D865DACA8158}"/>
                    </a:ext>
                  </a:extLst>
                </p:cNvPr>
                <p:cNvPicPr/>
                <p:nvPr/>
              </p:nvPicPr>
              <p:blipFill>
                <a:blip r:embed="rId67"/>
                <a:stretch>
                  <a:fillRect/>
                </a:stretch>
              </p:blipFill>
              <p:spPr>
                <a:xfrm>
                  <a:off x="5802191" y="2599845"/>
                  <a:ext cx="36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墨迹 42">
                  <a:extLst>
                    <a:ext uri="{FF2B5EF4-FFF2-40B4-BE49-F238E27FC236}">
                      <a16:creationId xmlns:a16="http://schemas.microsoft.com/office/drawing/2014/main" id="{E6600DDE-047A-DFC1-DAEE-9BDD28ADD0CC}"/>
                    </a:ext>
                  </a:extLst>
                </p14:cNvPr>
                <p14:cNvContentPartPr/>
                <p14:nvPr/>
              </p14:nvContentPartPr>
              <p14:xfrm>
                <a:off x="5937911" y="2602365"/>
                <a:ext cx="47160" cy="153360"/>
              </p14:xfrm>
            </p:contentPart>
          </mc:Choice>
          <mc:Fallback xmlns="">
            <p:pic>
              <p:nvPicPr>
                <p:cNvPr id="43" name="墨迹 42">
                  <a:extLst>
                    <a:ext uri="{FF2B5EF4-FFF2-40B4-BE49-F238E27FC236}">
                      <a16:creationId xmlns:a16="http://schemas.microsoft.com/office/drawing/2014/main" id="{E6600DDE-047A-DFC1-DAEE-9BDD28ADD0CC}"/>
                    </a:ext>
                  </a:extLst>
                </p:cNvPr>
                <p:cNvPicPr/>
                <p:nvPr/>
              </p:nvPicPr>
              <p:blipFill>
                <a:blip r:embed="rId69"/>
                <a:stretch>
                  <a:fillRect/>
                </a:stretch>
              </p:blipFill>
              <p:spPr>
                <a:xfrm>
                  <a:off x="5929271" y="2593725"/>
                  <a:ext cx="64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墨迹 43">
                  <a:extLst>
                    <a:ext uri="{FF2B5EF4-FFF2-40B4-BE49-F238E27FC236}">
                      <a16:creationId xmlns:a16="http://schemas.microsoft.com/office/drawing/2014/main" id="{568644F8-D52C-2781-543E-6637E4341500}"/>
                    </a:ext>
                  </a:extLst>
                </p14:cNvPr>
                <p14:cNvContentPartPr/>
                <p14:nvPr/>
              </p14:nvContentPartPr>
              <p14:xfrm>
                <a:off x="5904071" y="2568165"/>
                <a:ext cx="206640" cy="205560"/>
              </p14:xfrm>
            </p:contentPart>
          </mc:Choice>
          <mc:Fallback xmlns="">
            <p:pic>
              <p:nvPicPr>
                <p:cNvPr id="44" name="墨迹 43">
                  <a:extLst>
                    <a:ext uri="{FF2B5EF4-FFF2-40B4-BE49-F238E27FC236}">
                      <a16:creationId xmlns:a16="http://schemas.microsoft.com/office/drawing/2014/main" id="{568644F8-D52C-2781-543E-6637E4341500}"/>
                    </a:ext>
                  </a:extLst>
                </p:cNvPr>
                <p:cNvPicPr/>
                <p:nvPr/>
              </p:nvPicPr>
              <p:blipFill>
                <a:blip r:embed="rId71"/>
                <a:stretch>
                  <a:fillRect/>
                </a:stretch>
              </p:blipFill>
              <p:spPr>
                <a:xfrm>
                  <a:off x="5895431" y="2559165"/>
                  <a:ext cx="2242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墨迹 44">
                  <a:extLst>
                    <a:ext uri="{FF2B5EF4-FFF2-40B4-BE49-F238E27FC236}">
                      <a16:creationId xmlns:a16="http://schemas.microsoft.com/office/drawing/2014/main" id="{B0EAD511-0969-6AB8-A0F4-B596B4EA9D38}"/>
                    </a:ext>
                  </a:extLst>
                </p14:cNvPr>
                <p14:cNvContentPartPr/>
                <p14:nvPr/>
              </p14:nvContentPartPr>
              <p14:xfrm>
                <a:off x="6093431" y="2571405"/>
                <a:ext cx="119520" cy="263520"/>
              </p14:xfrm>
            </p:contentPart>
          </mc:Choice>
          <mc:Fallback xmlns="">
            <p:pic>
              <p:nvPicPr>
                <p:cNvPr id="45" name="墨迹 44">
                  <a:extLst>
                    <a:ext uri="{FF2B5EF4-FFF2-40B4-BE49-F238E27FC236}">
                      <a16:creationId xmlns:a16="http://schemas.microsoft.com/office/drawing/2014/main" id="{B0EAD511-0969-6AB8-A0F4-B596B4EA9D38}"/>
                    </a:ext>
                  </a:extLst>
                </p:cNvPr>
                <p:cNvPicPr/>
                <p:nvPr/>
              </p:nvPicPr>
              <p:blipFill>
                <a:blip r:embed="rId73"/>
                <a:stretch>
                  <a:fillRect/>
                </a:stretch>
              </p:blipFill>
              <p:spPr>
                <a:xfrm>
                  <a:off x="6084431" y="2562405"/>
                  <a:ext cx="1371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墨迹 45">
                  <a:extLst>
                    <a:ext uri="{FF2B5EF4-FFF2-40B4-BE49-F238E27FC236}">
                      <a16:creationId xmlns:a16="http://schemas.microsoft.com/office/drawing/2014/main" id="{44914D0E-1199-7480-D41F-578604B0D9C0}"/>
                    </a:ext>
                  </a:extLst>
                </p14:cNvPr>
                <p14:cNvContentPartPr/>
                <p14:nvPr/>
              </p14:nvContentPartPr>
              <p14:xfrm>
                <a:off x="6272351" y="2512725"/>
                <a:ext cx="93960" cy="282960"/>
              </p14:xfrm>
            </p:contentPart>
          </mc:Choice>
          <mc:Fallback xmlns="">
            <p:pic>
              <p:nvPicPr>
                <p:cNvPr id="46" name="墨迹 45">
                  <a:extLst>
                    <a:ext uri="{FF2B5EF4-FFF2-40B4-BE49-F238E27FC236}">
                      <a16:creationId xmlns:a16="http://schemas.microsoft.com/office/drawing/2014/main" id="{44914D0E-1199-7480-D41F-578604B0D9C0}"/>
                    </a:ext>
                  </a:extLst>
                </p:cNvPr>
                <p:cNvPicPr/>
                <p:nvPr/>
              </p:nvPicPr>
              <p:blipFill>
                <a:blip r:embed="rId75"/>
                <a:stretch>
                  <a:fillRect/>
                </a:stretch>
              </p:blipFill>
              <p:spPr>
                <a:xfrm>
                  <a:off x="6263711" y="2504085"/>
                  <a:ext cx="111600" cy="300600"/>
                </a:xfrm>
                <a:prstGeom prst="rect">
                  <a:avLst/>
                </a:prstGeom>
              </p:spPr>
            </p:pic>
          </mc:Fallback>
        </mc:AlternateContent>
      </p:grpSp>
      <p:grpSp>
        <p:nvGrpSpPr>
          <p:cNvPr id="53" name="组合 52">
            <a:extLst>
              <a:ext uri="{FF2B5EF4-FFF2-40B4-BE49-F238E27FC236}">
                <a16:creationId xmlns:a16="http://schemas.microsoft.com/office/drawing/2014/main" id="{8D6A3E02-F509-89C5-CBD0-CF78A248BC30}"/>
              </a:ext>
            </a:extLst>
          </p:cNvPr>
          <p:cNvGrpSpPr/>
          <p:nvPr/>
        </p:nvGrpSpPr>
        <p:grpSpPr>
          <a:xfrm>
            <a:off x="6510311" y="2450085"/>
            <a:ext cx="709920" cy="403200"/>
            <a:chOff x="6510311" y="2450085"/>
            <a:chExt cx="709920" cy="403200"/>
          </a:xfrm>
        </p:grpSpPr>
        <mc:AlternateContent xmlns:mc="http://schemas.openxmlformats.org/markup-compatibility/2006" xmlns:p14="http://schemas.microsoft.com/office/powerpoint/2010/main">
          <mc:Choice Requires="p14">
            <p:contentPart p14:bwMode="auto" r:id="rId76">
              <p14:nvContentPartPr>
                <p14:cNvPr id="47" name="墨迹 46">
                  <a:extLst>
                    <a:ext uri="{FF2B5EF4-FFF2-40B4-BE49-F238E27FC236}">
                      <a16:creationId xmlns:a16="http://schemas.microsoft.com/office/drawing/2014/main" id="{C59AA17E-E428-B42D-4159-B8CF6860B7EB}"/>
                    </a:ext>
                  </a:extLst>
                </p14:cNvPr>
                <p14:cNvContentPartPr/>
                <p14:nvPr/>
              </p14:nvContentPartPr>
              <p14:xfrm>
                <a:off x="6546671" y="2505885"/>
                <a:ext cx="75960" cy="22320"/>
              </p14:xfrm>
            </p:contentPart>
          </mc:Choice>
          <mc:Fallback xmlns="">
            <p:pic>
              <p:nvPicPr>
                <p:cNvPr id="47" name="墨迹 46">
                  <a:extLst>
                    <a:ext uri="{FF2B5EF4-FFF2-40B4-BE49-F238E27FC236}">
                      <a16:creationId xmlns:a16="http://schemas.microsoft.com/office/drawing/2014/main" id="{C59AA17E-E428-B42D-4159-B8CF6860B7EB}"/>
                    </a:ext>
                  </a:extLst>
                </p:cNvPr>
                <p:cNvPicPr/>
                <p:nvPr/>
              </p:nvPicPr>
              <p:blipFill>
                <a:blip r:embed="rId77"/>
                <a:stretch>
                  <a:fillRect/>
                </a:stretch>
              </p:blipFill>
              <p:spPr>
                <a:xfrm>
                  <a:off x="6537671" y="2496885"/>
                  <a:ext cx="93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墨迹 47">
                  <a:extLst>
                    <a:ext uri="{FF2B5EF4-FFF2-40B4-BE49-F238E27FC236}">
                      <a16:creationId xmlns:a16="http://schemas.microsoft.com/office/drawing/2014/main" id="{0CED940C-36D3-5A06-FD44-FE3F766D2A9B}"/>
                    </a:ext>
                  </a:extLst>
                </p14:cNvPr>
                <p14:cNvContentPartPr/>
                <p14:nvPr/>
              </p14:nvContentPartPr>
              <p14:xfrm>
                <a:off x="6510311" y="2548005"/>
                <a:ext cx="198000" cy="275400"/>
              </p14:xfrm>
            </p:contentPart>
          </mc:Choice>
          <mc:Fallback xmlns="">
            <p:pic>
              <p:nvPicPr>
                <p:cNvPr id="48" name="墨迹 47">
                  <a:extLst>
                    <a:ext uri="{FF2B5EF4-FFF2-40B4-BE49-F238E27FC236}">
                      <a16:creationId xmlns:a16="http://schemas.microsoft.com/office/drawing/2014/main" id="{0CED940C-36D3-5A06-FD44-FE3F766D2A9B}"/>
                    </a:ext>
                  </a:extLst>
                </p:cNvPr>
                <p:cNvPicPr/>
                <p:nvPr/>
              </p:nvPicPr>
              <p:blipFill>
                <a:blip r:embed="rId79"/>
                <a:stretch>
                  <a:fillRect/>
                </a:stretch>
              </p:blipFill>
              <p:spPr>
                <a:xfrm>
                  <a:off x="6501311" y="2539005"/>
                  <a:ext cx="2156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墨迹 48">
                  <a:extLst>
                    <a:ext uri="{FF2B5EF4-FFF2-40B4-BE49-F238E27FC236}">
                      <a16:creationId xmlns:a16="http://schemas.microsoft.com/office/drawing/2014/main" id="{4C090A29-86DD-19EB-6F47-977C0CCDD857}"/>
                    </a:ext>
                  </a:extLst>
                </p14:cNvPr>
                <p14:cNvContentPartPr/>
                <p14:nvPr/>
              </p14:nvContentPartPr>
              <p14:xfrm>
                <a:off x="6669791" y="2515245"/>
                <a:ext cx="145440" cy="338040"/>
              </p14:xfrm>
            </p:contentPart>
          </mc:Choice>
          <mc:Fallback xmlns="">
            <p:pic>
              <p:nvPicPr>
                <p:cNvPr id="49" name="墨迹 48">
                  <a:extLst>
                    <a:ext uri="{FF2B5EF4-FFF2-40B4-BE49-F238E27FC236}">
                      <a16:creationId xmlns:a16="http://schemas.microsoft.com/office/drawing/2014/main" id="{4C090A29-86DD-19EB-6F47-977C0CCDD857}"/>
                    </a:ext>
                  </a:extLst>
                </p:cNvPr>
                <p:cNvPicPr/>
                <p:nvPr/>
              </p:nvPicPr>
              <p:blipFill>
                <a:blip r:embed="rId81"/>
                <a:stretch>
                  <a:fillRect/>
                </a:stretch>
              </p:blipFill>
              <p:spPr>
                <a:xfrm>
                  <a:off x="6661151" y="2506605"/>
                  <a:ext cx="1630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墨迹 49">
                  <a:extLst>
                    <a:ext uri="{FF2B5EF4-FFF2-40B4-BE49-F238E27FC236}">
                      <a16:creationId xmlns:a16="http://schemas.microsoft.com/office/drawing/2014/main" id="{A2B4E80C-33BC-57E5-3944-96BCCC1A5423}"/>
                    </a:ext>
                  </a:extLst>
                </p14:cNvPr>
                <p14:cNvContentPartPr/>
                <p14:nvPr/>
              </p14:nvContentPartPr>
              <p14:xfrm>
                <a:off x="6806951" y="2626845"/>
                <a:ext cx="107280" cy="122040"/>
              </p14:xfrm>
            </p:contentPart>
          </mc:Choice>
          <mc:Fallback xmlns="">
            <p:pic>
              <p:nvPicPr>
                <p:cNvPr id="50" name="墨迹 49">
                  <a:extLst>
                    <a:ext uri="{FF2B5EF4-FFF2-40B4-BE49-F238E27FC236}">
                      <a16:creationId xmlns:a16="http://schemas.microsoft.com/office/drawing/2014/main" id="{A2B4E80C-33BC-57E5-3944-96BCCC1A5423}"/>
                    </a:ext>
                  </a:extLst>
                </p:cNvPr>
                <p:cNvPicPr/>
                <p:nvPr/>
              </p:nvPicPr>
              <p:blipFill>
                <a:blip r:embed="rId83"/>
                <a:stretch>
                  <a:fillRect/>
                </a:stretch>
              </p:blipFill>
              <p:spPr>
                <a:xfrm>
                  <a:off x="6798311" y="2617845"/>
                  <a:ext cx="124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墨迹 50">
                  <a:extLst>
                    <a:ext uri="{FF2B5EF4-FFF2-40B4-BE49-F238E27FC236}">
                      <a16:creationId xmlns:a16="http://schemas.microsoft.com/office/drawing/2014/main" id="{0AAB6998-00BC-C8C4-CB33-C06B5A58ECF3}"/>
                    </a:ext>
                  </a:extLst>
                </p14:cNvPr>
                <p14:cNvContentPartPr/>
                <p14:nvPr/>
              </p14:nvContentPartPr>
              <p14:xfrm>
                <a:off x="7000271" y="2504445"/>
                <a:ext cx="18000" cy="260280"/>
              </p14:xfrm>
            </p:contentPart>
          </mc:Choice>
          <mc:Fallback xmlns="">
            <p:pic>
              <p:nvPicPr>
                <p:cNvPr id="51" name="墨迹 50">
                  <a:extLst>
                    <a:ext uri="{FF2B5EF4-FFF2-40B4-BE49-F238E27FC236}">
                      <a16:creationId xmlns:a16="http://schemas.microsoft.com/office/drawing/2014/main" id="{0AAB6998-00BC-C8C4-CB33-C06B5A58ECF3}"/>
                    </a:ext>
                  </a:extLst>
                </p:cNvPr>
                <p:cNvPicPr/>
                <p:nvPr/>
              </p:nvPicPr>
              <p:blipFill>
                <a:blip r:embed="rId85"/>
                <a:stretch>
                  <a:fillRect/>
                </a:stretch>
              </p:blipFill>
              <p:spPr>
                <a:xfrm>
                  <a:off x="6991631" y="2495805"/>
                  <a:ext cx="356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2" name="墨迹 51">
                  <a:extLst>
                    <a:ext uri="{FF2B5EF4-FFF2-40B4-BE49-F238E27FC236}">
                      <a16:creationId xmlns:a16="http://schemas.microsoft.com/office/drawing/2014/main" id="{ED40E264-9AFD-6181-0CD3-59FED8CD23C7}"/>
                    </a:ext>
                  </a:extLst>
                </p14:cNvPr>
                <p14:cNvContentPartPr/>
                <p14:nvPr/>
              </p14:nvContentPartPr>
              <p14:xfrm>
                <a:off x="7094951" y="2450085"/>
                <a:ext cx="125280" cy="316800"/>
              </p14:xfrm>
            </p:contentPart>
          </mc:Choice>
          <mc:Fallback xmlns="">
            <p:pic>
              <p:nvPicPr>
                <p:cNvPr id="52" name="墨迹 51">
                  <a:extLst>
                    <a:ext uri="{FF2B5EF4-FFF2-40B4-BE49-F238E27FC236}">
                      <a16:creationId xmlns:a16="http://schemas.microsoft.com/office/drawing/2014/main" id="{ED40E264-9AFD-6181-0CD3-59FED8CD23C7}"/>
                    </a:ext>
                  </a:extLst>
                </p:cNvPr>
                <p:cNvPicPr/>
                <p:nvPr/>
              </p:nvPicPr>
              <p:blipFill>
                <a:blip r:embed="rId87"/>
                <a:stretch>
                  <a:fillRect/>
                </a:stretch>
              </p:blipFill>
              <p:spPr>
                <a:xfrm>
                  <a:off x="7085951" y="2441445"/>
                  <a:ext cx="142920" cy="334440"/>
                </a:xfrm>
                <a:prstGeom prst="rect">
                  <a:avLst/>
                </a:prstGeom>
              </p:spPr>
            </p:pic>
          </mc:Fallback>
        </mc:AlternateContent>
      </p:grpSp>
      <p:grpSp>
        <p:nvGrpSpPr>
          <p:cNvPr id="57" name="组合 56">
            <a:extLst>
              <a:ext uri="{FF2B5EF4-FFF2-40B4-BE49-F238E27FC236}">
                <a16:creationId xmlns:a16="http://schemas.microsoft.com/office/drawing/2014/main" id="{B0176EE2-EAE6-90E0-D88C-2492E7B15A96}"/>
              </a:ext>
            </a:extLst>
          </p:cNvPr>
          <p:cNvGrpSpPr/>
          <p:nvPr/>
        </p:nvGrpSpPr>
        <p:grpSpPr>
          <a:xfrm>
            <a:off x="3565511" y="3619365"/>
            <a:ext cx="2759400" cy="2522520"/>
            <a:chOff x="3565511" y="3619365"/>
            <a:chExt cx="2759400" cy="2522520"/>
          </a:xfrm>
        </p:grpSpPr>
        <mc:AlternateContent xmlns:mc="http://schemas.openxmlformats.org/markup-compatibility/2006" xmlns:p14="http://schemas.microsoft.com/office/powerpoint/2010/main">
          <mc:Choice Requires="p14">
            <p:contentPart p14:bwMode="auto" r:id="rId88">
              <p14:nvContentPartPr>
                <p14:cNvPr id="55" name="墨迹 54">
                  <a:extLst>
                    <a:ext uri="{FF2B5EF4-FFF2-40B4-BE49-F238E27FC236}">
                      <a16:creationId xmlns:a16="http://schemas.microsoft.com/office/drawing/2014/main" id="{03EFE8A3-6BF0-AAB2-9967-1769F415D3C4}"/>
                    </a:ext>
                  </a:extLst>
                </p14:cNvPr>
                <p14:cNvContentPartPr/>
                <p14:nvPr/>
              </p14:nvContentPartPr>
              <p14:xfrm>
                <a:off x="3604031" y="4906005"/>
                <a:ext cx="2307240" cy="1235880"/>
              </p14:xfrm>
            </p:contentPart>
          </mc:Choice>
          <mc:Fallback xmlns="">
            <p:pic>
              <p:nvPicPr>
                <p:cNvPr id="55" name="墨迹 54">
                  <a:extLst>
                    <a:ext uri="{FF2B5EF4-FFF2-40B4-BE49-F238E27FC236}">
                      <a16:creationId xmlns:a16="http://schemas.microsoft.com/office/drawing/2014/main" id="{03EFE8A3-6BF0-AAB2-9967-1769F415D3C4}"/>
                    </a:ext>
                  </a:extLst>
                </p:cNvPr>
                <p:cNvPicPr/>
                <p:nvPr/>
              </p:nvPicPr>
              <p:blipFill>
                <a:blip r:embed="rId89"/>
                <a:stretch>
                  <a:fillRect/>
                </a:stretch>
              </p:blipFill>
              <p:spPr>
                <a:xfrm>
                  <a:off x="3595391" y="4897005"/>
                  <a:ext cx="2324880" cy="1253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墨迹 55">
                  <a:extLst>
                    <a:ext uri="{FF2B5EF4-FFF2-40B4-BE49-F238E27FC236}">
                      <a16:creationId xmlns:a16="http://schemas.microsoft.com/office/drawing/2014/main" id="{17825108-96DC-8780-455C-DC63BFFE887A}"/>
                    </a:ext>
                  </a:extLst>
                </p14:cNvPr>
                <p14:cNvContentPartPr/>
                <p14:nvPr/>
              </p14:nvContentPartPr>
              <p14:xfrm>
                <a:off x="3565511" y="3619365"/>
                <a:ext cx="2759400" cy="2363040"/>
              </p14:xfrm>
            </p:contentPart>
          </mc:Choice>
          <mc:Fallback xmlns="">
            <p:pic>
              <p:nvPicPr>
                <p:cNvPr id="56" name="墨迹 55">
                  <a:extLst>
                    <a:ext uri="{FF2B5EF4-FFF2-40B4-BE49-F238E27FC236}">
                      <a16:creationId xmlns:a16="http://schemas.microsoft.com/office/drawing/2014/main" id="{17825108-96DC-8780-455C-DC63BFFE887A}"/>
                    </a:ext>
                  </a:extLst>
                </p:cNvPr>
                <p:cNvPicPr/>
                <p:nvPr/>
              </p:nvPicPr>
              <p:blipFill>
                <a:blip r:embed="rId91"/>
                <a:stretch>
                  <a:fillRect/>
                </a:stretch>
              </p:blipFill>
              <p:spPr>
                <a:xfrm>
                  <a:off x="3556871" y="3610365"/>
                  <a:ext cx="2777040" cy="238068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Combining Equations</a:t>
            </a:r>
          </a:p>
        </p:txBody>
      </p:sp>
      <p:sp>
        <p:nvSpPr>
          <p:cNvPr id="4" name="TextBox 3"/>
          <p:cNvSpPr txBox="1"/>
          <p:nvPr/>
        </p:nvSpPr>
        <p:spPr>
          <a:xfrm>
            <a:off x="683568" y="1484784"/>
            <a:ext cx="7776864" cy="461665"/>
          </a:xfrm>
          <a:prstGeom prst="rect">
            <a:avLst/>
          </a:prstGeom>
          <a:noFill/>
        </p:spPr>
        <p:txBody>
          <a:bodyPr wrap="square" rtlCol="0">
            <a:spAutoFit/>
          </a:bodyPr>
          <a:lstStyle/>
          <a:p>
            <a:r>
              <a:rPr lang="en-CA" sz="2400" dirty="0"/>
              <a:t>We have one equation for each </a:t>
            </a:r>
            <a:r>
              <a:rPr lang="en-CA" sz="2400" dirty="0" err="1"/>
              <a:t>x,w</a:t>
            </a:r>
            <a:r>
              <a:rPr lang="en-CA" sz="2400" dirty="0"/>
              <a:t> pair:</a:t>
            </a:r>
          </a:p>
        </p:txBody>
      </p:sp>
      <p:sp>
        <p:nvSpPr>
          <p:cNvPr id="6" name="TextBox 5"/>
          <p:cNvSpPr txBox="1"/>
          <p:nvPr/>
        </p:nvSpPr>
        <p:spPr>
          <a:xfrm>
            <a:off x="683568" y="2852936"/>
            <a:ext cx="7776864" cy="1200329"/>
          </a:xfrm>
          <a:prstGeom prst="rect">
            <a:avLst/>
          </a:prstGeom>
          <a:noFill/>
        </p:spPr>
        <p:txBody>
          <a:bodyPr wrap="square" rtlCol="0">
            <a:spAutoFit/>
          </a:bodyPr>
          <a:lstStyle/>
          <a:p>
            <a:endParaRPr lang="en-CA" sz="2400" dirty="0"/>
          </a:p>
          <a:p>
            <a:r>
              <a:rPr lang="en-CA" sz="2400" dirty="0"/>
              <a:t>The probability of the whole dataset is the product of these individual distributions and can be written as </a:t>
            </a:r>
          </a:p>
        </p:txBody>
      </p:sp>
      <p:pic>
        <p:nvPicPr>
          <p:cNvPr id="4099" name="Picture 3"/>
          <p:cNvPicPr>
            <a:picLocks noChangeAspect="1" noChangeArrowheads="1"/>
          </p:cNvPicPr>
          <p:nvPr/>
        </p:nvPicPr>
        <p:blipFill>
          <a:blip r:embed="rId2" cstate="print"/>
          <a:srcRect/>
          <a:stretch>
            <a:fillRect/>
          </a:stretch>
        </p:blipFill>
        <p:spPr bwMode="auto">
          <a:xfrm>
            <a:off x="1691680" y="5877272"/>
            <a:ext cx="2756444" cy="493024"/>
          </a:xfrm>
          <a:prstGeom prst="rect">
            <a:avLst/>
          </a:prstGeom>
          <a:noFill/>
          <a:ln w="9525">
            <a:noFill/>
            <a:miter lim="800000"/>
            <a:headEnd/>
            <a:tailEnd/>
          </a:ln>
        </p:spPr>
      </p:pic>
      <p:sp>
        <p:nvSpPr>
          <p:cNvPr id="9" name="TextBox 8"/>
          <p:cNvSpPr txBox="1"/>
          <p:nvPr/>
        </p:nvSpPr>
        <p:spPr>
          <a:xfrm>
            <a:off x="755576" y="5127575"/>
            <a:ext cx="977319" cy="461665"/>
          </a:xfrm>
          <a:prstGeom prst="rect">
            <a:avLst/>
          </a:prstGeom>
          <a:noFill/>
        </p:spPr>
        <p:txBody>
          <a:bodyPr wrap="none" rtlCol="0">
            <a:spAutoFit/>
          </a:bodyPr>
          <a:lstStyle/>
          <a:p>
            <a:r>
              <a:rPr lang="en-CA" sz="2400" dirty="0"/>
              <a:t>where</a:t>
            </a:r>
          </a:p>
        </p:txBody>
      </p:sp>
      <p:sp>
        <p:nvSpPr>
          <p:cNvPr id="10"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12" name="Picture 2"/>
          <p:cNvPicPr>
            <a:picLocks noChangeAspect="1" noChangeArrowheads="1"/>
          </p:cNvPicPr>
          <p:nvPr/>
        </p:nvPicPr>
        <p:blipFill>
          <a:blip r:embed="rId3" cstate="print"/>
          <a:srcRect/>
          <a:stretch>
            <a:fillRect/>
          </a:stretch>
        </p:blipFill>
        <p:spPr bwMode="auto">
          <a:xfrm>
            <a:off x="1979712" y="2261184"/>
            <a:ext cx="5040560" cy="735768"/>
          </a:xfrm>
          <a:prstGeom prst="rect">
            <a:avLst/>
          </a:prstGeom>
          <a:noFill/>
          <a:ln w="9525">
            <a:noFill/>
            <a:miter lim="800000"/>
            <a:headEnd/>
            <a:tailEnd/>
          </a:ln>
        </p:spPr>
      </p:pic>
      <p:pic>
        <p:nvPicPr>
          <p:cNvPr id="19459" name="Picture 3"/>
          <p:cNvPicPr>
            <a:picLocks noChangeAspect="1" noChangeArrowheads="1"/>
          </p:cNvPicPr>
          <p:nvPr/>
        </p:nvPicPr>
        <p:blipFill>
          <a:blip r:embed="rId4" cstate="print"/>
          <a:srcRect/>
          <a:stretch>
            <a:fillRect/>
          </a:stretch>
        </p:blipFill>
        <p:spPr bwMode="auto">
          <a:xfrm>
            <a:off x="4716016" y="5949280"/>
            <a:ext cx="2880320" cy="375480"/>
          </a:xfrm>
          <a:prstGeom prst="rect">
            <a:avLst/>
          </a:prstGeom>
          <a:noFill/>
          <a:ln w="9525">
            <a:noFill/>
            <a:miter lim="800000"/>
            <a:headEnd/>
            <a:tailEnd/>
          </a:ln>
        </p:spPr>
      </p:pic>
      <p:pic>
        <p:nvPicPr>
          <p:cNvPr id="13" name="Picture 2"/>
          <p:cNvPicPr>
            <a:picLocks noChangeAspect="1" noChangeArrowheads="1"/>
          </p:cNvPicPr>
          <p:nvPr/>
        </p:nvPicPr>
        <p:blipFill>
          <a:blip r:embed="rId5" cstate="print"/>
          <a:srcRect/>
          <a:stretch>
            <a:fillRect/>
          </a:stretch>
        </p:blipFill>
        <p:spPr bwMode="auto">
          <a:xfrm>
            <a:off x="2267744" y="4437112"/>
            <a:ext cx="4680520" cy="507389"/>
          </a:xfrm>
          <a:prstGeom prst="rect">
            <a:avLst/>
          </a:prstGeom>
          <a:noFill/>
          <a:ln w="9525">
            <a:noFill/>
            <a:miter lim="800000"/>
            <a:headEnd/>
            <a:tailEnd/>
          </a:ln>
        </p:spPr>
      </p:pic>
      <p:pic>
        <p:nvPicPr>
          <p:cNvPr id="19458" name="Picture 2"/>
          <p:cNvPicPr>
            <a:picLocks noChangeAspect="1" noChangeArrowheads="1"/>
          </p:cNvPicPr>
          <p:nvPr/>
        </p:nvPicPr>
        <p:blipFill>
          <a:blip r:embed="rId5" cstate="print"/>
          <a:srcRect r="70769"/>
          <a:stretch>
            <a:fillRect/>
          </a:stretch>
        </p:blipFill>
        <p:spPr bwMode="auto">
          <a:xfrm>
            <a:off x="1907704" y="4437112"/>
            <a:ext cx="1368152" cy="507389"/>
          </a:xfrm>
          <a:prstGeom prst="rect">
            <a:avLst/>
          </a:prstGeom>
          <a:noFill/>
          <a:ln w="9525">
            <a:noFill/>
            <a:miter lim="800000"/>
            <a:headEnd/>
            <a:tailEnd/>
          </a:ln>
        </p:spPr>
      </p:pic>
      <p:pic>
        <p:nvPicPr>
          <p:cNvPr id="14" name="Picture 2"/>
          <p:cNvPicPr>
            <a:picLocks noChangeAspect="1" noChangeArrowheads="1"/>
          </p:cNvPicPr>
          <p:nvPr/>
        </p:nvPicPr>
        <p:blipFill>
          <a:blip r:embed="rId3" cstate="print"/>
          <a:srcRect l="27143" r="62857"/>
          <a:stretch>
            <a:fillRect/>
          </a:stretch>
        </p:blipFill>
        <p:spPr bwMode="auto">
          <a:xfrm>
            <a:off x="3275856" y="4339704"/>
            <a:ext cx="504056" cy="735768"/>
          </a:xfrm>
          <a:prstGeom prst="rect">
            <a:avLst/>
          </a:prstGeom>
          <a:noFill/>
          <a:ln w="9525">
            <a:noFill/>
            <a:miter lim="800000"/>
            <a:headEnd/>
            <a:tailEnd/>
          </a:ln>
        </p:spPr>
      </p:pic>
      <p:sp>
        <p:nvSpPr>
          <p:cNvPr id="15" name="Rounded Rectangle 14"/>
          <p:cNvSpPr/>
          <p:nvPr/>
        </p:nvSpPr>
        <p:spPr>
          <a:xfrm>
            <a:off x="1763688" y="4221088"/>
            <a:ext cx="2016224" cy="93610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组合 17">
            <a:extLst>
              <a:ext uri="{FF2B5EF4-FFF2-40B4-BE49-F238E27FC236}">
                <a16:creationId xmlns:a16="http://schemas.microsoft.com/office/drawing/2014/main" id="{765AC8A0-C47A-A26F-9904-34C1DFB98E36}"/>
              </a:ext>
            </a:extLst>
          </p:cNvPr>
          <p:cNvGrpSpPr/>
          <p:nvPr/>
        </p:nvGrpSpPr>
        <p:grpSpPr>
          <a:xfrm>
            <a:off x="3006791" y="4860285"/>
            <a:ext cx="516960" cy="846000"/>
            <a:chOff x="3006791" y="4860285"/>
            <a:chExt cx="516960" cy="846000"/>
          </a:xfrm>
        </p:grpSpPr>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BDE7C0C9-DFE3-9215-AE82-A4C6FE6F3F26}"/>
                    </a:ext>
                  </a:extLst>
                </p14:cNvPr>
                <p14:cNvContentPartPr/>
                <p14:nvPr/>
              </p14:nvContentPartPr>
              <p14:xfrm>
                <a:off x="3006791" y="4860285"/>
                <a:ext cx="114840" cy="381960"/>
              </p14:xfrm>
            </p:contentPart>
          </mc:Choice>
          <mc:Fallback xmlns="">
            <p:pic>
              <p:nvPicPr>
                <p:cNvPr id="3" name="墨迹 2">
                  <a:extLst>
                    <a:ext uri="{FF2B5EF4-FFF2-40B4-BE49-F238E27FC236}">
                      <a16:creationId xmlns:a16="http://schemas.microsoft.com/office/drawing/2014/main" id="{BDE7C0C9-DFE3-9215-AE82-A4C6FE6F3F26}"/>
                    </a:ext>
                  </a:extLst>
                </p:cNvPr>
                <p:cNvPicPr/>
                <p:nvPr/>
              </p:nvPicPr>
              <p:blipFill>
                <a:blip r:embed="rId7"/>
                <a:stretch>
                  <a:fillRect/>
                </a:stretch>
              </p:blipFill>
              <p:spPr>
                <a:xfrm>
                  <a:off x="2997791" y="4851645"/>
                  <a:ext cx="13248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AC1E113B-7EBF-0AB6-C368-EDC34006B75C}"/>
                    </a:ext>
                  </a:extLst>
                </p14:cNvPr>
                <p14:cNvContentPartPr/>
                <p14:nvPr/>
              </p14:nvContentPartPr>
              <p14:xfrm>
                <a:off x="3068351" y="5195085"/>
                <a:ext cx="110880" cy="100800"/>
              </p14:xfrm>
            </p:contentPart>
          </mc:Choice>
          <mc:Fallback xmlns="">
            <p:pic>
              <p:nvPicPr>
                <p:cNvPr id="5" name="墨迹 4">
                  <a:extLst>
                    <a:ext uri="{FF2B5EF4-FFF2-40B4-BE49-F238E27FC236}">
                      <a16:creationId xmlns:a16="http://schemas.microsoft.com/office/drawing/2014/main" id="{AC1E113B-7EBF-0AB6-C368-EDC34006B75C}"/>
                    </a:ext>
                  </a:extLst>
                </p:cNvPr>
                <p:cNvPicPr/>
                <p:nvPr/>
              </p:nvPicPr>
              <p:blipFill>
                <a:blip r:embed="rId9"/>
                <a:stretch>
                  <a:fillRect/>
                </a:stretch>
              </p:blipFill>
              <p:spPr>
                <a:xfrm>
                  <a:off x="3059711" y="5186445"/>
                  <a:ext cx="128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76FF8993-1609-2C9E-E908-1ED0085AAE94}"/>
                    </a:ext>
                  </a:extLst>
                </p14:cNvPr>
                <p14:cNvContentPartPr/>
                <p14:nvPr/>
              </p14:nvContentPartPr>
              <p14:xfrm>
                <a:off x="3043511" y="5404245"/>
                <a:ext cx="31680" cy="251640"/>
              </p14:xfrm>
            </p:contentPart>
          </mc:Choice>
          <mc:Fallback xmlns="">
            <p:pic>
              <p:nvPicPr>
                <p:cNvPr id="7" name="墨迹 6">
                  <a:extLst>
                    <a:ext uri="{FF2B5EF4-FFF2-40B4-BE49-F238E27FC236}">
                      <a16:creationId xmlns:a16="http://schemas.microsoft.com/office/drawing/2014/main" id="{76FF8993-1609-2C9E-E908-1ED0085AAE94}"/>
                    </a:ext>
                  </a:extLst>
                </p:cNvPr>
                <p:cNvPicPr/>
                <p:nvPr/>
              </p:nvPicPr>
              <p:blipFill>
                <a:blip r:embed="rId11"/>
                <a:stretch>
                  <a:fillRect/>
                </a:stretch>
              </p:blipFill>
              <p:spPr>
                <a:xfrm>
                  <a:off x="3034511" y="5395605"/>
                  <a:ext cx="493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49A469FD-1CF3-BAE1-EA0B-647B1A301980}"/>
                    </a:ext>
                  </a:extLst>
                </p14:cNvPr>
                <p14:cNvContentPartPr/>
                <p14:nvPr/>
              </p14:nvContentPartPr>
              <p14:xfrm>
                <a:off x="3044231" y="5414325"/>
                <a:ext cx="308160" cy="291960"/>
              </p14:xfrm>
            </p:contentPart>
          </mc:Choice>
          <mc:Fallback xmlns="">
            <p:pic>
              <p:nvPicPr>
                <p:cNvPr id="8" name="墨迹 7">
                  <a:extLst>
                    <a:ext uri="{FF2B5EF4-FFF2-40B4-BE49-F238E27FC236}">
                      <a16:creationId xmlns:a16="http://schemas.microsoft.com/office/drawing/2014/main" id="{49A469FD-1CF3-BAE1-EA0B-647B1A301980}"/>
                    </a:ext>
                  </a:extLst>
                </p:cNvPr>
                <p:cNvPicPr/>
                <p:nvPr/>
              </p:nvPicPr>
              <p:blipFill>
                <a:blip r:embed="rId13"/>
                <a:stretch>
                  <a:fillRect/>
                </a:stretch>
              </p:blipFill>
              <p:spPr>
                <a:xfrm>
                  <a:off x="3035231" y="5405685"/>
                  <a:ext cx="3258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墨迹 15">
                  <a:extLst>
                    <a:ext uri="{FF2B5EF4-FFF2-40B4-BE49-F238E27FC236}">
                      <a16:creationId xmlns:a16="http://schemas.microsoft.com/office/drawing/2014/main" id="{7913168B-F2D1-66AA-90A0-E4D657703EB4}"/>
                    </a:ext>
                  </a:extLst>
                </p14:cNvPr>
                <p14:cNvContentPartPr/>
                <p14:nvPr/>
              </p14:nvContentPartPr>
              <p14:xfrm>
                <a:off x="3263831" y="5474805"/>
                <a:ext cx="63360" cy="104040"/>
              </p14:xfrm>
            </p:contentPart>
          </mc:Choice>
          <mc:Fallback xmlns="">
            <p:pic>
              <p:nvPicPr>
                <p:cNvPr id="16" name="墨迹 15">
                  <a:extLst>
                    <a:ext uri="{FF2B5EF4-FFF2-40B4-BE49-F238E27FC236}">
                      <a16:creationId xmlns:a16="http://schemas.microsoft.com/office/drawing/2014/main" id="{7913168B-F2D1-66AA-90A0-E4D657703EB4}"/>
                    </a:ext>
                  </a:extLst>
                </p:cNvPr>
                <p:cNvPicPr/>
                <p:nvPr/>
              </p:nvPicPr>
              <p:blipFill>
                <a:blip r:embed="rId15"/>
                <a:stretch>
                  <a:fillRect/>
                </a:stretch>
              </p:blipFill>
              <p:spPr>
                <a:xfrm>
                  <a:off x="3254831" y="5465805"/>
                  <a:ext cx="81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墨迹 16">
                  <a:extLst>
                    <a:ext uri="{FF2B5EF4-FFF2-40B4-BE49-F238E27FC236}">
                      <a16:creationId xmlns:a16="http://schemas.microsoft.com/office/drawing/2014/main" id="{9DD68A3D-CF62-A5C9-361C-C07FAC2241B5}"/>
                    </a:ext>
                  </a:extLst>
                </p14:cNvPr>
                <p14:cNvContentPartPr/>
                <p14:nvPr/>
              </p14:nvContentPartPr>
              <p14:xfrm>
                <a:off x="3367871" y="5350605"/>
                <a:ext cx="155880" cy="306720"/>
              </p14:xfrm>
            </p:contentPart>
          </mc:Choice>
          <mc:Fallback xmlns="">
            <p:pic>
              <p:nvPicPr>
                <p:cNvPr id="17" name="墨迹 16">
                  <a:extLst>
                    <a:ext uri="{FF2B5EF4-FFF2-40B4-BE49-F238E27FC236}">
                      <a16:creationId xmlns:a16="http://schemas.microsoft.com/office/drawing/2014/main" id="{9DD68A3D-CF62-A5C9-361C-C07FAC2241B5}"/>
                    </a:ext>
                  </a:extLst>
                </p:cNvPr>
                <p:cNvPicPr/>
                <p:nvPr/>
              </p:nvPicPr>
              <p:blipFill>
                <a:blip r:embed="rId17"/>
                <a:stretch>
                  <a:fillRect/>
                </a:stretch>
              </p:blipFill>
              <p:spPr>
                <a:xfrm>
                  <a:off x="3359231" y="5341965"/>
                  <a:ext cx="173520" cy="324360"/>
                </a:xfrm>
                <a:prstGeom prst="rect">
                  <a:avLst/>
                </a:prstGeom>
              </p:spPr>
            </p:pic>
          </mc:Fallback>
        </mc:AlternateContent>
      </p:grpSp>
      <p:grpSp>
        <p:nvGrpSpPr>
          <p:cNvPr id="23" name="组合 22">
            <a:extLst>
              <a:ext uri="{FF2B5EF4-FFF2-40B4-BE49-F238E27FC236}">
                <a16:creationId xmlns:a16="http://schemas.microsoft.com/office/drawing/2014/main" id="{99AC0A3B-1F1D-D00F-3D1E-B2265D4B61A0}"/>
              </a:ext>
            </a:extLst>
          </p:cNvPr>
          <p:cNvGrpSpPr/>
          <p:nvPr/>
        </p:nvGrpSpPr>
        <p:grpSpPr>
          <a:xfrm>
            <a:off x="1860911" y="4837965"/>
            <a:ext cx="810360" cy="679320"/>
            <a:chOff x="1860911" y="4837965"/>
            <a:chExt cx="810360" cy="679320"/>
          </a:xfrm>
        </p:grpSpPr>
        <mc:AlternateContent xmlns:mc="http://schemas.openxmlformats.org/markup-compatibility/2006" xmlns:p14="http://schemas.microsoft.com/office/powerpoint/2010/main">
          <mc:Choice Requires="p14">
            <p:contentPart p14:bwMode="auto" r:id="rId18">
              <p14:nvContentPartPr>
                <p14:cNvPr id="19" name="墨迹 18">
                  <a:extLst>
                    <a:ext uri="{FF2B5EF4-FFF2-40B4-BE49-F238E27FC236}">
                      <a16:creationId xmlns:a16="http://schemas.microsoft.com/office/drawing/2014/main" id="{68A3512E-FCFC-04FA-2203-5FE78D834AF2}"/>
                    </a:ext>
                  </a:extLst>
                </p14:cNvPr>
                <p14:cNvContentPartPr/>
                <p14:nvPr/>
              </p14:nvContentPartPr>
              <p14:xfrm>
                <a:off x="2231351" y="4837965"/>
                <a:ext cx="439920" cy="335880"/>
              </p14:xfrm>
            </p:contentPart>
          </mc:Choice>
          <mc:Fallback xmlns="">
            <p:pic>
              <p:nvPicPr>
                <p:cNvPr id="19" name="墨迹 18">
                  <a:extLst>
                    <a:ext uri="{FF2B5EF4-FFF2-40B4-BE49-F238E27FC236}">
                      <a16:creationId xmlns:a16="http://schemas.microsoft.com/office/drawing/2014/main" id="{68A3512E-FCFC-04FA-2203-5FE78D834AF2}"/>
                    </a:ext>
                  </a:extLst>
                </p:cNvPr>
                <p:cNvPicPr/>
                <p:nvPr/>
              </p:nvPicPr>
              <p:blipFill>
                <a:blip r:embed="rId19"/>
                <a:stretch>
                  <a:fillRect/>
                </a:stretch>
              </p:blipFill>
              <p:spPr>
                <a:xfrm>
                  <a:off x="2222711" y="4829325"/>
                  <a:ext cx="4575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墨迹 19">
                  <a:extLst>
                    <a:ext uri="{FF2B5EF4-FFF2-40B4-BE49-F238E27FC236}">
                      <a16:creationId xmlns:a16="http://schemas.microsoft.com/office/drawing/2014/main" id="{DC9CCA16-A16B-B8C0-FBAF-702101C72356}"/>
                    </a:ext>
                  </a:extLst>
                </p14:cNvPr>
                <p14:cNvContentPartPr/>
                <p14:nvPr/>
              </p14:nvContentPartPr>
              <p14:xfrm>
                <a:off x="1860911" y="5288685"/>
                <a:ext cx="170640" cy="228600"/>
              </p14:xfrm>
            </p:contentPart>
          </mc:Choice>
          <mc:Fallback xmlns="">
            <p:pic>
              <p:nvPicPr>
                <p:cNvPr id="20" name="墨迹 19">
                  <a:extLst>
                    <a:ext uri="{FF2B5EF4-FFF2-40B4-BE49-F238E27FC236}">
                      <a16:creationId xmlns:a16="http://schemas.microsoft.com/office/drawing/2014/main" id="{DC9CCA16-A16B-B8C0-FBAF-702101C72356}"/>
                    </a:ext>
                  </a:extLst>
                </p:cNvPr>
                <p:cNvPicPr/>
                <p:nvPr/>
              </p:nvPicPr>
              <p:blipFill>
                <a:blip r:embed="rId21"/>
                <a:stretch>
                  <a:fillRect/>
                </a:stretch>
              </p:blipFill>
              <p:spPr>
                <a:xfrm>
                  <a:off x="1852271" y="5280045"/>
                  <a:ext cx="1882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墨迹 20">
                  <a:extLst>
                    <a:ext uri="{FF2B5EF4-FFF2-40B4-BE49-F238E27FC236}">
                      <a16:creationId xmlns:a16="http://schemas.microsoft.com/office/drawing/2014/main" id="{2C7AEABC-23DA-27C5-CE08-D269D68204BB}"/>
                    </a:ext>
                  </a:extLst>
                </p14:cNvPr>
                <p14:cNvContentPartPr/>
                <p14:nvPr/>
              </p14:nvContentPartPr>
              <p14:xfrm>
                <a:off x="2031551" y="5359965"/>
                <a:ext cx="75600" cy="82440"/>
              </p14:xfrm>
            </p:contentPart>
          </mc:Choice>
          <mc:Fallback xmlns="">
            <p:pic>
              <p:nvPicPr>
                <p:cNvPr id="21" name="墨迹 20">
                  <a:extLst>
                    <a:ext uri="{FF2B5EF4-FFF2-40B4-BE49-F238E27FC236}">
                      <a16:creationId xmlns:a16="http://schemas.microsoft.com/office/drawing/2014/main" id="{2C7AEABC-23DA-27C5-CE08-D269D68204BB}"/>
                    </a:ext>
                  </a:extLst>
                </p:cNvPr>
                <p:cNvPicPr/>
                <p:nvPr/>
              </p:nvPicPr>
              <p:blipFill>
                <a:blip r:embed="rId23"/>
                <a:stretch>
                  <a:fillRect/>
                </a:stretch>
              </p:blipFill>
              <p:spPr>
                <a:xfrm>
                  <a:off x="2022551" y="5350965"/>
                  <a:ext cx="932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墨迹 21">
                  <a:extLst>
                    <a:ext uri="{FF2B5EF4-FFF2-40B4-BE49-F238E27FC236}">
                      <a16:creationId xmlns:a16="http://schemas.microsoft.com/office/drawing/2014/main" id="{3237A519-B891-2A29-A712-B8909E49AA64}"/>
                    </a:ext>
                  </a:extLst>
                </p14:cNvPr>
                <p14:cNvContentPartPr/>
                <p14:nvPr/>
              </p14:nvContentPartPr>
              <p14:xfrm>
                <a:off x="2178071" y="5192205"/>
                <a:ext cx="167760" cy="286200"/>
              </p14:xfrm>
            </p:contentPart>
          </mc:Choice>
          <mc:Fallback xmlns="">
            <p:pic>
              <p:nvPicPr>
                <p:cNvPr id="22" name="墨迹 21">
                  <a:extLst>
                    <a:ext uri="{FF2B5EF4-FFF2-40B4-BE49-F238E27FC236}">
                      <a16:creationId xmlns:a16="http://schemas.microsoft.com/office/drawing/2014/main" id="{3237A519-B891-2A29-A712-B8909E49AA64}"/>
                    </a:ext>
                  </a:extLst>
                </p:cNvPr>
                <p:cNvPicPr/>
                <p:nvPr/>
              </p:nvPicPr>
              <p:blipFill>
                <a:blip r:embed="rId25"/>
                <a:stretch>
                  <a:fillRect/>
                </a:stretch>
              </p:blipFill>
              <p:spPr>
                <a:xfrm>
                  <a:off x="2169071" y="5183205"/>
                  <a:ext cx="185400" cy="303840"/>
                </a:xfrm>
                <a:prstGeom prst="rect">
                  <a:avLst/>
                </a:prstGeom>
              </p:spPr>
            </p:pic>
          </mc:Fallback>
        </mc:AlternateContent>
      </p:grpSp>
      <p:grpSp>
        <p:nvGrpSpPr>
          <p:cNvPr id="35" name="组合 34">
            <a:extLst>
              <a:ext uri="{FF2B5EF4-FFF2-40B4-BE49-F238E27FC236}">
                <a16:creationId xmlns:a16="http://schemas.microsoft.com/office/drawing/2014/main" id="{0B5BF7C2-1145-71C7-055C-566A92FADC82}"/>
              </a:ext>
            </a:extLst>
          </p:cNvPr>
          <p:cNvGrpSpPr/>
          <p:nvPr/>
        </p:nvGrpSpPr>
        <p:grpSpPr>
          <a:xfrm>
            <a:off x="3083471" y="5837685"/>
            <a:ext cx="1271880" cy="1010880"/>
            <a:chOff x="3083471" y="5837685"/>
            <a:chExt cx="1271880" cy="1010880"/>
          </a:xfrm>
        </p:grpSpPr>
        <mc:AlternateContent xmlns:mc="http://schemas.openxmlformats.org/markup-compatibility/2006" xmlns:p14="http://schemas.microsoft.com/office/powerpoint/2010/main">
          <mc:Choice Requires="p14">
            <p:contentPart p14:bwMode="auto" r:id="rId26">
              <p14:nvContentPartPr>
                <p14:cNvPr id="24" name="墨迹 23">
                  <a:extLst>
                    <a:ext uri="{FF2B5EF4-FFF2-40B4-BE49-F238E27FC236}">
                      <a16:creationId xmlns:a16="http://schemas.microsoft.com/office/drawing/2014/main" id="{75417656-1FF4-8DFB-83CE-FEB12294DD93}"/>
                    </a:ext>
                  </a:extLst>
                </p14:cNvPr>
                <p14:cNvContentPartPr/>
                <p14:nvPr/>
              </p14:nvContentPartPr>
              <p14:xfrm>
                <a:off x="3083471" y="5837685"/>
                <a:ext cx="199800" cy="671400"/>
              </p14:xfrm>
            </p:contentPart>
          </mc:Choice>
          <mc:Fallback xmlns="">
            <p:pic>
              <p:nvPicPr>
                <p:cNvPr id="24" name="墨迹 23">
                  <a:extLst>
                    <a:ext uri="{FF2B5EF4-FFF2-40B4-BE49-F238E27FC236}">
                      <a16:creationId xmlns:a16="http://schemas.microsoft.com/office/drawing/2014/main" id="{75417656-1FF4-8DFB-83CE-FEB12294DD93}"/>
                    </a:ext>
                  </a:extLst>
                </p:cNvPr>
                <p:cNvPicPr/>
                <p:nvPr/>
              </p:nvPicPr>
              <p:blipFill>
                <a:blip r:embed="rId27"/>
                <a:stretch>
                  <a:fillRect/>
                </a:stretch>
              </p:blipFill>
              <p:spPr>
                <a:xfrm>
                  <a:off x="3074471" y="5828685"/>
                  <a:ext cx="21744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墨迹 24">
                  <a:extLst>
                    <a:ext uri="{FF2B5EF4-FFF2-40B4-BE49-F238E27FC236}">
                      <a16:creationId xmlns:a16="http://schemas.microsoft.com/office/drawing/2014/main" id="{3992DDF2-DFCE-EF2D-8D21-AED012919511}"/>
                    </a:ext>
                  </a:extLst>
                </p14:cNvPr>
                <p14:cNvContentPartPr/>
                <p14:nvPr/>
              </p14:nvContentPartPr>
              <p14:xfrm>
                <a:off x="3294071" y="6507645"/>
                <a:ext cx="28080" cy="310320"/>
              </p14:xfrm>
            </p:contentPart>
          </mc:Choice>
          <mc:Fallback xmlns="">
            <p:pic>
              <p:nvPicPr>
                <p:cNvPr id="25" name="墨迹 24">
                  <a:extLst>
                    <a:ext uri="{FF2B5EF4-FFF2-40B4-BE49-F238E27FC236}">
                      <a16:creationId xmlns:a16="http://schemas.microsoft.com/office/drawing/2014/main" id="{3992DDF2-DFCE-EF2D-8D21-AED012919511}"/>
                    </a:ext>
                  </a:extLst>
                </p:cNvPr>
                <p:cNvPicPr/>
                <p:nvPr/>
              </p:nvPicPr>
              <p:blipFill>
                <a:blip r:embed="rId29"/>
                <a:stretch>
                  <a:fillRect/>
                </a:stretch>
              </p:blipFill>
              <p:spPr>
                <a:xfrm>
                  <a:off x="3285071" y="6498645"/>
                  <a:ext cx="4572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墨迹 25">
                  <a:extLst>
                    <a:ext uri="{FF2B5EF4-FFF2-40B4-BE49-F238E27FC236}">
                      <a16:creationId xmlns:a16="http://schemas.microsoft.com/office/drawing/2014/main" id="{96B8714D-86F9-1284-9ACB-3C16ADB39C85}"/>
                    </a:ext>
                  </a:extLst>
                </p14:cNvPr>
                <p14:cNvContentPartPr/>
                <p14:nvPr/>
              </p14:nvContentPartPr>
              <p14:xfrm>
                <a:off x="3198311" y="6735525"/>
                <a:ext cx="106560" cy="113040"/>
              </p14:xfrm>
            </p:contentPart>
          </mc:Choice>
          <mc:Fallback xmlns="">
            <p:pic>
              <p:nvPicPr>
                <p:cNvPr id="26" name="墨迹 25">
                  <a:extLst>
                    <a:ext uri="{FF2B5EF4-FFF2-40B4-BE49-F238E27FC236}">
                      <a16:creationId xmlns:a16="http://schemas.microsoft.com/office/drawing/2014/main" id="{96B8714D-86F9-1284-9ACB-3C16ADB39C85}"/>
                    </a:ext>
                  </a:extLst>
                </p:cNvPr>
                <p:cNvPicPr/>
                <p:nvPr/>
              </p:nvPicPr>
              <p:blipFill>
                <a:blip r:embed="rId31"/>
                <a:stretch>
                  <a:fillRect/>
                </a:stretch>
              </p:blipFill>
              <p:spPr>
                <a:xfrm>
                  <a:off x="3189311" y="6726525"/>
                  <a:ext cx="124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墨迹 26">
                  <a:extLst>
                    <a:ext uri="{FF2B5EF4-FFF2-40B4-BE49-F238E27FC236}">
                      <a16:creationId xmlns:a16="http://schemas.microsoft.com/office/drawing/2014/main" id="{ADCC7C87-3A64-53FE-23FF-C3FC17E0052E}"/>
                    </a:ext>
                  </a:extLst>
                </p14:cNvPr>
                <p14:cNvContentPartPr/>
                <p14:nvPr/>
              </p14:nvContentPartPr>
              <p14:xfrm>
                <a:off x="3374351" y="6717525"/>
                <a:ext cx="9360" cy="65880"/>
              </p14:xfrm>
            </p:contentPart>
          </mc:Choice>
          <mc:Fallback xmlns="">
            <p:pic>
              <p:nvPicPr>
                <p:cNvPr id="27" name="墨迹 26">
                  <a:extLst>
                    <a:ext uri="{FF2B5EF4-FFF2-40B4-BE49-F238E27FC236}">
                      <a16:creationId xmlns:a16="http://schemas.microsoft.com/office/drawing/2014/main" id="{ADCC7C87-3A64-53FE-23FF-C3FC17E0052E}"/>
                    </a:ext>
                  </a:extLst>
                </p:cNvPr>
                <p:cNvPicPr/>
                <p:nvPr/>
              </p:nvPicPr>
              <p:blipFill>
                <a:blip r:embed="rId33"/>
                <a:stretch>
                  <a:fillRect/>
                </a:stretch>
              </p:blipFill>
              <p:spPr>
                <a:xfrm>
                  <a:off x="3365711" y="6708885"/>
                  <a:ext cx="27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墨迹 27">
                  <a:extLst>
                    <a:ext uri="{FF2B5EF4-FFF2-40B4-BE49-F238E27FC236}">
                      <a16:creationId xmlns:a16="http://schemas.microsoft.com/office/drawing/2014/main" id="{83792C6D-2A03-9D01-A00A-56725024FE0C}"/>
                    </a:ext>
                  </a:extLst>
                </p14:cNvPr>
                <p14:cNvContentPartPr/>
                <p14:nvPr/>
              </p14:nvContentPartPr>
              <p14:xfrm>
                <a:off x="3384791" y="6670365"/>
                <a:ext cx="720" cy="9000"/>
              </p14:xfrm>
            </p:contentPart>
          </mc:Choice>
          <mc:Fallback xmlns="">
            <p:pic>
              <p:nvPicPr>
                <p:cNvPr id="28" name="墨迹 27">
                  <a:extLst>
                    <a:ext uri="{FF2B5EF4-FFF2-40B4-BE49-F238E27FC236}">
                      <a16:creationId xmlns:a16="http://schemas.microsoft.com/office/drawing/2014/main" id="{83792C6D-2A03-9D01-A00A-56725024FE0C}"/>
                    </a:ext>
                  </a:extLst>
                </p:cNvPr>
                <p:cNvPicPr/>
                <p:nvPr/>
              </p:nvPicPr>
              <p:blipFill>
                <a:blip r:embed="rId35"/>
                <a:stretch>
                  <a:fillRect/>
                </a:stretch>
              </p:blipFill>
              <p:spPr>
                <a:xfrm>
                  <a:off x="3376151" y="6661725"/>
                  <a:ext cx="18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墨迹 28">
                  <a:extLst>
                    <a:ext uri="{FF2B5EF4-FFF2-40B4-BE49-F238E27FC236}">
                      <a16:creationId xmlns:a16="http://schemas.microsoft.com/office/drawing/2014/main" id="{7244824C-D8A6-7CEC-C80E-E8DFE3A600BA}"/>
                    </a:ext>
                  </a:extLst>
                </p14:cNvPr>
                <p14:cNvContentPartPr/>
                <p14:nvPr/>
              </p14:nvContentPartPr>
              <p14:xfrm>
                <a:off x="3420791" y="6694125"/>
                <a:ext cx="245160" cy="111960"/>
              </p14:xfrm>
            </p:contentPart>
          </mc:Choice>
          <mc:Fallback xmlns="">
            <p:pic>
              <p:nvPicPr>
                <p:cNvPr id="29" name="墨迹 28">
                  <a:extLst>
                    <a:ext uri="{FF2B5EF4-FFF2-40B4-BE49-F238E27FC236}">
                      <a16:creationId xmlns:a16="http://schemas.microsoft.com/office/drawing/2014/main" id="{7244824C-D8A6-7CEC-C80E-E8DFE3A600BA}"/>
                    </a:ext>
                  </a:extLst>
                </p:cNvPr>
                <p:cNvPicPr/>
                <p:nvPr/>
              </p:nvPicPr>
              <p:blipFill>
                <a:blip r:embed="rId37"/>
                <a:stretch>
                  <a:fillRect/>
                </a:stretch>
              </p:blipFill>
              <p:spPr>
                <a:xfrm>
                  <a:off x="3412151" y="6685485"/>
                  <a:ext cx="2628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墨迹 29">
                  <a:extLst>
                    <a:ext uri="{FF2B5EF4-FFF2-40B4-BE49-F238E27FC236}">
                      <a16:creationId xmlns:a16="http://schemas.microsoft.com/office/drawing/2014/main" id="{3C91D4A6-4E2F-A897-7213-42FF3D3EB463}"/>
                    </a:ext>
                  </a:extLst>
                </p14:cNvPr>
                <p14:cNvContentPartPr/>
                <p14:nvPr/>
              </p14:nvContentPartPr>
              <p14:xfrm>
                <a:off x="3692951" y="6670005"/>
                <a:ext cx="68040" cy="121320"/>
              </p14:xfrm>
            </p:contentPart>
          </mc:Choice>
          <mc:Fallback xmlns="">
            <p:pic>
              <p:nvPicPr>
                <p:cNvPr id="30" name="墨迹 29">
                  <a:extLst>
                    <a:ext uri="{FF2B5EF4-FFF2-40B4-BE49-F238E27FC236}">
                      <a16:creationId xmlns:a16="http://schemas.microsoft.com/office/drawing/2014/main" id="{3C91D4A6-4E2F-A897-7213-42FF3D3EB463}"/>
                    </a:ext>
                  </a:extLst>
                </p:cNvPr>
                <p:cNvPicPr/>
                <p:nvPr/>
              </p:nvPicPr>
              <p:blipFill>
                <a:blip r:embed="rId39"/>
                <a:stretch>
                  <a:fillRect/>
                </a:stretch>
              </p:blipFill>
              <p:spPr>
                <a:xfrm>
                  <a:off x="3683951" y="6661005"/>
                  <a:ext cx="85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墨迹 30">
                  <a:extLst>
                    <a:ext uri="{FF2B5EF4-FFF2-40B4-BE49-F238E27FC236}">
                      <a16:creationId xmlns:a16="http://schemas.microsoft.com/office/drawing/2014/main" id="{73280679-2169-6DEA-3C1F-8210B8654359}"/>
                    </a:ext>
                  </a:extLst>
                </p14:cNvPr>
                <p14:cNvContentPartPr/>
                <p14:nvPr/>
              </p14:nvContentPartPr>
              <p14:xfrm>
                <a:off x="3872231" y="6644085"/>
                <a:ext cx="59760" cy="147600"/>
              </p14:xfrm>
            </p:contentPart>
          </mc:Choice>
          <mc:Fallback xmlns="">
            <p:pic>
              <p:nvPicPr>
                <p:cNvPr id="31" name="墨迹 30">
                  <a:extLst>
                    <a:ext uri="{FF2B5EF4-FFF2-40B4-BE49-F238E27FC236}">
                      <a16:creationId xmlns:a16="http://schemas.microsoft.com/office/drawing/2014/main" id="{73280679-2169-6DEA-3C1F-8210B8654359}"/>
                    </a:ext>
                  </a:extLst>
                </p:cNvPr>
                <p:cNvPicPr/>
                <p:nvPr/>
              </p:nvPicPr>
              <p:blipFill>
                <a:blip r:embed="rId41"/>
                <a:stretch>
                  <a:fillRect/>
                </a:stretch>
              </p:blipFill>
              <p:spPr>
                <a:xfrm>
                  <a:off x="3863231" y="6635085"/>
                  <a:ext cx="77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墨迹 31">
                  <a:extLst>
                    <a:ext uri="{FF2B5EF4-FFF2-40B4-BE49-F238E27FC236}">
                      <a16:creationId xmlns:a16="http://schemas.microsoft.com/office/drawing/2014/main" id="{40D2606F-1845-E194-B243-254F27ECCCA7}"/>
                    </a:ext>
                  </a:extLst>
                </p14:cNvPr>
                <p14:cNvContentPartPr/>
                <p14:nvPr/>
              </p14:nvContentPartPr>
              <p14:xfrm>
                <a:off x="3956471" y="6695925"/>
                <a:ext cx="27000" cy="79200"/>
              </p14:xfrm>
            </p:contentPart>
          </mc:Choice>
          <mc:Fallback xmlns="">
            <p:pic>
              <p:nvPicPr>
                <p:cNvPr id="32" name="墨迹 31">
                  <a:extLst>
                    <a:ext uri="{FF2B5EF4-FFF2-40B4-BE49-F238E27FC236}">
                      <a16:creationId xmlns:a16="http://schemas.microsoft.com/office/drawing/2014/main" id="{40D2606F-1845-E194-B243-254F27ECCCA7}"/>
                    </a:ext>
                  </a:extLst>
                </p:cNvPr>
                <p:cNvPicPr/>
                <p:nvPr/>
              </p:nvPicPr>
              <p:blipFill>
                <a:blip r:embed="rId43"/>
                <a:stretch>
                  <a:fillRect/>
                </a:stretch>
              </p:blipFill>
              <p:spPr>
                <a:xfrm>
                  <a:off x="3947471" y="6686925"/>
                  <a:ext cx="44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墨迹 32">
                  <a:extLst>
                    <a:ext uri="{FF2B5EF4-FFF2-40B4-BE49-F238E27FC236}">
                      <a16:creationId xmlns:a16="http://schemas.microsoft.com/office/drawing/2014/main" id="{FC2170DD-AC21-4B57-8D5F-8149778ACB24}"/>
                    </a:ext>
                  </a:extLst>
                </p14:cNvPr>
                <p14:cNvContentPartPr/>
                <p14:nvPr/>
              </p14:nvContentPartPr>
              <p14:xfrm>
                <a:off x="4038551" y="6571365"/>
                <a:ext cx="111960" cy="171360"/>
              </p14:xfrm>
            </p:contentPart>
          </mc:Choice>
          <mc:Fallback xmlns="">
            <p:pic>
              <p:nvPicPr>
                <p:cNvPr id="33" name="墨迹 32">
                  <a:extLst>
                    <a:ext uri="{FF2B5EF4-FFF2-40B4-BE49-F238E27FC236}">
                      <a16:creationId xmlns:a16="http://schemas.microsoft.com/office/drawing/2014/main" id="{FC2170DD-AC21-4B57-8D5F-8149778ACB24}"/>
                    </a:ext>
                  </a:extLst>
                </p:cNvPr>
                <p:cNvPicPr/>
                <p:nvPr/>
              </p:nvPicPr>
              <p:blipFill>
                <a:blip r:embed="rId45"/>
                <a:stretch>
                  <a:fillRect/>
                </a:stretch>
              </p:blipFill>
              <p:spPr>
                <a:xfrm>
                  <a:off x="4029551" y="6562725"/>
                  <a:ext cx="129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墨迹 33">
                  <a:extLst>
                    <a:ext uri="{FF2B5EF4-FFF2-40B4-BE49-F238E27FC236}">
                      <a16:creationId xmlns:a16="http://schemas.microsoft.com/office/drawing/2014/main" id="{EF3B1D2D-DE66-E282-08EC-842D879D41B2}"/>
                    </a:ext>
                  </a:extLst>
                </p14:cNvPr>
                <p14:cNvContentPartPr/>
                <p14:nvPr/>
              </p14:nvContentPartPr>
              <p14:xfrm>
                <a:off x="4155551" y="6568845"/>
                <a:ext cx="199800" cy="182520"/>
              </p14:xfrm>
            </p:contentPart>
          </mc:Choice>
          <mc:Fallback xmlns="">
            <p:pic>
              <p:nvPicPr>
                <p:cNvPr id="34" name="墨迹 33">
                  <a:extLst>
                    <a:ext uri="{FF2B5EF4-FFF2-40B4-BE49-F238E27FC236}">
                      <a16:creationId xmlns:a16="http://schemas.microsoft.com/office/drawing/2014/main" id="{EF3B1D2D-DE66-E282-08EC-842D879D41B2}"/>
                    </a:ext>
                  </a:extLst>
                </p:cNvPr>
                <p:cNvPicPr/>
                <p:nvPr/>
              </p:nvPicPr>
              <p:blipFill>
                <a:blip r:embed="rId47"/>
                <a:stretch>
                  <a:fillRect/>
                </a:stretch>
              </p:blipFill>
              <p:spPr>
                <a:xfrm>
                  <a:off x="4146551" y="6560205"/>
                  <a:ext cx="217440" cy="200160"/>
                </a:xfrm>
                <a:prstGeom prst="rect">
                  <a:avLst/>
                </a:prstGeom>
              </p:spPr>
            </p:pic>
          </mc:Fallback>
        </mc:AlternateContent>
      </p:grpSp>
      <p:grpSp>
        <p:nvGrpSpPr>
          <p:cNvPr id="49" name="组合 48">
            <a:extLst>
              <a:ext uri="{FF2B5EF4-FFF2-40B4-BE49-F238E27FC236}">
                <a16:creationId xmlns:a16="http://schemas.microsoft.com/office/drawing/2014/main" id="{CCFA8E0E-4DBC-F0C2-C61E-234523704651}"/>
              </a:ext>
            </a:extLst>
          </p:cNvPr>
          <p:cNvGrpSpPr/>
          <p:nvPr/>
        </p:nvGrpSpPr>
        <p:grpSpPr>
          <a:xfrm>
            <a:off x="6427511" y="3535485"/>
            <a:ext cx="2020680" cy="868680"/>
            <a:chOff x="6427511" y="3535485"/>
            <a:chExt cx="2020680" cy="868680"/>
          </a:xfrm>
        </p:grpSpPr>
        <mc:AlternateContent xmlns:mc="http://schemas.openxmlformats.org/markup-compatibility/2006" xmlns:p14="http://schemas.microsoft.com/office/powerpoint/2010/main">
          <mc:Choice Requires="p14">
            <p:contentPart p14:bwMode="auto" r:id="rId48">
              <p14:nvContentPartPr>
                <p14:cNvPr id="36" name="墨迹 35">
                  <a:extLst>
                    <a:ext uri="{FF2B5EF4-FFF2-40B4-BE49-F238E27FC236}">
                      <a16:creationId xmlns:a16="http://schemas.microsoft.com/office/drawing/2014/main" id="{EE467E4D-55D2-5829-5577-E88389A502DF}"/>
                    </a:ext>
                  </a:extLst>
                </p14:cNvPr>
                <p14:cNvContentPartPr/>
                <p14:nvPr/>
              </p14:nvContentPartPr>
              <p14:xfrm>
                <a:off x="6733871" y="4283925"/>
                <a:ext cx="192960" cy="120240"/>
              </p14:xfrm>
            </p:contentPart>
          </mc:Choice>
          <mc:Fallback xmlns="">
            <p:pic>
              <p:nvPicPr>
                <p:cNvPr id="36" name="墨迹 35">
                  <a:extLst>
                    <a:ext uri="{FF2B5EF4-FFF2-40B4-BE49-F238E27FC236}">
                      <a16:creationId xmlns:a16="http://schemas.microsoft.com/office/drawing/2014/main" id="{EE467E4D-55D2-5829-5577-E88389A502DF}"/>
                    </a:ext>
                  </a:extLst>
                </p:cNvPr>
                <p:cNvPicPr/>
                <p:nvPr/>
              </p:nvPicPr>
              <p:blipFill>
                <a:blip r:embed="rId49"/>
                <a:stretch>
                  <a:fillRect/>
                </a:stretch>
              </p:blipFill>
              <p:spPr>
                <a:xfrm>
                  <a:off x="6724871" y="4275285"/>
                  <a:ext cx="210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墨迹 36">
                  <a:extLst>
                    <a:ext uri="{FF2B5EF4-FFF2-40B4-BE49-F238E27FC236}">
                      <a16:creationId xmlns:a16="http://schemas.microsoft.com/office/drawing/2014/main" id="{5C725163-A22A-0D96-65A8-3A2C4B17F90B}"/>
                    </a:ext>
                  </a:extLst>
                </p14:cNvPr>
                <p14:cNvContentPartPr/>
                <p14:nvPr/>
              </p14:nvContentPartPr>
              <p14:xfrm>
                <a:off x="6865271" y="4196085"/>
                <a:ext cx="144720" cy="188280"/>
              </p14:xfrm>
            </p:contentPart>
          </mc:Choice>
          <mc:Fallback xmlns="">
            <p:pic>
              <p:nvPicPr>
                <p:cNvPr id="37" name="墨迹 36">
                  <a:extLst>
                    <a:ext uri="{FF2B5EF4-FFF2-40B4-BE49-F238E27FC236}">
                      <a16:creationId xmlns:a16="http://schemas.microsoft.com/office/drawing/2014/main" id="{5C725163-A22A-0D96-65A8-3A2C4B17F90B}"/>
                    </a:ext>
                  </a:extLst>
                </p:cNvPr>
                <p:cNvPicPr/>
                <p:nvPr/>
              </p:nvPicPr>
              <p:blipFill>
                <a:blip r:embed="rId51"/>
                <a:stretch>
                  <a:fillRect/>
                </a:stretch>
              </p:blipFill>
              <p:spPr>
                <a:xfrm>
                  <a:off x="6856271" y="4187445"/>
                  <a:ext cx="162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墨迹 37">
                  <a:extLst>
                    <a:ext uri="{FF2B5EF4-FFF2-40B4-BE49-F238E27FC236}">
                      <a16:creationId xmlns:a16="http://schemas.microsoft.com/office/drawing/2014/main" id="{30057291-6063-4E17-A427-AF4C5EF8B4DF}"/>
                    </a:ext>
                  </a:extLst>
                </p14:cNvPr>
                <p14:cNvContentPartPr/>
                <p14:nvPr/>
              </p14:nvContentPartPr>
              <p14:xfrm>
                <a:off x="6427511" y="3677685"/>
                <a:ext cx="24120" cy="354240"/>
              </p14:xfrm>
            </p:contentPart>
          </mc:Choice>
          <mc:Fallback xmlns="">
            <p:pic>
              <p:nvPicPr>
                <p:cNvPr id="38" name="墨迹 37">
                  <a:extLst>
                    <a:ext uri="{FF2B5EF4-FFF2-40B4-BE49-F238E27FC236}">
                      <a16:creationId xmlns:a16="http://schemas.microsoft.com/office/drawing/2014/main" id="{30057291-6063-4E17-A427-AF4C5EF8B4DF}"/>
                    </a:ext>
                  </a:extLst>
                </p:cNvPr>
                <p:cNvPicPr/>
                <p:nvPr/>
              </p:nvPicPr>
              <p:blipFill>
                <a:blip r:embed="rId53"/>
                <a:stretch>
                  <a:fillRect/>
                </a:stretch>
              </p:blipFill>
              <p:spPr>
                <a:xfrm>
                  <a:off x="6418871" y="3669045"/>
                  <a:ext cx="417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墨迹 38">
                  <a:extLst>
                    <a:ext uri="{FF2B5EF4-FFF2-40B4-BE49-F238E27FC236}">
                      <a16:creationId xmlns:a16="http://schemas.microsoft.com/office/drawing/2014/main" id="{4A45DF10-236D-274C-0921-1702CECB2397}"/>
                    </a:ext>
                  </a:extLst>
                </p14:cNvPr>
                <p14:cNvContentPartPr/>
                <p14:nvPr/>
              </p14:nvContentPartPr>
              <p14:xfrm>
                <a:off x="6491951" y="3662205"/>
                <a:ext cx="266400" cy="343440"/>
              </p14:xfrm>
            </p:contentPart>
          </mc:Choice>
          <mc:Fallback xmlns="">
            <p:pic>
              <p:nvPicPr>
                <p:cNvPr id="39" name="墨迹 38">
                  <a:extLst>
                    <a:ext uri="{FF2B5EF4-FFF2-40B4-BE49-F238E27FC236}">
                      <a16:creationId xmlns:a16="http://schemas.microsoft.com/office/drawing/2014/main" id="{4A45DF10-236D-274C-0921-1702CECB2397}"/>
                    </a:ext>
                  </a:extLst>
                </p:cNvPr>
                <p:cNvPicPr/>
                <p:nvPr/>
              </p:nvPicPr>
              <p:blipFill>
                <a:blip r:embed="rId55"/>
                <a:stretch>
                  <a:fillRect/>
                </a:stretch>
              </p:blipFill>
              <p:spPr>
                <a:xfrm>
                  <a:off x="6483311" y="3653205"/>
                  <a:ext cx="2840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墨迹 39">
                  <a:extLst>
                    <a:ext uri="{FF2B5EF4-FFF2-40B4-BE49-F238E27FC236}">
                      <a16:creationId xmlns:a16="http://schemas.microsoft.com/office/drawing/2014/main" id="{94BB9D67-AD1D-0B98-98F5-24724E95FE50}"/>
                    </a:ext>
                  </a:extLst>
                </p14:cNvPr>
                <p14:cNvContentPartPr/>
                <p14:nvPr/>
              </p14:nvContentPartPr>
              <p14:xfrm>
                <a:off x="6749711" y="3795045"/>
                <a:ext cx="147240" cy="151200"/>
              </p14:xfrm>
            </p:contentPart>
          </mc:Choice>
          <mc:Fallback xmlns="">
            <p:pic>
              <p:nvPicPr>
                <p:cNvPr id="40" name="墨迹 39">
                  <a:extLst>
                    <a:ext uri="{FF2B5EF4-FFF2-40B4-BE49-F238E27FC236}">
                      <a16:creationId xmlns:a16="http://schemas.microsoft.com/office/drawing/2014/main" id="{94BB9D67-AD1D-0B98-98F5-24724E95FE50}"/>
                    </a:ext>
                  </a:extLst>
                </p:cNvPr>
                <p:cNvPicPr/>
                <p:nvPr/>
              </p:nvPicPr>
              <p:blipFill>
                <a:blip r:embed="rId57"/>
                <a:stretch>
                  <a:fillRect/>
                </a:stretch>
              </p:blipFill>
              <p:spPr>
                <a:xfrm>
                  <a:off x="6740711" y="3786405"/>
                  <a:ext cx="164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墨迹 40">
                  <a:extLst>
                    <a:ext uri="{FF2B5EF4-FFF2-40B4-BE49-F238E27FC236}">
                      <a16:creationId xmlns:a16="http://schemas.microsoft.com/office/drawing/2014/main" id="{7B319ED2-5707-2C97-AAE6-DA7C67AC6EDA}"/>
                    </a:ext>
                  </a:extLst>
                </p14:cNvPr>
                <p14:cNvContentPartPr/>
                <p14:nvPr/>
              </p14:nvContentPartPr>
              <p14:xfrm>
                <a:off x="6944471" y="3619005"/>
                <a:ext cx="26280" cy="303840"/>
              </p14:xfrm>
            </p:contentPart>
          </mc:Choice>
          <mc:Fallback xmlns="">
            <p:pic>
              <p:nvPicPr>
                <p:cNvPr id="41" name="墨迹 40">
                  <a:extLst>
                    <a:ext uri="{FF2B5EF4-FFF2-40B4-BE49-F238E27FC236}">
                      <a16:creationId xmlns:a16="http://schemas.microsoft.com/office/drawing/2014/main" id="{7B319ED2-5707-2C97-AAE6-DA7C67AC6EDA}"/>
                    </a:ext>
                  </a:extLst>
                </p:cNvPr>
                <p:cNvPicPr/>
                <p:nvPr/>
              </p:nvPicPr>
              <p:blipFill>
                <a:blip r:embed="rId59"/>
                <a:stretch>
                  <a:fillRect/>
                </a:stretch>
              </p:blipFill>
              <p:spPr>
                <a:xfrm>
                  <a:off x="6935471" y="3610365"/>
                  <a:ext cx="439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墨迹 41">
                  <a:extLst>
                    <a:ext uri="{FF2B5EF4-FFF2-40B4-BE49-F238E27FC236}">
                      <a16:creationId xmlns:a16="http://schemas.microsoft.com/office/drawing/2014/main" id="{4A7132A2-36B1-991A-66C0-B67C0F73367D}"/>
                    </a:ext>
                  </a:extLst>
                </p14:cNvPr>
                <p14:cNvContentPartPr/>
                <p14:nvPr/>
              </p14:nvContentPartPr>
              <p14:xfrm>
                <a:off x="6797231" y="3732045"/>
                <a:ext cx="276480" cy="186480"/>
              </p14:xfrm>
            </p:contentPart>
          </mc:Choice>
          <mc:Fallback xmlns="">
            <p:pic>
              <p:nvPicPr>
                <p:cNvPr id="42" name="墨迹 41">
                  <a:extLst>
                    <a:ext uri="{FF2B5EF4-FFF2-40B4-BE49-F238E27FC236}">
                      <a16:creationId xmlns:a16="http://schemas.microsoft.com/office/drawing/2014/main" id="{4A7132A2-36B1-991A-66C0-B67C0F73367D}"/>
                    </a:ext>
                  </a:extLst>
                </p:cNvPr>
                <p:cNvPicPr/>
                <p:nvPr/>
              </p:nvPicPr>
              <p:blipFill>
                <a:blip r:embed="rId61"/>
                <a:stretch>
                  <a:fillRect/>
                </a:stretch>
              </p:blipFill>
              <p:spPr>
                <a:xfrm>
                  <a:off x="6788231" y="3723405"/>
                  <a:ext cx="2941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墨迹 42">
                  <a:extLst>
                    <a:ext uri="{FF2B5EF4-FFF2-40B4-BE49-F238E27FC236}">
                      <a16:creationId xmlns:a16="http://schemas.microsoft.com/office/drawing/2014/main" id="{D69C2390-19C0-C21B-AFD6-E856EC04FAD3}"/>
                    </a:ext>
                  </a:extLst>
                </p14:cNvPr>
                <p14:cNvContentPartPr/>
                <p14:nvPr/>
              </p14:nvContentPartPr>
              <p14:xfrm>
                <a:off x="7034471" y="3574005"/>
                <a:ext cx="305640" cy="334440"/>
              </p14:xfrm>
            </p:contentPart>
          </mc:Choice>
          <mc:Fallback xmlns="">
            <p:pic>
              <p:nvPicPr>
                <p:cNvPr id="43" name="墨迹 42">
                  <a:extLst>
                    <a:ext uri="{FF2B5EF4-FFF2-40B4-BE49-F238E27FC236}">
                      <a16:creationId xmlns:a16="http://schemas.microsoft.com/office/drawing/2014/main" id="{D69C2390-19C0-C21B-AFD6-E856EC04FAD3}"/>
                    </a:ext>
                  </a:extLst>
                </p:cNvPr>
                <p:cNvPicPr/>
                <p:nvPr/>
              </p:nvPicPr>
              <p:blipFill>
                <a:blip r:embed="rId63"/>
                <a:stretch>
                  <a:fillRect/>
                </a:stretch>
              </p:blipFill>
              <p:spPr>
                <a:xfrm>
                  <a:off x="7025471" y="3565365"/>
                  <a:ext cx="3232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墨迹 43">
                  <a:extLst>
                    <a:ext uri="{FF2B5EF4-FFF2-40B4-BE49-F238E27FC236}">
                      <a16:creationId xmlns:a16="http://schemas.microsoft.com/office/drawing/2014/main" id="{F57FD1AA-9724-110A-0525-0A620E416642}"/>
                    </a:ext>
                  </a:extLst>
                </p14:cNvPr>
                <p14:cNvContentPartPr/>
                <p14:nvPr/>
              </p14:nvContentPartPr>
              <p14:xfrm>
                <a:off x="7011071" y="3731325"/>
                <a:ext cx="370080" cy="502560"/>
              </p14:xfrm>
            </p:contentPart>
          </mc:Choice>
          <mc:Fallback xmlns="">
            <p:pic>
              <p:nvPicPr>
                <p:cNvPr id="44" name="墨迹 43">
                  <a:extLst>
                    <a:ext uri="{FF2B5EF4-FFF2-40B4-BE49-F238E27FC236}">
                      <a16:creationId xmlns:a16="http://schemas.microsoft.com/office/drawing/2014/main" id="{F57FD1AA-9724-110A-0525-0A620E416642}"/>
                    </a:ext>
                  </a:extLst>
                </p:cNvPr>
                <p:cNvPicPr/>
                <p:nvPr/>
              </p:nvPicPr>
              <p:blipFill>
                <a:blip r:embed="rId65"/>
                <a:stretch>
                  <a:fillRect/>
                </a:stretch>
              </p:blipFill>
              <p:spPr>
                <a:xfrm>
                  <a:off x="7002431" y="3722685"/>
                  <a:ext cx="38772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墨迹 44">
                  <a:extLst>
                    <a:ext uri="{FF2B5EF4-FFF2-40B4-BE49-F238E27FC236}">
                      <a16:creationId xmlns:a16="http://schemas.microsoft.com/office/drawing/2014/main" id="{2C310168-59A5-3407-1603-0A43AB1EE6CF}"/>
                    </a:ext>
                  </a:extLst>
                </p14:cNvPr>
                <p14:cNvContentPartPr/>
                <p14:nvPr/>
              </p14:nvContentPartPr>
              <p14:xfrm>
                <a:off x="7531271" y="3614325"/>
                <a:ext cx="532800" cy="254520"/>
              </p14:xfrm>
            </p:contentPart>
          </mc:Choice>
          <mc:Fallback xmlns="">
            <p:pic>
              <p:nvPicPr>
                <p:cNvPr id="45" name="墨迹 44">
                  <a:extLst>
                    <a:ext uri="{FF2B5EF4-FFF2-40B4-BE49-F238E27FC236}">
                      <a16:creationId xmlns:a16="http://schemas.microsoft.com/office/drawing/2014/main" id="{2C310168-59A5-3407-1603-0A43AB1EE6CF}"/>
                    </a:ext>
                  </a:extLst>
                </p:cNvPr>
                <p:cNvPicPr/>
                <p:nvPr/>
              </p:nvPicPr>
              <p:blipFill>
                <a:blip r:embed="rId67"/>
                <a:stretch>
                  <a:fillRect/>
                </a:stretch>
              </p:blipFill>
              <p:spPr>
                <a:xfrm>
                  <a:off x="7522631" y="3605325"/>
                  <a:ext cx="5504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墨迹 45">
                  <a:extLst>
                    <a:ext uri="{FF2B5EF4-FFF2-40B4-BE49-F238E27FC236}">
                      <a16:creationId xmlns:a16="http://schemas.microsoft.com/office/drawing/2014/main" id="{11823978-EBB3-BC59-55F8-BA2986E126F2}"/>
                    </a:ext>
                  </a:extLst>
                </p14:cNvPr>
                <p14:cNvContentPartPr/>
                <p14:nvPr/>
              </p14:nvContentPartPr>
              <p14:xfrm>
                <a:off x="7950311" y="3535485"/>
                <a:ext cx="211320" cy="348120"/>
              </p14:xfrm>
            </p:contentPart>
          </mc:Choice>
          <mc:Fallback xmlns="">
            <p:pic>
              <p:nvPicPr>
                <p:cNvPr id="46" name="墨迹 45">
                  <a:extLst>
                    <a:ext uri="{FF2B5EF4-FFF2-40B4-BE49-F238E27FC236}">
                      <a16:creationId xmlns:a16="http://schemas.microsoft.com/office/drawing/2014/main" id="{11823978-EBB3-BC59-55F8-BA2986E126F2}"/>
                    </a:ext>
                  </a:extLst>
                </p:cNvPr>
                <p:cNvPicPr/>
                <p:nvPr/>
              </p:nvPicPr>
              <p:blipFill>
                <a:blip r:embed="rId69"/>
                <a:stretch>
                  <a:fillRect/>
                </a:stretch>
              </p:blipFill>
              <p:spPr>
                <a:xfrm>
                  <a:off x="7941671" y="3526485"/>
                  <a:ext cx="2289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墨迹 46">
                  <a:extLst>
                    <a:ext uri="{FF2B5EF4-FFF2-40B4-BE49-F238E27FC236}">
                      <a16:creationId xmlns:a16="http://schemas.microsoft.com/office/drawing/2014/main" id="{2787D2F6-FF50-A5F0-20BE-5BA083D2970F}"/>
                    </a:ext>
                  </a:extLst>
                </p14:cNvPr>
                <p14:cNvContentPartPr/>
                <p14:nvPr/>
              </p14:nvContentPartPr>
              <p14:xfrm>
                <a:off x="8133551" y="3683445"/>
                <a:ext cx="136800" cy="195480"/>
              </p14:xfrm>
            </p:contentPart>
          </mc:Choice>
          <mc:Fallback xmlns="">
            <p:pic>
              <p:nvPicPr>
                <p:cNvPr id="47" name="墨迹 46">
                  <a:extLst>
                    <a:ext uri="{FF2B5EF4-FFF2-40B4-BE49-F238E27FC236}">
                      <a16:creationId xmlns:a16="http://schemas.microsoft.com/office/drawing/2014/main" id="{2787D2F6-FF50-A5F0-20BE-5BA083D2970F}"/>
                    </a:ext>
                  </a:extLst>
                </p:cNvPr>
                <p:cNvPicPr/>
                <p:nvPr/>
              </p:nvPicPr>
              <p:blipFill>
                <a:blip r:embed="rId71"/>
                <a:stretch>
                  <a:fillRect/>
                </a:stretch>
              </p:blipFill>
              <p:spPr>
                <a:xfrm>
                  <a:off x="8124911" y="3674805"/>
                  <a:ext cx="154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墨迹 47">
                  <a:extLst>
                    <a:ext uri="{FF2B5EF4-FFF2-40B4-BE49-F238E27FC236}">
                      <a16:creationId xmlns:a16="http://schemas.microsoft.com/office/drawing/2014/main" id="{DF122FFC-BA0E-57E2-F040-FEFD51357563}"/>
                    </a:ext>
                  </a:extLst>
                </p14:cNvPr>
                <p14:cNvContentPartPr/>
                <p14:nvPr/>
              </p14:nvContentPartPr>
              <p14:xfrm>
                <a:off x="8308151" y="3678765"/>
                <a:ext cx="140040" cy="158040"/>
              </p14:xfrm>
            </p:contentPart>
          </mc:Choice>
          <mc:Fallback xmlns="">
            <p:pic>
              <p:nvPicPr>
                <p:cNvPr id="48" name="墨迹 47">
                  <a:extLst>
                    <a:ext uri="{FF2B5EF4-FFF2-40B4-BE49-F238E27FC236}">
                      <a16:creationId xmlns:a16="http://schemas.microsoft.com/office/drawing/2014/main" id="{DF122FFC-BA0E-57E2-F040-FEFD51357563}"/>
                    </a:ext>
                  </a:extLst>
                </p:cNvPr>
                <p:cNvPicPr/>
                <p:nvPr/>
              </p:nvPicPr>
              <p:blipFill>
                <a:blip r:embed="rId73"/>
                <a:stretch>
                  <a:fillRect/>
                </a:stretch>
              </p:blipFill>
              <p:spPr>
                <a:xfrm>
                  <a:off x="8299151" y="3669765"/>
                  <a:ext cx="157680" cy="175680"/>
                </a:xfrm>
                <a:prstGeom prst="rect">
                  <a:avLst/>
                </a:prstGeom>
              </p:spPr>
            </p:pic>
          </mc:Fallback>
        </mc:AlternateContent>
      </p:grpSp>
      <p:grpSp>
        <p:nvGrpSpPr>
          <p:cNvPr id="4097" name="组合 4096">
            <a:extLst>
              <a:ext uri="{FF2B5EF4-FFF2-40B4-BE49-F238E27FC236}">
                <a16:creationId xmlns:a16="http://schemas.microsoft.com/office/drawing/2014/main" id="{1D256AA3-3419-A609-812F-57D450A35A53}"/>
              </a:ext>
            </a:extLst>
          </p:cNvPr>
          <p:cNvGrpSpPr/>
          <p:nvPr/>
        </p:nvGrpSpPr>
        <p:grpSpPr>
          <a:xfrm>
            <a:off x="6082991" y="1110885"/>
            <a:ext cx="1139040" cy="515160"/>
            <a:chOff x="6082991" y="1110885"/>
            <a:chExt cx="1139040" cy="515160"/>
          </a:xfrm>
        </p:grpSpPr>
        <mc:AlternateContent xmlns:mc="http://schemas.openxmlformats.org/markup-compatibility/2006" xmlns:p14="http://schemas.microsoft.com/office/powerpoint/2010/main">
          <mc:Choice Requires="p14">
            <p:contentPart p14:bwMode="auto" r:id="rId74">
              <p14:nvContentPartPr>
                <p14:cNvPr id="50" name="墨迹 49">
                  <a:extLst>
                    <a:ext uri="{FF2B5EF4-FFF2-40B4-BE49-F238E27FC236}">
                      <a16:creationId xmlns:a16="http://schemas.microsoft.com/office/drawing/2014/main" id="{3D879865-AEFD-8FD7-DECB-90CE7D55E527}"/>
                    </a:ext>
                  </a:extLst>
                </p14:cNvPr>
                <p14:cNvContentPartPr/>
                <p14:nvPr/>
              </p14:nvContentPartPr>
              <p14:xfrm>
                <a:off x="6082991" y="1483125"/>
                <a:ext cx="120960" cy="142920"/>
              </p14:xfrm>
            </p:contentPart>
          </mc:Choice>
          <mc:Fallback xmlns="">
            <p:pic>
              <p:nvPicPr>
                <p:cNvPr id="50" name="墨迹 49">
                  <a:extLst>
                    <a:ext uri="{FF2B5EF4-FFF2-40B4-BE49-F238E27FC236}">
                      <a16:creationId xmlns:a16="http://schemas.microsoft.com/office/drawing/2014/main" id="{3D879865-AEFD-8FD7-DECB-90CE7D55E527}"/>
                    </a:ext>
                  </a:extLst>
                </p:cNvPr>
                <p:cNvPicPr/>
                <p:nvPr/>
              </p:nvPicPr>
              <p:blipFill>
                <a:blip r:embed="rId75"/>
                <a:stretch>
                  <a:fillRect/>
                </a:stretch>
              </p:blipFill>
              <p:spPr>
                <a:xfrm>
                  <a:off x="6074351" y="1474125"/>
                  <a:ext cx="138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墨迹 50">
                  <a:extLst>
                    <a:ext uri="{FF2B5EF4-FFF2-40B4-BE49-F238E27FC236}">
                      <a16:creationId xmlns:a16="http://schemas.microsoft.com/office/drawing/2014/main" id="{15E56B82-7C8D-10AB-8B16-BDA67A0B0014}"/>
                    </a:ext>
                  </a:extLst>
                </p14:cNvPr>
                <p14:cNvContentPartPr/>
                <p14:nvPr/>
              </p14:nvContentPartPr>
              <p14:xfrm>
                <a:off x="6206471" y="1288005"/>
                <a:ext cx="228600" cy="93960"/>
              </p14:xfrm>
            </p:contentPart>
          </mc:Choice>
          <mc:Fallback xmlns="">
            <p:pic>
              <p:nvPicPr>
                <p:cNvPr id="51" name="墨迹 50">
                  <a:extLst>
                    <a:ext uri="{FF2B5EF4-FFF2-40B4-BE49-F238E27FC236}">
                      <a16:creationId xmlns:a16="http://schemas.microsoft.com/office/drawing/2014/main" id="{15E56B82-7C8D-10AB-8B16-BDA67A0B0014}"/>
                    </a:ext>
                  </a:extLst>
                </p:cNvPr>
                <p:cNvPicPr/>
                <p:nvPr/>
              </p:nvPicPr>
              <p:blipFill>
                <a:blip r:embed="rId77"/>
                <a:stretch>
                  <a:fillRect/>
                </a:stretch>
              </p:blipFill>
              <p:spPr>
                <a:xfrm>
                  <a:off x="6197471" y="1279365"/>
                  <a:ext cx="246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墨迹 51">
                  <a:extLst>
                    <a:ext uri="{FF2B5EF4-FFF2-40B4-BE49-F238E27FC236}">
                      <a16:creationId xmlns:a16="http://schemas.microsoft.com/office/drawing/2014/main" id="{726E2831-293D-09A1-E003-D843B4D2B398}"/>
                    </a:ext>
                  </a:extLst>
                </p14:cNvPr>
                <p14:cNvContentPartPr/>
                <p14:nvPr/>
              </p14:nvContentPartPr>
              <p14:xfrm>
                <a:off x="6387911" y="1198725"/>
                <a:ext cx="124560" cy="122040"/>
              </p14:xfrm>
            </p:contentPart>
          </mc:Choice>
          <mc:Fallback xmlns="">
            <p:pic>
              <p:nvPicPr>
                <p:cNvPr id="52" name="墨迹 51">
                  <a:extLst>
                    <a:ext uri="{FF2B5EF4-FFF2-40B4-BE49-F238E27FC236}">
                      <a16:creationId xmlns:a16="http://schemas.microsoft.com/office/drawing/2014/main" id="{726E2831-293D-09A1-E003-D843B4D2B398}"/>
                    </a:ext>
                  </a:extLst>
                </p:cNvPr>
                <p:cNvPicPr/>
                <p:nvPr/>
              </p:nvPicPr>
              <p:blipFill>
                <a:blip r:embed="rId79"/>
                <a:stretch>
                  <a:fillRect/>
                </a:stretch>
              </p:blipFill>
              <p:spPr>
                <a:xfrm>
                  <a:off x="6378911" y="1189725"/>
                  <a:ext cx="142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墨迹 52">
                  <a:extLst>
                    <a:ext uri="{FF2B5EF4-FFF2-40B4-BE49-F238E27FC236}">
                      <a16:creationId xmlns:a16="http://schemas.microsoft.com/office/drawing/2014/main" id="{C5DAD3E0-D4B4-6402-1F5D-35EF3E829470}"/>
                    </a:ext>
                  </a:extLst>
                </p14:cNvPr>
                <p14:cNvContentPartPr/>
                <p14:nvPr/>
              </p14:nvContentPartPr>
              <p14:xfrm>
                <a:off x="6325991" y="1283325"/>
                <a:ext cx="223560" cy="214200"/>
              </p14:xfrm>
            </p:contentPart>
          </mc:Choice>
          <mc:Fallback xmlns="">
            <p:pic>
              <p:nvPicPr>
                <p:cNvPr id="53" name="墨迹 52">
                  <a:extLst>
                    <a:ext uri="{FF2B5EF4-FFF2-40B4-BE49-F238E27FC236}">
                      <a16:creationId xmlns:a16="http://schemas.microsoft.com/office/drawing/2014/main" id="{C5DAD3E0-D4B4-6402-1F5D-35EF3E829470}"/>
                    </a:ext>
                  </a:extLst>
                </p:cNvPr>
                <p:cNvPicPr/>
                <p:nvPr/>
              </p:nvPicPr>
              <p:blipFill>
                <a:blip r:embed="rId81"/>
                <a:stretch>
                  <a:fillRect/>
                </a:stretch>
              </p:blipFill>
              <p:spPr>
                <a:xfrm>
                  <a:off x="6316991" y="1274325"/>
                  <a:ext cx="241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墨迹 53">
                  <a:extLst>
                    <a:ext uri="{FF2B5EF4-FFF2-40B4-BE49-F238E27FC236}">
                      <a16:creationId xmlns:a16="http://schemas.microsoft.com/office/drawing/2014/main" id="{A1C8942A-378F-40A7-9689-521A3C2551B9}"/>
                    </a:ext>
                  </a:extLst>
                </p14:cNvPr>
                <p14:cNvContentPartPr/>
                <p14:nvPr/>
              </p14:nvContentPartPr>
              <p14:xfrm>
                <a:off x="6358031" y="1448565"/>
                <a:ext cx="279360" cy="94680"/>
              </p14:xfrm>
            </p:contentPart>
          </mc:Choice>
          <mc:Fallback xmlns="">
            <p:pic>
              <p:nvPicPr>
                <p:cNvPr id="54" name="墨迹 53">
                  <a:extLst>
                    <a:ext uri="{FF2B5EF4-FFF2-40B4-BE49-F238E27FC236}">
                      <a16:creationId xmlns:a16="http://schemas.microsoft.com/office/drawing/2014/main" id="{A1C8942A-378F-40A7-9689-521A3C2551B9}"/>
                    </a:ext>
                  </a:extLst>
                </p:cNvPr>
                <p:cNvPicPr/>
                <p:nvPr/>
              </p:nvPicPr>
              <p:blipFill>
                <a:blip r:embed="rId83"/>
                <a:stretch>
                  <a:fillRect/>
                </a:stretch>
              </p:blipFill>
              <p:spPr>
                <a:xfrm>
                  <a:off x="6349391" y="1439925"/>
                  <a:ext cx="297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墨迹 54">
                  <a:extLst>
                    <a:ext uri="{FF2B5EF4-FFF2-40B4-BE49-F238E27FC236}">
                      <a16:creationId xmlns:a16="http://schemas.microsoft.com/office/drawing/2014/main" id="{74689498-DBA3-66B2-240E-F74D5F9EB40B}"/>
                    </a:ext>
                  </a:extLst>
                </p14:cNvPr>
                <p14:cNvContentPartPr/>
                <p14:nvPr/>
              </p14:nvContentPartPr>
              <p14:xfrm>
                <a:off x="6725951" y="1110885"/>
                <a:ext cx="77760" cy="176040"/>
              </p14:xfrm>
            </p:contentPart>
          </mc:Choice>
          <mc:Fallback xmlns="">
            <p:pic>
              <p:nvPicPr>
                <p:cNvPr id="55" name="墨迹 54">
                  <a:extLst>
                    <a:ext uri="{FF2B5EF4-FFF2-40B4-BE49-F238E27FC236}">
                      <a16:creationId xmlns:a16="http://schemas.microsoft.com/office/drawing/2014/main" id="{74689498-DBA3-66B2-240E-F74D5F9EB40B}"/>
                    </a:ext>
                  </a:extLst>
                </p:cNvPr>
                <p:cNvPicPr/>
                <p:nvPr/>
              </p:nvPicPr>
              <p:blipFill>
                <a:blip r:embed="rId85"/>
                <a:stretch>
                  <a:fillRect/>
                </a:stretch>
              </p:blipFill>
              <p:spPr>
                <a:xfrm>
                  <a:off x="6717311" y="1101885"/>
                  <a:ext cx="95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墨迹 55">
                  <a:extLst>
                    <a:ext uri="{FF2B5EF4-FFF2-40B4-BE49-F238E27FC236}">
                      <a16:creationId xmlns:a16="http://schemas.microsoft.com/office/drawing/2014/main" id="{1724CB34-51E5-74E7-AFA2-1A47F37FAB44}"/>
                    </a:ext>
                  </a:extLst>
                </p14:cNvPr>
                <p14:cNvContentPartPr/>
                <p14:nvPr/>
              </p14:nvContentPartPr>
              <p14:xfrm>
                <a:off x="6792551" y="1190805"/>
                <a:ext cx="25200" cy="27360"/>
              </p14:xfrm>
            </p:contentPart>
          </mc:Choice>
          <mc:Fallback xmlns="">
            <p:pic>
              <p:nvPicPr>
                <p:cNvPr id="56" name="墨迹 55">
                  <a:extLst>
                    <a:ext uri="{FF2B5EF4-FFF2-40B4-BE49-F238E27FC236}">
                      <a16:creationId xmlns:a16="http://schemas.microsoft.com/office/drawing/2014/main" id="{1724CB34-51E5-74E7-AFA2-1A47F37FAB44}"/>
                    </a:ext>
                  </a:extLst>
                </p:cNvPr>
                <p:cNvPicPr/>
                <p:nvPr/>
              </p:nvPicPr>
              <p:blipFill>
                <a:blip r:embed="rId87"/>
                <a:stretch>
                  <a:fillRect/>
                </a:stretch>
              </p:blipFill>
              <p:spPr>
                <a:xfrm>
                  <a:off x="6783911" y="1181805"/>
                  <a:ext cx="42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墨迹 56">
                  <a:extLst>
                    <a:ext uri="{FF2B5EF4-FFF2-40B4-BE49-F238E27FC236}">
                      <a16:creationId xmlns:a16="http://schemas.microsoft.com/office/drawing/2014/main" id="{1FB7C4E5-7332-E809-F80D-6B0E55574BA7}"/>
                    </a:ext>
                  </a:extLst>
                </p14:cNvPr>
                <p14:cNvContentPartPr/>
                <p14:nvPr/>
              </p14:nvContentPartPr>
              <p14:xfrm>
                <a:off x="6763031" y="1150485"/>
                <a:ext cx="202320" cy="351000"/>
              </p14:xfrm>
            </p:contentPart>
          </mc:Choice>
          <mc:Fallback xmlns="">
            <p:pic>
              <p:nvPicPr>
                <p:cNvPr id="57" name="墨迹 56">
                  <a:extLst>
                    <a:ext uri="{FF2B5EF4-FFF2-40B4-BE49-F238E27FC236}">
                      <a16:creationId xmlns:a16="http://schemas.microsoft.com/office/drawing/2014/main" id="{1FB7C4E5-7332-E809-F80D-6B0E55574BA7}"/>
                    </a:ext>
                  </a:extLst>
                </p:cNvPr>
                <p:cNvPicPr/>
                <p:nvPr/>
              </p:nvPicPr>
              <p:blipFill>
                <a:blip r:embed="rId89"/>
                <a:stretch>
                  <a:fillRect/>
                </a:stretch>
              </p:blipFill>
              <p:spPr>
                <a:xfrm>
                  <a:off x="6754391" y="1141845"/>
                  <a:ext cx="219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墨迹 57">
                  <a:extLst>
                    <a:ext uri="{FF2B5EF4-FFF2-40B4-BE49-F238E27FC236}">
                      <a16:creationId xmlns:a16="http://schemas.microsoft.com/office/drawing/2014/main" id="{909A9F9D-0A37-D5DD-D8BB-0938A97D314A}"/>
                    </a:ext>
                  </a:extLst>
                </p14:cNvPr>
                <p14:cNvContentPartPr/>
                <p14:nvPr/>
              </p14:nvContentPartPr>
              <p14:xfrm>
                <a:off x="6706871" y="1323285"/>
                <a:ext cx="184680" cy="249840"/>
              </p14:xfrm>
            </p:contentPart>
          </mc:Choice>
          <mc:Fallback xmlns="">
            <p:pic>
              <p:nvPicPr>
                <p:cNvPr id="58" name="墨迹 57">
                  <a:extLst>
                    <a:ext uri="{FF2B5EF4-FFF2-40B4-BE49-F238E27FC236}">
                      <a16:creationId xmlns:a16="http://schemas.microsoft.com/office/drawing/2014/main" id="{909A9F9D-0A37-D5DD-D8BB-0938A97D314A}"/>
                    </a:ext>
                  </a:extLst>
                </p:cNvPr>
                <p:cNvPicPr/>
                <p:nvPr/>
              </p:nvPicPr>
              <p:blipFill>
                <a:blip r:embed="rId91"/>
                <a:stretch>
                  <a:fillRect/>
                </a:stretch>
              </p:blipFill>
              <p:spPr>
                <a:xfrm>
                  <a:off x="6698231" y="1314645"/>
                  <a:ext cx="2023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墨迹 58">
                  <a:extLst>
                    <a:ext uri="{FF2B5EF4-FFF2-40B4-BE49-F238E27FC236}">
                      <a16:creationId xmlns:a16="http://schemas.microsoft.com/office/drawing/2014/main" id="{25A4F2E1-C106-F3DC-6E23-6EFFCA39082A}"/>
                    </a:ext>
                  </a:extLst>
                </p14:cNvPr>
                <p14:cNvContentPartPr/>
                <p14:nvPr/>
              </p14:nvContentPartPr>
              <p14:xfrm>
                <a:off x="7072631" y="1191885"/>
                <a:ext cx="149400" cy="186840"/>
              </p14:xfrm>
            </p:contentPart>
          </mc:Choice>
          <mc:Fallback xmlns="">
            <p:pic>
              <p:nvPicPr>
                <p:cNvPr id="59" name="墨迹 58">
                  <a:extLst>
                    <a:ext uri="{FF2B5EF4-FFF2-40B4-BE49-F238E27FC236}">
                      <a16:creationId xmlns:a16="http://schemas.microsoft.com/office/drawing/2014/main" id="{25A4F2E1-C106-F3DC-6E23-6EFFCA39082A}"/>
                    </a:ext>
                  </a:extLst>
                </p:cNvPr>
                <p:cNvPicPr/>
                <p:nvPr/>
              </p:nvPicPr>
              <p:blipFill>
                <a:blip r:embed="rId93"/>
                <a:stretch>
                  <a:fillRect/>
                </a:stretch>
              </p:blipFill>
              <p:spPr>
                <a:xfrm>
                  <a:off x="7063631" y="1182885"/>
                  <a:ext cx="167040" cy="204480"/>
                </a:xfrm>
                <a:prstGeom prst="rect">
                  <a:avLst/>
                </a:prstGeom>
              </p:spPr>
            </p:pic>
          </mc:Fallback>
        </mc:AlternateContent>
      </p:grpSp>
      <p:grpSp>
        <p:nvGrpSpPr>
          <p:cNvPr id="4103" name="组合 4102">
            <a:extLst>
              <a:ext uri="{FF2B5EF4-FFF2-40B4-BE49-F238E27FC236}">
                <a16:creationId xmlns:a16="http://schemas.microsoft.com/office/drawing/2014/main" id="{C2C66357-5342-EB51-FDFF-B8A0D89672DC}"/>
              </a:ext>
            </a:extLst>
          </p:cNvPr>
          <p:cNvGrpSpPr/>
          <p:nvPr/>
        </p:nvGrpSpPr>
        <p:grpSpPr>
          <a:xfrm>
            <a:off x="7449191" y="829725"/>
            <a:ext cx="939240" cy="513720"/>
            <a:chOff x="7449191" y="829725"/>
            <a:chExt cx="939240" cy="513720"/>
          </a:xfrm>
        </p:grpSpPr>
        <mc:AlternateContent xmlns:mc="http://schemas.openxmlformats.org/markup-compatibility/2006" xmlns:p14="http://schemas.microsoft.com/office/powerpoint/2010/main">
          <mc:Choice Requires="p14">
            <p:contentPart p14:bwMode="auto" r:id="rId94">
              <p14:nvContentPartPr>
                <p14:cNvPr id="60" name="墨迹 59">
                  <a:extLst>
                    <a:ext uri="{FF2B5EF4-FFF2-40B4-BE49-F238E27FC236}">
                      <a16:creationId xmlns:a16="http://schemas.microsoft.com/office/drawing/2014/main" id="{3BB03E8C-3C50-67FA-E5CF-17A730804EDF}"/>
                    </a:ext>
                  </a:extLst>
                </p14:cNvPr>
                <p14:cNvContentPartPr/>
                <p14:nvPr/>
              </p14:nvContentPartPr>
              <p14:xfrm>
                <a:off x="7449191" y="938445"/>
                <a:ext cx="184680" cy="186120"/>
              </p14:xfrm>
            </p:contentPart>
          </mc:Choice>
          <mc:Fallback xmlns="">
            <p:pic>
              <p:nvPicPr>
                <p:cNvPr id="60" name="墨迹 59">
                  <a:extLst>
                    <a:ext uri="{FF2B5EF4-FFF2-40B4-BE49-F238E27FC236}">
                      <a16:creationId xmlns:a16="http://schemas.microsoft.com/office/drawing/2014/main" id="{3BB03E8C-3C50-67FA-E5CF-17A730804EDF}"/>
                    </a:ext>
                  </a:extLst>
                </p:cNvPr>
                <p:cNvPicPr/>
                <p:nvPr/>
              </p:nvPicPr>
              <p:blipFill>
                <a:blip r:embed="rId95"/>
                <a:stretch>
                  <a:fillRect/>
                </a:stretch>
              </p:blipFill>
              <p:spPr>
                <a:xfrm>
                  <a:off x="7440191" y="929445"/>
                  <a:ext cx="2023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墨迹 60">
                  <a:extLst>
                    <a:ext uri="{FF2B5EF4-FFF2-40B4-BE49-F238E27FC236}">
                      <a16:creationId xmlns:a16="http://schemas.microsoft.com/office/drawing/2014/main" id="{6EE9A578-783F-6D03-6CF3-AA24FE1403D0}"/>
                    </a:ext>
                  </a:extLst>
                </p14:cNvPr>
                <p14:cNvContentPartPr/>
                <p14:nvPr/>
              </p14:nvContentPartPr>
              <p14:xfrm>
                <a:off x="7551431" y="947445"/>
                <a:ext cx="312480" cy="396000"/>
              </p14:xfrm>
            </p:contentPart>
          </mc:Choice>
          <mc:Fallback xmlns="">
            <p:pic>
              <p:nvPicPr>
                <p:cNvPr id="61" name="墨迹 60">
                  <a:extLst>
                    <a:ext uri="{FF2B5EF4-FFF2-40B4-BE49-F238E27FC236}">
                      <a16:creationId xmlns:a16="http://schemas.microsoft.com/office/drawing/2014/main" id="{6EE9A578-783F-6D03-6CF3-AA24FE1403D0}"/>
                    </a:ext>
                  </a:extLst>
                </p:cNvPr>
                <p:cNvPicPr/>
                <p:nvPr/>
              </p:nvPicPr>
              <p:blipFill>
                <a:blip r:embed="rId97"/>
                <a:stretch>
                  <a:fillRect/>
                </a:stretch>
              </p:blipFill>
              <p:spPr>
                <a:xfrm>
                  <a:off x="7542431" y="938445"/>
                  <a:ext cx="33012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墨迹 61">
                  <a:extLst>
                    <a:ext uri="{FF2B5EF4-FFF2-40B4-BE49-F238E27FC236}">
                      <a16:creationId xmlns:a16="http://schemas.microsoft.com/office/drawing/2014/main" id="{E3065CC5-2FFD-6D48-47B5-8F437E790F1D}"/>
                    </a:ext>
                  </a:extLst>
                </p14:cNvPr>
                <p14:cNvContentPartPr/>
                <p14:nvPr/>
              </p14:nvContentPartPr>
              <p14:xfrm>
                <a:off x="7836191" y="895605"/>
                <a:ext cx="3960" cy="185040"/>
              </p14:xfrm>
            </p:contentPart>
          </mc:Choice>
          <mc:Fallback xmlns="">
            <p:pic>
              <p:nvPicPr>
                <p:cNvPr id="62" name="墨迹 61">
                  <a:extLst>
                    <a:ext uri="{FF2B5EF4-FFF2-40B4-BE49-F238E27FC236}">
                      <a16:creationId xmlns:a16="http://schemas.microsoft.com/office/drawing/2014/main" id="{E3065CC5-2FFD-6D48-47B5-8F437E790F1D}"/>
                    </a:ext>
                  </a:extLst>
                </p:cNvPr>
                <p:cNvPicPr/>
                <p:nvPr/>
              </p:nvPicPr>
              <p:blipFill>
                <a:blip r:embed="rId99"/>
                <a:stretch>
                  <a:fillRect/>
                </a:stretch>
              </p:blipFill>
              <p:spPr>
                <a:xfrm>
                  <a:off x="7827191" y="886605"/>
                  <a:ext cx="21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墨迹 62">
                  <a:extLst>
                    <a:ext uri="{FF2B5EF4-FFF2-40B4-BE49-F238E27FC236}">
                      <a16:creationId xmlns:a16="http://schemas.microsoft.com/office/drawing/2014/main" id="{82F7648C-64F6-C669-052D-0A3408E51AE6}"/>
                    </a:ext>
                  </a:extLst>
                </p14:cNvPr>
                <p14:cNvContentPartPr/>
                <p14:nvPr/>
              </p14:nvContentPartPr>
              <p14:xfrm>
                <a:off x="7716671" y="912165"/>
                <a:ext cx="165960" cy="319320"/>
              </p14:xfrm>
            </p:contentPart>
          </mc:Choice>
          <mc:Fallback xmlns="">
            <p:pic>
              <p:nvPicPr>
                <p:cNvPr id="63" name="墨迹 62">
                  <a:extLst>
                    <a:ext uri="{FF2B5EF4-FFF2-40B4-BE49-F238E27FC236}">
                      <a16:creationId xmlns:a16="http://schemas.microsoft.com/office/drawing/2014/main" id="{82F7648C-64F6-C669-052D-0A3408E51AE6}"/>
                    </a:ext>
                  </a:extLst>
                </p:cNvPr>
                <p:cNvPicPr/>
                <p:nvPr/>
              </p:nvPicPr>
              <p:blipFill>
                <a:blip r:embed="rId101"/>
                <a:stretch>
                  <a:fillRect/>
                </a:stretch>
              </p:blipFill>
              <p:spPr>
                <a:xfrm>
                  <a:off x="7707671" y="903525"/>
                  <a:ext cx="18360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098" name="墨迹 4097">
                  <a:extLst>
                    <a:ext uri="{FF2B5EF4-FFF2-40B4-BE49-F238E27FC236}">
                      <a16:creationId xmlns:a16="http://schemas.microsoft.com/office/drawing/2014/main" id="{6E9FA6AF-6D2A-55BB-879E-D6FE44261A14}"/>
                    </a:ext>
                  </a:extLst>
                </p14:cNvPr>
                <p14:cNvContentPartPr/>
                <p14:nvPr/>
              </p14:nvContentPartPr>
              <p14:xfrm>
                <a:off x="7884791" y="935925"/>
                <a:ext cx="327960" cy="294120"/>
              </p14:xfrm>
            </p:contentPart>
          </mc:Choice>
          <mc:Fallback xmlns="">
            <p:pic>
              <p:nvPicPr>
                <p:cNvPr id="4098" name="墨迹 4097">
                  <a:extLst>
                    <a:ext uri="{FF2B5EF4-FFF2-40B4-BE49-F238E27FC236}">
                      <a16:creationId xmlns:a16="http://schemas.microsoft.com/office/drawing/2014/main" id="{6E9FA6AF-6D2A-55BB-879E-D6FE44261A14}"/>
                    </a:ext>
                  </a:extLst>
                </p:cNvPr>
                <p:cNvPicPr/>
                <p:nvPr/>
              </p:nvPicPr>
              <p:blipFill>
                <a:blip r:embed="rId103"/>
                <a:stretch>
                  <a:fillRect/>
                </a:stretch>
              </p:blipFill>
              <p:spPr>
                <a:xfrm>
                  <a:off x="7875791" y="926925"/>
                  <a:ext cx="34560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100" name="墨迹 4099">
                  <a:extLst>
                    <a:ext uri="{FF2B5EF4-FFF2-40B4-BE49-F238E27FC236}">
                      <a16:creationId xmlns:a16="http://schemas.microsoft.com/office/drawing/2014/main" id="{97872E3C-A1AB-6CDB-533B-2178DDE94B4B}"/>
                    </a:ext>
                  </a:extLst>
                </p14:cNvPr>
                <p14:cNvContentPartPr/>
                <p14:nvPr/>
              </p14:nvContentPartPr>
              <p14:xfrm>
                <a:off x="8141471" y="894885"/>
                <a:ext cx="39600" cy="343800"/>
              </p14:xfrm>
            </p:contentPart>
          </mc:Choice>
          <mc:Fallback xmlns="">
            <p:pic>
              <p:nvPicPr>
                <p:cNvPr id="4100" name="墨迹 4099">
                  <a:extLst>
                    <a:ext uri="{FF2B5EF4-FFF2-40B4-BE49-F238E27FC236}">
                      <a16:creationId xmlns:a16="http://schemas.microsoft.com/office/drawing/2014/main" id="{97872E3C-A1AB-6CDB-533B-2178DDE94B4B}"/>
                    </a:ext>
                  </a:extLst>
                </p:cNvPr>
                <p:cNvPicPr/>
                <p:nvPr/>
              </p:nvPicPr>
              <p:blipFill>
                <a:blip r:embed="rId105"/>
                <a:stretch>
                  <a:fillRect/>
                </a:stretch>
              </p:blipFill>
              <p:spPr>
                <a:xfrm>
                  <a:off x="8132471" y="886245"/>
                  <a:ext cx="572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101" name="墨迹 4100">
                  <a:extLst>
                    <a:ext uri="{FF2B5EF4-FFF2-40B4-BE49-F238E27FC236}">
                      <a16:creationId xmlns:a16="http://schemas.microsoft.com/office/drawing/2014/main" id="{739B11E7-C516-1225-6706-A7F2F0CA6389}"/>
                    </a:ext>
                  </a:extLst>
                </p14:cNvPr>
                <p14:cNvContentPartPr/>
                <p14:nvPr/>
              </p14:nvContentPartPr>
              <p14:xfrm>
                <a:off x="8220671" y="829725"/>
                <a:ext cx="97560" cy="174240"/>
              </p14:xfrm>
            </p:contentPart>
          </mc:Choice>
          <mc:Fallback xmlns="">
            <p:pic>
              <p:nvPicPr>
                <p:cNvPr id="4101" name="墨迹 4100">
                  <a:extLst>
                    <a:ext uri="{FF2B5EF4-FFF2-40B4-BE49-F238E27FC236}">
                      <a16:creationId xmlns:a16="http://schemas.microsoft.com/office/drawing/2014/main" id="{739B11E7-C516-1225-6706-A7F2F0CA6389}"/>
                    </a:ext>
                  </a:extLst>
                </p:cNvPr>
                <p:cNvPicPr/>
                <p:nvPr/>
              </p:nvPicPr>
              <p:blipFill>
                <a:blip r:embed="rId107"/>
                <a:stretch>
                  <a:fillRect/>
                </a:stretch>
              </p:blipFill>
              <p:spPr>
                <a:xfrm>
                  <a:off x="8212031" y="820725"/>
                  <a:ext cx="115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102" name="墨迹 4101">
                  <a:extLst>
                    <a:ext uri="{FF2B5EF4-FFF2-40B4-BE49-F238E27FC236}">
                      <a16:creationId xmlns:a16="http://schemas.microsoft.com/office/drawing/2014/main" id="{CD2E9FE5-BC20-6F25-6EEE-48C0857418EE}"/>
                    </a:ext>
                  </a:extLst>
                </p14:cNvPr>
                <p14:cNvContentPartPr/>
                <p14:nvPr/>
              </p14:nvContentPartPr>
              <p14:xfrm>
                <a:off x="8218871" y="850605"/>
                <a:ext cx="169560" cy="372240"/>
              </p14:xfrm>
            </p:contentPart>
          </mc:Choice>
          <mc:Fallback xmlns="">
            <p:pic>
              <p:nvPicPr>
                <p:cNvPr id="4102" name="墨迹 4101">
                  <a:extLst>
                    <a:ext uri="{FF2B5EF4-FFF2-40B4-BE49-F238E27FC236}">
                      <a16:creationId xmlns:a16="http://schemas.microsoft.com/office/drawing/2014/main" id="{CD2E9FE5-BC20-6F25-6EEE-48C0857418EE}"/>
                    </a:ext>
                  </a:extLst>
                </p:cNvPr>
                <p:cNvPicPr/>
                <p:nvPr/>
              </p:nvPicPr>
              <p:blipFill>
                <a:blip r:embed="rId109"/>
                <a:stretch>
                  <a:fillRect/>
                </a:stretch>
              </p:blipFill>
              <p:spPr>
                <a:xfrm>
                  <a:off x="8209871" y="841605"/>
                  <a:ext cx="187200" cy="389880"/>
                </a:xfrm>
                <a:prstGeom prst="rect">
                  <a:avLst/>
                </a:prstGeom>
              </p:spPr>
            </p:pic>
          </mc:Fallback>
        </mc:AlternateContent>
      </p:grpSp>
      <p:grpSp>
        <p:nvGrpSpPr>
          <p:cNvPr id="4109" name="组合 4108">
            <a:extLst>
              <a:ext uri="{FF2B5EF4-FFF2-40B4-BE49-F238E27FC236}">
                <a16:creationId xmlns:a16="http://schemas.microsoft.com/office/drawing/2014/main" id="{812FB302-F2B9-77DF-5983-E8555C4E8ADB}"/>
              </a:ext>
            </a:extLst>
          </p:cNvPr>
          <p:cNvGrpSpPr/>
          <p:nvPr/>
        </p:nvGrpSpPr>
        <p:grpSpPr>
          <a:xfrm>
            <a:off x="6774191" y="4916445"/>
            <a:ext cx="625680" cy="559080"/>
            <a:chOff x="6774191" y="4916445"/>
            <a:chExt cx="625680" cy="559080"/>
          </a:xfrm>
        </p:grpSpPr>
        <mc:AlternateContent xmlns:mc="http://schemas.openxmlformats.org/markup-compatibility/2006" xmlns:p14="http://schemas.microsoft.com/office/powerpoint/2010/main">
          <mc:Choice Requires="p14">
            <p:contentPart p14:bwMode="auto" r:id="rId110">
              <p14:nvContentPartPr>
                <p14:cNvPr id="4104" name="墨迹 4103">
                  <a:extLst>
                    <a:ext uri="{FF2B5EF4-FFF2-40B4-BE49-F238E27FC236}">
                      <a16:creationId xmlns:a16="http://schemas.microsoft.com/office/drawing/2014/main" id="{B4D1F0E2-D35D-A5C5-3B55-D2E78587D552}"/>
                    </a:ext>
                  </a:extLst>
                </p14:cNvPr>
                <p14:cNvContentPartPr/>
                <p14:nvPr/>
              </p14:nvContentPartPr>
              <p14:xfrm>
                <a:off x="6774191" y="4916445"/>
                <a:ext cx="78120" cy="205920"/>
              </p14:xfrm>
            </p:contentPart>
          </mc:Choice>
          <mc:Fallback xmlns="">
            <p:pic>
              <p:nvPicPr>
                <p:cNvPr id="4104" name="墨迹 4103">
                  <a:extLst>
                    <a:ext uri="{FF2B5EF4-FFF2-40B4-BE49-F238E27FC236}">
                      <a16:creationId xmlns:a16="http://schemas.microsoft.com/office/drawing/2014/main" id="{B4D1F0E2-D35D-A5C5-3B55-D2E78587D552}"/>
                    </a:ext>
                  </a:extLst>
                </p:cNvPr>
                <p:cNvPicPr/>
                <p:nvPr/>
              </p:nvPicPr>
              <p:blipFill>
                <a:blip r:embed="rId111"/>
                <a:stretch>
                  <a:fillRect/>
                </a:stretch>
              </p:blipFill>
              <p:spPr>
                <a:xfrm>
                  <a:off x="6765191" y="4907445"/>
                  <a:ext cx="957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105" name="墨迹 4104">
                  <a:extLst>
                    <a:ext uri="{FF2B5EF4-FFF2-40B4-BE49-F238E27FC236}">
                      <a16:creationId xmlns:a16="http://schemas.microsoft.com/office/drawing/2014/main" id="{C08AC86E-946C-077D-01D9-7457E8E951F4}"/>
                    </a:ext>
                  </a:extLst>
                </p14:cNvPr>
                <p14:cNvContentPartPr/>
                <p14:nvPr/>
              </p14:nvContentPartPr>
              <p14:xfrm>
                <a:off x="6774191" y="5109405"/>
                <a:ext cx="106200" cy="128880"/>
              </p14:xfrm>
            </p:contentPart>
          </mc:Choice>
          <mc:Fallback xmlns="">
            <p:pic>
              <p:nvPicPr>
                <p:cNvPr id="4105" name="墨迹 4104">
                  <a:extLst>
                    <a:ext uri="{FF2B5EF4-FFF2-40B4-BE49-F238E27FC236}">
                      <a16:creationId xmlns:a16="http://schemas.microsoft.com/office/drawing/2014/main" id="{C08AC86E-946C-077D-01D9-7457E8E951F4}"/>
                    </a:ext>
                  </a:extLst>
                </p:cNvPr>
                <p:cNvPicPr/>
                <p:nvPr/>
              </p:nvPicPr>
              <p:blipFill>
                <a:blip r:embed="rId113"/>
                <a:stretch>
                  <a:fillRect/>
                </a:stretch>
              </p:blipFill>
              <p:spPr>
                <a:xfrm>
                  <a:off x="6765191" y="5100765"/>
                  <a:ext cx="1238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106" name="墨迹 4105">
                  <a:extLst>
                    <a:ext uri="{FF2B5EF4-FFF2-40B4-BE49-F238E27FC236}">
                      <a16:creationId xmlns:a16="http://schemas.microsoft.com/office/drawing/2014/main" id="{8B9B1516-1C6F-F56D-940F-A61B673E3BA9}"/>
                    </a:ext>
                  </a:extLst>
                </p14:cNvPr>
                <p14:cNvContentPartPr/>
                <p14:nvPr/>
              </p14:nvContentPartPr>
              <p14:xfrm>
                <a:off x="6959951" y="5200485"/>
                <a:ext cx="107640" cy="275040"/>
              </p14:xfrm>
            </p:contentPart>
          </mc:Choice>
          <mc:Fallback xmlns="">
            <p:pic>
              <p:nvPicPr>
                <p:cNvPr id="4106" name="墨迹 4105">
                  <a:extLst>
                    <a:ext uri="{FF2B5EF4-FFF2-40B4-BE49-F238E27FC236}">
                      <a16:creationId xmlns:a16="http://schemas.microsoft.com/office/drawing/2014/main" id="{8B9B1516-1C6F-F56D-940F-A61B673E3BA9}"/>
                    </a:ext>
                  </a:extLst>
                </p:cNvPr>
                <p:cNvPicPr/>
                <p:nvPr/>
              </p:nvPicPr>
              <p:blipFill>
                <a:blip r:embed="rId115"/>
                <a:stretch>
                  <a:fillRect/>
                </a:stretch>
              </p:blipFill>
              <p:spPr>
                <a:xfrm>
                  <a:off x="6951311" y="5191845"/>
                  <a:ext cx="1252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107" name="墨迹 4106">
                  <a:extLst>
                    <a:ext uri="{FF2B5EF4-FFF2-40B4-BE49-F238E27FC236}">
                      <a16:creationId xmlns:a16="http://schemas.microsoft.com/office/drawing/2014/main" id="{6A865E3B-E93F-5CC9-551F-F31CF706C7C8}"/>
                    </a:ext>
                  </a:extLst>
                </p14:cNvPr>
                <p14:cNvContentPartPr/>
                <p14:nvPr/>
              </p14:nvContentPartPr>
              <p14:xfrm>
                <a:off x="7087751" y="5357085"/>
                <a:ext cx="78840" cy="58320"/>
              </p14:xfrm>
            </p:contentPart>
          </mc:Choice>
          <mc:Fallback xmlns="">
            <p:pic>
              <p:nvPicPr>
                <p:cNvPr id="4107" name="墨迹 4106">
                  <a:extLst>
                    <a:ext uri="{FF2B5EF4-FFF2-40B4-BE49-F238E27FC236}">
                      <a16:creationId xmlns:a16="http://schemas.microsoft.com/office/drawing/2014/main" id="{6A865E3B-E93F-5CC9-551F-F31CF706C7C8}"/>
                    </a:ext>
                  </a:extLst>
                </p:cNvPr>
                <p:cNvPicPr/>
                <p:nvPr/>
              </p:nvPicPr>
              <p:blipFill>
                <a:blip r:embed="rId117"/>
                <a:stretch>
                  <a:fillRect/>
                </a:stretch>
              </p:blipFill>
              <p:spPr>
                <a:xfrm>
                  <a:off x="7079111" y="5348445"/>
                  <a:ext cx="964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108" name="墨迹 4107">
                  <a:extLst>
                    <a:ext uri="{FF2B5EF4-FFF2-40B4-BE49-F238E27FC236}">
                      <a16:creationId xmlns:a16="http://schemas.microsoft.com/office/drawing/2014/main" id="{99760A91-B384-813E-EB79-423A1B4BB1F4}"/>
                    </a:ext>
                  </a:extLst>
                </p14:cNvPr>
                <p14:cNvContentPartPr/>
                <p14:nvPr/>
              </p14:nvContentPartPr>
              <p14:xfrm>
                <a:off x="7225991" y="5151525"/>
                <a:ext cx="173880" cy="300600"/>
              </p14:xfrm>
            </p:contentPart>
          </mc:Choice>
          <mc:Fallback xmlns="">
            <p:pic>
              <p:nvPicPr>
                <p:cNvPr id="4108" name="墨迹 4107">
                  <a:extLst>
                    <a:ext uri="{FF2B5EF4-FFF2-40B4-BE49-F238E27FC236}">
                      <a16:creationId xmlns:a16="http://schemas.microsoft.com/office/drawing/2014/main" id="{99760A91-B384-813E-EB79-423A1B4BB1F4}"/>
                    </a:ext>
                  </a:extLst>
                </p:cNvPr>
                <p:cNvPicPr/>
                <p:nvPr/>
              </p:nvPicPr>
              <p:blipFill>
                <a:blip r:embed="rId119"/>
                <a:stretch>
                  <a:fillRect/>
                </a:stretch>
              </p:blipFill>
              <p:spPr>
                <a:xfrm>
                  <a:off x="7217351" y="5142885"/>
                  <a:ext cx="191520" cy="31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4110" name="墨迹 4109">
                <a:extLst>
                  <a:ext uri="{FF2B5EF4-FFF2-40B4-BE49-F238E27FC236}">
                    <a16:creationId xmlns:a16="http://schemas.microsoft.com/office/drawing/2014/main" id="{66EE1230-F717-9288-7FB3-38FF753D7572}"/>
                  </a:ext>
                </a:extLst>
              </p14:cNvPr>
              <p14:cNvContentPartPr/>
              <p14:nvPr/>
            </p14:nvContentPartPr>
            <p14:xfrm>
              <a:off x="6298271" y="4875765"/>
              <a:ext cx="538200" cy="84600"/>
            </p14:xfrm>
          </p:contentPart>
        </mc:Choice>
        <mc:Fallback xmlns="">
          <p:pic>
            <p:nvPicPr>
              <p:cNvPr id="4110" name="墨迹 4109">
                <a:extLst>
                  <a:ext uri="{FF2B5EF4-FFF2-40B4-BE49-F238E27FC236}">
                    <a16:creationId xmlns:a16="http://schemas.microsoft.com/office/drawing/2014/main" id="{66EE1230-F717-9288-7FB3-38FF753D7572}"/>
                  </a:ext>
                </a:extLst>
              </p:cNvPr>
              <p:cNvPicPr/>
              <p:nvPr/>
            </p:nvPicPr>
            <p:blipFill>
              <a:blip r:embed="rId121"/>
              <a:stretch>
                <a:fillRect/>
              </a:stretch>
            </p:blipFill>
            <p:spPr>
              <a:xfrm>
                <a:off x="6289271" y="4866765"/>
                <a:ext cx="555840" cy="102240"/>
              </a:xfrm>
              <a:prstGeom prst="rect">
                <a:avLst/>
              </a:prstGeom>
            </p:spPr>
          </p:pic>
        </mc:Fallback>
      </mc:AlternateContent>
      <p:grpSp>
        <p:nvGrpSpPr>
          <p:cNvPr id="4127" name="组合 4126">
            <a:extLst>
              <a:ext uri="{FF2B5EF4-FFF2-40B4-BE49-F238E27FC236}">
                <a16:creationId xmlns:a16="http://schemas.microsoft.com/office/drawing/2014/main" id="{24842E9D-A87F-EE45-8B17-395594BF7D49}"/>
              </a:ext>
            </a:extLst>
          </p:cNvPr>
          <p:cNvGrpSpPr/>
          <p:nvPr/>
        </p:nvGrpSpPr>
        <p:grpSpPr>
          <a:xfrm>
            <a:off x="452591" y="609765"/>
            <a:ext cx="2265120" cy="3987360"/>
            <a:chOff x="452591" y="609765"/>
            <a:chExt cx="2265120" cy="3987360"/>
          </a:xfrm>
        </p:grpSpPr>
        <mc:AlternateContent xmlns:mc="http://schemas.openxmlformats.org/markup-compatibility/2006" xmlns:p14="http://schemas.microsoft.com/office/powerpoint/2010/main">
          <mc:Choice Requires="p14">
            <p:contentPart p14:bwMode="auto" r:id="rId122">
              <p14:nvContentPartPr>
                <p14:cNvPr id="4111" name="墨迹 4110">
                  <a:extLst>
                    <a:ext uri="{FF2B5EF4-FFF2-40B4-BE49-F238E27FC236}">
                      <a16:creationId xmlns:a16="http://schemas.microsoft.com/office/drawing/2014/main" id="{A0C379F5-EE19-8E8B-EC9C-C2291507900E}"/>
                    </a:ext>
                  </a:extLst>
                </p14:cNvPr>
                <p14:cNvContentPartPr/>
                <p14:nvPr/>
              </p14:nvContentPartPr>
              <p14:xfrm>
                <a:off x="1051631" y="1532805"/>
                <a:ext cx="1666080" cy="3064320"/>
              </p14:xfrm>
            </p:contentPart>
          </mc:Choice>
          <mc:Fallback xmlns="">
            <p:pic>
              <p:nvPicPr>
                <p:cNvPr id="4111" name="墨迹 4110">
                  <a:extLst>
                    <a:ext uri="{FF2B5EF4-FFF2-40B4-BE49-F238E27FC236}">
                      <a16:creationId xmlns:a16="http://schemas.microsoft.com/office/drawing/2014/main" id="{A0C379F5-EE19-8E8B-EC9C-C2291507900E}"/>
                    </a:ext>
                  </a:extLst>
                </p:cNvPr>
                <p:cNvPicPr/>
                <p:nvPr/>
              </p:nvPicPr>
              <p:blipFill>
                <a:blip r:embed="rId123"/>
                <a:stretch>
                  <a:fillRect/>
                </a:stretch>
              </p:blipFill>
              <p:spPr>
                <a:xfrm>
                  <a:off x="1042631" y="1524165"/>
                  <a:ext cx="1683720" cy="3081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112" name="墨迹 4111">
                  <a:extLst>
                    <a:ext uri="{FF2B5EF4-FFF2-40B4-BE49-F238E27FC236}">
                      <a16:creationId xmlns:a16="http://schemas.microsoft.com/office/drawing/2014/main" id="{5C3F340E-0C8A-1964-AB36-85ECE31E40ED}"/>
                    </a:ext>
                  </a:extLst>
                </p14:cNvPr>
                <p14:cNvContentPartPr/>
                <p14:nvPr/>
              </p14:nvContentPartPr>
              <p14:xfrm>
                <a:off x="452591" y="1185405"/>
                <a:ext cx="266760" cy="185760"/>
              </p14:xfrm>
            </p:contentPart>
          </mc:Choice>
          <mc:Fallback xmlns="">
            <p:pic>
              <p:nvPicPr>
                <p:cNvPr id="4112" name="墨迹 4111">
                  <a:extLst>
                    <a:ext uri="{FF2B5EF4-FFF2-40B4-BE49-F238E27FC236}">
                      <a16:creationId xmlns:a16="http://schemas.microsoft.com/office/drawing/2014/main" id="{5C3F340E-0C8A-1964-AB36-85ECE31E40ED}"/>
                    </a:ext>
                  </a:extLst>
                </p:cNvPr>
                <p:cNvPicPr/>
                <p:nvPr/>
              </p:nvPicPr>
              <p:blipFill>
                <a:blip r:embed="rId125"/>
                <a:stretch>
                  <a:fillRect/>
                </a:stretch>
              </p:blipFill>
              <p:spPr>
                <a:xfrm>
                  <a:off x="443591" y="1176765"/>
                  <a:ext cx="284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113" name="墨迹 4112">
                  <a:extLst>
                    <a:ext uri="{FF2B5EF4-FFF2-40B4-BE49-F238E27FC236}">
                      <a16:creationId xmlns:a16="http://schemas.microsoft.com/office/drawing/2014/main" id="{409A9A75-E467-266B-E25F-38EC5DAC9632}"/>
                    </a:ext>
                  </a:extLst>
                </p14:cNvPr>
                <p14:cNvContentPartPr/>
                <p14:nvPr/>
              </p14:nvContentPartPr>
              <p14:xfrm>
                <a:off x="769751" y="1095045"/>
                <a:ext cx="69120" cy="100440"/>
              </p14:xfrm>
            </p:contentPart>
          </mc:Choice>
          <mc:Fallback xmlns="">
            <p:pic>
              <p:nvPicPr>
                <p:cNvPr id="4113" name="墨迹 4112">
                  <a:extLst>
                    <a:ext uri="{FF2B5EF4-FFF2-40B4-BE49-F238E27FC236}">
                      <a16:creationId xmlns:a16="http://schemas.microsoft.com/office/drawing/2014/main" id="{409A9A75-E467-266B-E25F-38EC5DAC9632}"/>
                    </a:ext>
                  </a:extLst>
                </p:cNvPr>
                <p:cNvPicPr/>
                <p:nvPr/>
              </p:nvPicPr>
              <p:blipFill>
                <a:blip r:embed="rId127"/>
                <a:stretch>
                  <a:fillRect/>
                </a:stretch>
              </p:blipFill>
              <p:spPr>
                <a:xfrm>
                  <a:off x="761111" y="1086045"/>
                  <a:ext cx="86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114" name="墨迹 4113">
                  <a:extLst>
                    <a:ext uri="{FF2B5EF4-FFF2-40B4-BE49-F238E27FC236}">
                      <a16:creationId xmlns:a16="http://schemas.microsoft.com/office/drawing/2014/main" id="{D65218F9-5134-26FC-17C9-CFDAFC19B4AE}"/>
                    </a:ext>
                  </a:extLst>
                </p14:cNvPr>
                <p14:cNvContentPartPr/>
                <p14:nvPr/>
              </p14:nvContentPartPr>
              <p14:xfrm>
                <a:off x="916271" y="868965"/>
                <a:ext cx="103680" cy="331560"/>
              </p14:xfrm>
            </p:contentPart>
          </mc:Choice>
          <mc:Fallback xmlns="">
            <p:pic>
              <p:nvPicPr>
                <p:cNvPr id="4114" name="墨迹 4113">
                  <a:extLst>
                    <a:ext uri="{FF2B5EF4-FFF2-40B4-BE49-F238E27FC236}">
                      <a16:creationId xmlns:a16="http://schemas.microsoft.com/office/drawing/2014/main" id="{D65218F9-5134-26FC-17C9-CFDAFC19B4AE}"/>
                    </a:ext>
                  </a:extLst>
                </p:cNvPr>
                <p:cNvPicPr/>
                <p:nvPr/>
              </p:nvPicPr>
              <p:blipFill>
                <a:blip r:embed="rId129"/>
                <a:stretch>
                  <a:fillRect/>
                </a:stretch>
              </p:blipFill>
              <p:spPr>
                <a:xfrm>
                  <a:off x="907631" y="860325"/>
                  <a:ext cx="1213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115" name="墨迹 4114">
                  <a:extLst>
                    <a:ext uri="{FF2B5EF4-FFF2-40B4-BE49-F238E27FC236}">
                      <a16:creationId xmlns:a16="http://schemas.microsoft.com/office/drawing/2014/main" id="{36EF60BE-3653-7819-22BC-BAB01DFA00F1}"/>
                    </a:ext>
                  </a:extLst>
                </p14:cNvPr>
                <p14:cNvContentPartPr/>
                <p14:nvPr/>
              </p14:nvContentPartPr>
              <p14:xfrm>
                <a:off x="1039391" y="989205"/>
                <a:ext cx="127440" cy="148680"/>
              </p14:xfrm>
            </p:contentPart>
          </mc:Choice>
          <mc:Fallback xmlns="">
            <p:pic>
              <p:nvPicPr>
                <p:cNvPr id="4115" name="墨迹 4114">
                  <a:extLst>
                    <a:ext uri="{FF2B5EF4-FFF2-40B4-BE49-F238E27FC236}">
                      <a16:creationId xmlns:a16="http://schemas.microsoft.com/office/drawing/2014/main" id="{36EF60BE-3653-7819-22BC-BAB01DFA00F1}"/>
                    </a:ext>
                  </a:extLst>
                </p:cNvPr>
                <p:cNvPicPr/>
                <p:nvPr/>
              </p:nvPicPr>
              <p:blipFill>
                <a:blip r:embed="rId131"/>
                <a:stretch>
                  <a:fillRect/>
                </a:stretch>
              </p:blipFill>
              <p:spPr>
                <a:xfrm>
                  <a:off x="1030391" y="980565"/>
                  <a:ext cx="145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116" name="墨迹 4115">
                  <a:extLst>
                    <a:ext uri="{FF2B5EF4-FFF2-40B4-BE49-F238E27FC236}">
                      <a16:creationId xmlns:a16="http://schemas.microsoft.com/office/drawing/2014/main" id="{13DF55B3-5D63-A9C4-4AE1-249A292DCF63}"/>
                    </a:ext>
                  </a:extLst>
                </p14:cNvPr>
                <p14:cNvContentPartPr/>
                <p14:nvPr/>
              </p14:nvContentPartPr>
              <p14:xfrm>
                <a:off x="1126511" y="809205"/>
                <a:ext cx="108360" cy="332640"/>
              </p14:xfrm>
            </p:contentPart>
          </mc:Choice>
          <mc:Fallback xmlns="">
            <p:pic>
              <p:nvPicPr>
                <p:cNvPr id="4116" name="墨迹 4115">
                  <a:extLst>
                    <a:ext uri="{FF2B5EF4-FFF2-40B4-BE49-F238E27FC236}">
                      <a16:creationId xmlns:a16="http://schemas.microsoft.com/office/drawing/2014/main" id="{13DF55B3-5D63-A9C4-4AE1-249A292DCF63}"/>
                    </a:ext>
                  </a:extLst>
                </p:cNvPr>
                <p:cNvPicPr/>
                <p:nvPr/>
              </p:nvPicPr>
              <p:blipFill>
                <a:blip r:embed="rId133"/>
                <a:stretch>
                  <a:fillRect/>
                </a:stretch>
              </p:blipFill>
              <p:spPr>
                <a:xfrm>
                  <a:off x="1117511" y="800565"/>
                  <a:ext cx="1260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117" name="墨迹 4116">
                  <a:extLst>
                    <a:ext uri="{FF2B5EF4-FFF2-40B4-BE49-F238E27FC236}">
                      <a16:creationId xmlns:a16="http://schemas.microsoft.com/office/drawing/2014/main" id="{0505E9A7-5F71-F38C-147A-378A1382C8EE}"/>
                    </a:ext>
                  </a:extLst>
                </p14:cNvPr>
                <p14:cNvContentPartPr/>
                <p14:nvPr/>
              </p14:nvContentPartPr>
              <p14:xfrm>
                <a:off x="1262231" y="609765"/>
                <a:ext cx="289440" cy="482760"/>
              </p14:xfrm>
            </p:contentPart>
          </mc:Choice>
          <mc:Fallback xmlns="">
            <p:pic>
              <p:nvPicPr>
                <p:cNvPr id="4117" name="墨迹 4116">
                  <a:extLst>
                    <a:ext uri="{FF2B5EF4-FFF2-40B4-BE49-F238E27FC236}">
                      <a16:creationId xmlns:a16="http://schemas.microsoft.com/office/drawing/2014/main" id="{0505E9A7-5F71-F38C-147A-378A1382C8EE}"/>
                    </a:ext>
                  </a:extLst>
                </p:cNvPr>
                <p:cNvPicPr/>
                <p:nvPr/>
              </p:nvPicPr>
              <p:blipFill>
                <a:blip r:embed="rId135"/>
                <a:stretch>
                  <a:fillRect/>
                </a:stretch>
              </p:blipFill>
              <p:spPr>
                <a:xfrm>
                  <a:off x="1253591" y="601125"/>
                  <a:ext cx="30708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119" name="墨迹 4118">
                  <a:extLst>
                    <a:ext uri="{FF2B5EF4-FFF2-40B4-BE49-F238E27FC236}">
                      <a16:creationId xmlns:a16="http://schemas.microsoft.com/office/drawing/2014/main" id="{D4420839-008F-4E70-4374-768D70B47917}"/>
                    </a:ext>
                  </a:extLst>
                </p14:cNvPr>
                <p14:cNvContentPartPr/>
                <p14:nvPr/>
              </p14:nvContentPartPr>
              <p14:xfrm>
                <a:off x="937871" y="1352085"/>
                <a:ext cx="83880" cy="193680"/>
              </p14:xfrm>
            </p:contentPart>
          </mc:Choice>
          <mc:Fallback xmlns="">
            <p:pic>
              <p:nvPicPr>
                <p:cNvPr id="4119" name="墨迹 4118">
                  <a:extLst>
                    <a:ext uri="{FF2B5EF4-FFF2-40B4-BE49-F238E27FC236}">
                      <a16:creationId xmlns:a16="http://schemas.microsoft.com/office/drawing/2014/main" id="{D4420839-008F-4E70-4374-768D70B47917}"/>
                    </a:ext>
                  </a:extLst>
                </p:cNvPr>
                <p:cNvPicPr/>
                <p:nvPr/>
              </p:nvPicPr>
              <p:blipFill>
                <a:blip r:embed="rId137"/>
                <a:stretch>
                  <a:fillRect/>
                </a:stretch>
              </p:blipFill>
              <p:spPr>
                <a:xfrm>
                  <a:off x="928871" y="1343445"/>
                  <a:ext cx="1015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120" name="墨迹 4119">
                  <a:extLst>
                    <a:ext uri="{FF2B5EF4-FFF2-40B4-BE49-F238E27FC236}">
                      <a16:creationId xmlns:a16="http://schemas.microsoft.com/office/drawing/2014/main" id="{06DFF469-31B7-3454-0CC9-E9A57160C457}"/>
                    </a:ext>
                  </a:extLst>
                </p14:cNvPr>
                <p14:cNvContentPartPr/>
                <p14:nvPr/>
              </p14:nvContentPartPr>
              <p14:xfrm>
                <a:off x="1003751" y="1317165"/>
                <a:ext cx="107640" cy="108360"/>
              </p14:xfrm>
            </p:contentPart>
          </mc:Choice>
          <mc:Fallback xmlns="">
            <p:pic>
              <p:nvPicPr>
                <p:cNvPr id="4120" name="墨迹 4119">
                  <a:extLst>
                    <a:ext uri="{FF2B5EF4-FFF2-40B4-BE49-F238E27FC236}">
                      <a16:creationId xmlns:a16="http://schemas.microsoft.com/office/drawing/2014/main" id="{06DFF469-31B7-3454-0CC9-E9A57160C457}"/>
                    </a:ext>
                  </a:extLst>
                </p:cNvPr>
                <p:cNvPicPr/>
                <p:nvPr/>
              </p:nvPicPr>
              <p:blipFill>
                <a:blip r:embed="rId139"/>
                <a:stretch>
                  <a:fillRect/>
                </a:stretch>
              </p:blipFill>
              <p:spPr>
                <a:xfrm>
                  <a:off x="995111" y="1308525"/>
                  <a:ext cx="1252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121" name="墨迹 4120">
                  <a:extLst>
                    <a:ext uri="{FF2B5EF4-FFF2-40B4-BE49-F238E27FC236}">
                      <a16:creationId xmlns:a16="http://schemas.microsoft.com/office/drawing/2014/main" id="{F64646FE-3B28-208D-4AFF-311C5651EED9}"/>
                    </a:ext>
                  </a:extLst>
                </p14:cNvPr>
                <p14:cNvContentPartPr/>
                <p14:nvPr/>
              </p14:nvContentPartPr>
              <p14:xfrm>
                <a:off x="1048391" y="1438125"/>
                <a:ext cx="72720" cy="97920"/>
              </p14:xfrm>
            </p:contentPart>
          </mc:Choice>
          <mc:Fallback xmlns="">
            <p:pic>
              <p:nvPicPr>
                <p:cNvPr id="4121" name="墨迹 4120">
                  <a:extLst>
                    <a:ext uri="{FF2B5EF4-FFF2-40B4-BE49-F238E27FC236}">
                      <a16:creationId xmlns:a16="http://schemas.microsoft.com/office/drawing/2014/main" id="{F64646FE-3B28-208D-4AFF-311C5651EED9}"/>
                    </a:ext>
                  </a:extLst>
                </p:cNvPr>
                <p:cNvPicPr/>
                <p:nvPr/>
              </p:nvPicPr>
              <p:blipFill>
                <a:blip r:embed="rId141"/>
                <a:stretch>
                  <a:fillRect/>
                </a:stretch>
              </p:blipFill>
              <p:spPr>
                <a:xfrm>
                  <a:off x="1039391" y="1429125"/>
                  <a:ext cx="90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122" name="墨迹 4121">
                  <a:extLst>
                    <a:ext uri="{FF2B5EF4-FFF2-40B4-BE49-F238E27FC236}">
                      <a16:creationId xmlns:a16="http://schemas.microsoft.com/office/drawing/2014/main" id="{A791AE27-DCEF-43D8-C9AD-7C41FF548A6A}"/>
                    </a:ext>
                  </a:extLst>
                </p14:cNvPr>
                <p14:cNvContentPartPr/>
                <p14:nvPr/>
              </p14:nvContentPartPr>
              <p14:xfrm>
                <a:off x="1207871" y="1212765"/>
                <a:ext cx="95400" cy="145800"/>
              </p14:xfrm>
            </p:contentPart>
          </mc:Choice>
          <mc:Fallback xmlns="">
            <p:pic>
              <p:nvPicPr>
                <p:cNvPr id="4122" name="墨迹 4121">
                  <a:extLst>
                    <a:ext uri="{FF2B5EF4-FFF2-40B4-BE49-F238E27FC236}">
                      <a16:creationId xmlns:a16="http://schemas.microsoft.com/office/drawing/2014/main" id="{A791AE27-DCEF-43D8-C9AD-7C41FF548A6A}"/>
                    </a:ext>
                  </a:extLst>
                </p:cNvPr>
                <p:cNvPicPr/>
                <p:nvPr/>
              </p:nvPicPr>
              <p:blipFill>
                <a:blip r:embed="rId143"/>
                <a:stretch>
                  <a:fillRect/>
                </a:stretch>
              </p:blipFill>
              <p:spPr>
                <a:xfrm>
                  <a:off x="1199231" y="1203765"/>
                  <a:ext cx="113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123" name="墨迹 4122">
                  <a:extLst>
                    <a:ext uri="{FF2B5EF4-FFF2-40B4-BE49-F238E27FC236}">
                      <a16:creationId xmlns:a16="http://schemas.microsoft.com/office/drawing/2014/main" id="{4F8186B7-AD55-C9BE-0707-9DEF31B48210}"/>
                    </a:ext>
                  </a:extLst>
                </p14:cNvPr>
                <p14:cNvContentPartPr/>
                <p14:nvPr/>
              </p14:nvContentPartPr>
              <p14:xfrm>
                <a:off x="1173311" y="1245165"/>
                <a:ext cx="262800" cy="216360"/>
              </p14:xfrm>
            </p:contentPart>
          </mc:Choice>
          <mc:Fallback xmlns="">
            <p:pic>
              <p:nvPicPr>
                <p:cNvPr id="4123" name="墨迹 4122">
                  <a:extLst>
                    <a:ext uri="{FF2B5EF4-FFF2-40B4-BE49-F238E27FC236}">
                      <a16:creationId xmlns:a16="http://schemas.microsoft.com/office/drawing/2014/main" id="{4F8186B7-AD55-C9BE-0707-9DEF31B48210}"/>
                    </a:ext>
                  </a:extLst>
                </p:cNvPr>
                <p:cNvPicPr/>
                <p:nvPr/>
              </p:nvPicPr>
              <p:blipFill>
                <a:blip r:embed="rId145"/>
                <a:stretch>
                  <a:fillRect/>
                </a:stretch>
              </p:blipFill>
              <p:spPr>
                <a:xfrm>
                  <a:off x="1164671" y="1236525"/>
                  <a:ext cx="2804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124" name="墨迹 4123">
                  <a:extLst>
                    <a:ext uri="{FF2B5EF4-FFF2-40B4-BE49-F238E27FC236}">
                      <a16:creationId xmlns:a16="http://schemas.microsoft.com/office/drawing/2014/main" id="{8250421C-E514-2713-2CAE-A0347E80C9EB}"/>
                    </a:ext>
                  </a:extLst>
                </p14:cNvPr>
                <p14:cNvContentPartPr/>
                <p14:nvPr/>
              </p14:nvContentPartPr>
              <p14:xfrm>
                <a:off x="737711" y="1413645"/>
                <a:ext cx="41040" cy="60120"/>
              </p14:xfrm>
            </p:contentPart>
          </mc:Choice>
          <mc:Fallback xmlns="">
            <p:pic>
              <p:nvPicPr>
                <p:cNvPr id="4124" name="墨迹 4123">
                  <a:extLst>
                    <a:ext uri="{FF2B5EF4-FFF2-40B4-BE49-F238E27FC236}">
                      <a16:creationId xmlns:a16="http://schemas.microsoft.com/office/drawing/2014/main" id="{8250421C-E514-2713-2CAE-A0347E80C9EB}"/>
                    </a:ext>
                  </a:extLst>
                </p:cNvPr>
                <p:cNvPicPr/>
                <p:nvPr/>
              </p:nvPicPr>
              <p:blipFill>
                <a:blip r:embed="rId147"/>
                <a:stretch>
                  <a:fillRect/>
                </a:stretch>
              </p:blipFill>
              <p:spPr>
                <a:xfrm>
                  <a:off x="728711" y="1404645"/>
                  <a:ext cx="586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125" name="墨迹 4124">
                  <a:extLst>
                    <a:ext uri="{FF2B5EF4-FFF2-40B4-BE49-F238E27FC236}">
                      <a16:creationId xmlns:a16="http://schemas.microsoft.com/office/drawing/2014/main" id="{F905091D-26EB-A015-A3EA-49DA74C08838}"/>
                    </a:ext>
                  </a:extLst>
                </p14:cNvPr>
                <p14:cNvContentPartPr/>
                <p14:nvPr/>
              </p14:nvContentPartPr>
              <p14:xfrm>
                <a:off x="697391" y="1383045"/>
                <a:ext cx="174600" cy="194760"/>
              </p14:xfrm>
            </p:contentPart>
          </mc:Choice>
          <mc:Fallback xmlns="">
            <p:pic>
              <p:nvPicPr>
                <p:cNvPr id="4125" name="墨迹 4124">
                  <a:extLst>
                    <a:ext uri="{FF2B5EF4-FFF2-40B4-BE49-F238E27FC236}">
                      <a16:creationId xmlns:a16="http://schemas.microsoft.com/office/drawing/2014/main" id="{F905091D-26EB-A015-A3EA-49DA74C08838}"/>
                    </a:ext>
                  </a:extLst>
                </p:cNvPr>
                <p:cNvPicPr/>
                <p:nvPr/>
              </p:nvPicPr>
              <p:blipFill>
                <a:blip r:embed="rId149"/>
                <a:stretch>
                  <a:fillRect/>
                </a:stretch>
              </p:blipFill>
              <p:spPr>
                <a:xfrm>
                  <a:off x="688751" y="1374405"/>
                  <a:ext cx="192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126" name="墨迹 4125">
                  <a:extLst>
                    <a:ext uri="{FF2B5EF4-FFF2-40B4-BE49-F238E27FC236}">
                      <a16:creationId xmlns:a16="http://schemas.microsoft.com/office/drawing/2014/main" id="{238AA823-05CF-5F9F-B46F-77ABCDDCFE8B}"/>
                    </a:ext>
                  </a:extLst>
                </p14:cNvPr>
                <p14:cNvContentPartPr/>
                <p14:nvPr/>
              </p14:nvContentPartPr>
              <p14:xfrm>
                <a:off x="694871" y="1541085"/>
                <a:ext cx="298800" cy="128880"/>
              </p14:xfrm>
            </p:contentPart>
          </mc:Choice>
          <mc:Fallback xmlns="">
            <p:pic>
              <p:nvPicPr>
                <p:cNvPr id="4126" name="墨迹 4125">
                  <a:extLst>
                    <a:ext uri="{FF2B5EF4-FFF2-40B4-BE49-F238E27FC236}">
                      <a16:creationId xmlns:a16="http://schemas.microsoft.com/office/drawing/2014/main" id="{238AA823-05CF-5F9F-B46F-77ABCDDCFE8B}"/>
                    </a:ext>
                  </a:extLst>
                </p:cNvPr>
                <p:cNvPicPr/>
                <p:nvPr/>
              </p:nvPicPr>
              <p:blipFill>
                <a:blip r:embed="rId151"/>
                <a:stretch>
                  <a:fillRect/>
                </a:stretch>
              </p:blipFill>
              <p:spPr>
                <a:xfrm>
                  <a:off x="685871" y="1532085"/>
                  <a:ext cx="316440" cy="146520"/>
                </a:xfrm>
                <a:prstGeom prst="rect">
                  <a:avLst/>
                </a:prstGeom>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Learning</a:t>
            </a:r>
          </a:p>
        </p:txBody>
      </p:sp>
      <p:sp>
        <p:nvSpPr>
          <p:cNvPr id="5" name="TextBox 4"/>
          <p:cNvSpPr txBox="1"/>
          <p:nvPr/>
        </p:nvSpPr>
        <p:spPr>
          <a:xfrm>
            <a:off x="755576" y="1268760"/>
            <a:ext cx="2730235" cy="461665"/>
          </a:xfrm>
          <a:prstGeom prst="rect">
            <a:avLst/>
          </a:prstGeom>
          <a:noFill/>
        </p:spPr>
        <p:txBody>
          <a:bodyPr wrap="none" rtlCol="0">
            <a:spAutoFit/>
          </a:bodyPr>
          <a:lstStyle/>
          <a:p>
            <a:r>
              <a:rPr lang="en-CA" sz="2400" dirty="0"/>
              <a:t>Maximum likelihood</a:t>
            </a:r>
          </a:p>
        </p:txBody>
      </p:sp>
      <p:sp>
        <p:nvSpPr>
          <p:cNvPr id="8" name="TextBox 7"/>
          <p:cNvSpPr txBox="1"/>
          <p:nvPr/>
        </p:nvSpPr>
        <p:spPr>
          <a:xfrm>
            <a:off x="755576" y="2852936"/>
            <a:ext cx="2052037" cy="461665"/>
          </a:xfrm>
          <a:prstGeom prst="rect">
            <a:avLst/>
          </a:prstGeom>
          <a:noFill/>
        </p:spPr>
        <p:txBody>
          <a:bodyPr wrap="none" rtlCol="0">
            <a:spAutoFit/>
          </a:bodyPr>
          <a:lstStyle/>
          <a:p>
            <a:r>
              <a:rPr lang="en-CA" sz="2400" dirty="0"/>
              <a:t>Substituting in </a:t>
            </a:r>
          </a:p>
        </p:txBody>
      </p:sp>
      <p:sp>
        <p:nvSpPr>
          <p:cNvPr id="9" name="TextBox 8"/>
          <p:cNvSpPr txBox="1"/>
          <p:nvPr/>
        </p:nvSpPr>
        <p:spPr>
          <a:xfrm>
            <a:off x="805547" y="4365104"/>
            <a:ext cx="6286401" cy="461665"/>
          </a:xfrm>
          <a:prstGeom prst="rect">
            <a:avLst/>
          </a:prstGeom>
          <a:noFill/>
        </p:spPr>
        <p:txBody>
          <a:bodyPr wrap="none" rtlCol="0">
            <a:spAutoFit/>
          </a:bodyPr>
          <a:lstStyle/>
          <a:p>
            <a:r>
              <a:rPr lang="en-CA" sz="2400" dirty="0"/>
              <a:t>Take derivative, set result to zero and re-arrange:</a:t>
            </a:r>
          </a:p>
        </p:txBody>
      </p:sp>
      <p:sp>
        <p:nvSpPr>
          <p:cNvPr id="10"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A5F77090-F112-494C-B26D-10BF7AE7F6F1}" type="slidenum">
              <a:rPr kumimoji="0" lang="en-CA"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Footer Placeholder 4"/>
          <p:cNvSpPr txBox="1">
            <a:spLocks/>
          </p:cNvSpPr>
          <p:nvPr/>
        </p:nvSpPr>
        <p:spPr>
          <a:xfrm>
            <a:off x="1835696" y="6356350"/>
            <a:ext cx="5112568"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chemeClr val="tx1">
                    <a:tint val="75000"/>
                  </a:schemeClr>
                </a:solidFill>
                <a:effectLst/>
                <a:uLnTx/>
                <a:uFillTx/>
                <a:latin typeface="+mn-lt"/>
                <a:ea typeface="+mn-ea"/>
                <a:cs typeface="+mn-cs"/>
              </a:rPr>
              <a:t>Computer vision: models, learning and inference.  ©2011 Simon J.D. Prince</a:t>
            </a:r>
          </a:p>
        </p:txBody>
      </p:sp>
      <p:pic>
        <p:nvPicPr>
          <p:cNvPr id="21506" name="Picture 2"/>
          <p:cNvPicPr>
            <a:picLocks noChangeAspect="1" noChangeArrowheads="1"/>
          </p:cNvPicPr>
          <p:nvPr/>
        </p:nvPicPr>
        <p:blipFill>
          <a:blip r:embed="rId2" cstate="print"/>
          <a:srcRect/>
          <a:stretch>
            <a:fillRect/>
          </a:stretch>
        </p:blipFill>
        <p:spPr bwMode="auto">
          <a:xfrm>
            <a:off x="1259632" y="1844824"/>
            <a:ext cx="7056784" cy="780752"/>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1403648" y="3351770"/>
            <a:ext cx="6912768" cy="653294"/>
          </a:xfrm>
          <a:prstGeom prst="rect">
            <a:avLst/>
          </a:prstGeom>
          <a:noFill/>
          <a:ln w="9525">
            <a:noFill/>
            <a:miter lim="800000"/>
            <a:headEnd/>
            <a:tailEnd/>
          </a:ln>
        </p:spPr>
      </p:pic>
      <p:pic>
        <p:nvPicPr>
          <p:cNvPr id="21508" name="Picture 4"/>
          <p:cNvPicPr>
            <a:picLocks noChangeAspect="1" noChangeArrowheads="1"/>
          </p:cNvPicPr>
          <p:nvPr/>
        </p:nvPicPr>
        <p:blipFill>
          <a:blip r:embed="rId4" cstate="print"/>
          <a:srcRect/>
          <a:stretch>
            <a:fillRect/>
          </a:stretch>
        </p:blipFill>
        <p:spPr bwMode="auto">
          <a:xfrm>
            <a:off x="2483768" y="4856559"/>
            <a:ext cx="4505274" cy="1380753"/>
          </a:xfrm>
          <a:prstGeom prst="rect">
            <a:avLst/>
          </a:prstGeom>
          <a:noFill/>
          <a:ln w="9525">
            <a:noFill/>
            <a:miter lim="800000"/>
            <a:headEnd/>
            <a:tailEnd/>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RSTSIMON@CLDYWINFUVWYY5L6" val="41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2780</Words>
  <Application>Microsoft Office PowerPoint</Application>
  <PresentationFormat>On-screen Show (4:3)</PresentationFormat>
  <Paragraphs>443</Paragraphs>
  <Slides>64</Slides>
  <Notes>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Söhne</vt:lpstr>
      <vt:lpstr>Arial</vt:lpstr>
      <vt:lpstr>Calibri</vt:lpstr>
      <vt:lpstr>Symbol</vt:lpstr>
      <vt:lpstr>Office Theme</vt:lpstr>
      <vt:lpstr>Computer vision: models, learning and inference</vt:lpstr>
      <vt:lpstr>Structure</vt:lpstr>
      <vt:lpstr>Body Pose Regression</vt:lpstr>
      <vt:lpstr>Type 1:  Model Pr(w|x)  - Discriminative</vt:lpstr>
      <vt:lpstr>Linear Regression</vt:lpstr>
      <vt:lpstr>Linear Regression</vt:lpstr>
      <vt:lpstr>Neater Notation</vt:lpstr>
      <vt:lpstr>Combining Equations</vt:lpstr>
      <vt:lpstr>Learning</vt:lpstr>
      <vt:lpstr>PowerPoint Presentation</vt:lpstr>
      <vt:lpstr>Regression Models</vt:lpstr>
      <vt:lpstr>Structure</vt:lpstr>
      <vt:lpstr>Bayesian Regression</vt:lpstr>
      <vt:lpstr>Posterior Dist. Over Parameters</vt:lpstr>
      <vt:lpstr>Inference</vt:lpstr>
      <vt:lpstr>Practical Issue</vt:lpstr>
      <vt:lpstr>Fitting Variance</vt:lpstr>
      <vt:lpstr>Structure</vt:lpstr>
      <vt:lpstr>Regression Models</vt:lpstr>
      <vt:lpstr>Non-Linear Regression</vt:lpstr>
      <vt:lpstr>Non-linear regression</vt:lpstr>
      <vt:lpstr>Example: polynomial regression</vt:lpstr>
      <vt:lpstr>Maximum Likelihood</vt:lpstr>
      <vt:lpstr>Radial basis functions</vt:lpstr>
      <vt:lpstr>Radial basis functions</vt:lpstr>
      <vt:lpstr>Arc Tan Functions</vt:lpstr>
      <vt:lpstr>Non-linear regression</vt:lpstr>
      <vt:lpstr>Structure</vt:lpstr>
      <vt:lpstr>Regression Models</vt:lpstr>
      <vt:lpstr>Bayesian Approach</vt:lpstr>
      <vt:lpstr>PowerPoint Presentation</vt:lpstr>
      <vt:lpstr>The Kernel Trick</vt:lpstr>
      <vt:lpstr>The Kernel Trick</vt:lpstr>
      <vt:lpstr>Gaussian Process Regression</vt:lpstr>
      <vt:lpstr>Example Kernels</vt:lpstr>
      <vt:lpstr>RBF Kernel Fits</vt:lpstr>
      <vt:lpstr>Fitting Variance</vt:lpstr>
      <vt:lpstr>Structure</vt:lpstr>
      <vt:lpstr>Regression Models</vt:lpstr>
      <vt:lpstr>Sparse Linear Regression</vt:lpstr>
      <vt:lpstr>Sparse Linear Regression</vt:lpstr>
      <vt:lpstr>Sparse Linear Regression</vt:lpstr>
      <vt:lpstr>Sparse Linear Regression</vt:lpstr>
      <vt:lpstr>Sparse Linear Regression</vt:lpstr>
      <vt:lpstr>Sparse Linear Regression</vt:lpstr>
      <vt:lpstr>Sparse Linear Regression</vt:lpstr>
      <vt:lpstr>Structure</vt:lpstr>
      <vt:lpstr>Dual Linear Regression</vt:lpstr>
      <vt:lpstr>Dual Linear Regression</vt:lpstr>
      <vt:lpstr>Maximum likelihood</vt:lpstr>
      <vt:lpstr>Bayesian case</vt:lpstr>
      <vt:lpstr>Bayesian case</vt:lpstr>
      <vt:lpstr>Structure</vt:lpstr>
      <vt:lpstr>Regression Models</vt:lpstr>
      <vt:lpstr>Relevance Vector Machine</vt:lpstr>
      <vt:lpstr>Relevance Vector Machine</vt:lpstr>
      <vt:lpstr>Learning RVM Parameters</vt:lpstr>
      <vt:lpstr>Structure</vt:lpstr>
      <vt:lpstr>Body Pose Regression  (Agarwal and Triggs 2006)</vt:lpstr>
      <vt:lpstr>Shape Context</vt:lpstr>
      <vt:lpstr>Dimensionality Reduction</vt:lpstr>
      <vt:lpstr>Results</vt:lpstr>
      <vt:lpstr>Displacement experts</vt:lpstr>
      <vt:lpstr>Regression</vt:lpstr>
    </vt:vector>
  </TitlesOfParts>
  <Company>UCL Computer Science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models, learning and inference</dc:title>
  <dc:creator>Simon</dc:creator>
  <cp:lastModifiedBy>haoyi xu</cp:lastModifiedBy>
  <cp:revision>114</cp:revision>
  <dcterms:created xsi:type="dcterms:W3CDTF">2011-06-01T16:56:42Z</dcterms:created>
  <dcterms:modified xsi:type="dcterms:W3CDTF">2024-05-03T15:49:57Z</dcterms:modified>
</cp:coreProperties>
</file>